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71"/>
  </p:notesMasterIdLst>
  <p:handoutMasterIdLst>
    <p:handoutMasterId r:id="rId72"/>
  </p:handoutMasterIdLst>
  <p:sldIdLst>
    <p:sldId id="369" r:id="rId2"/>
    <p:sldId id="280" r:id="rId3"/>
    <p:sldId id="296" r:id="rId4"/>
    <p:sldId id="293" r:id="rId5"/>
    <p:sldId id="371" r:id="rId6"/>
    <p:sldId id="294" r:id="rId7"/>
    <p:sldId id="300" r:id="rId8"/>
    <p:sldId id="368" r:id="rId9"/>
    <p:sldId id="282" r:id="rId10"/>
    <p:sldId id="347" r:id="rId11"/>
    <p:sldId id="301" r:id="rId12"/>
    <p:sldId id="297" r:id="rId13"/>
    <p:sldId id="336" r:id="rId14"/>
    <p:sldId id="299" r:id="rId15"/>
    <p:sldId id="358" r:id="rId16"/>
    <p:sldId id="359" r:id="rId17"/>
    <p:sldId id="360" r:id="rId18"/>
    <p:sldId id="352" r:id="rId19"/>
    <p:sldId id="355" r:id="rId20"/>
    <p:sldId id="356" r:id="rId21"/>
    <p:sldId id="361" r:id="rId22"/>
    <p:sldId id="357" r:id="rId23"/>
    <p:sldId id="362" r:id="rId24"/>
    <p:sldId id="273" r:id="rId25"/>
    <p:sldId id="350" r:id="rId26"/>
    <p:sldId id="353" r:id="rId27"/>
    <p:sldId id="351" r:id="rId28"/>
    <p:sldId id="364" r:id="rId29"/>
    <p:sldId id="302" r:id="rId30"/>
    <p:sldId id="348" r:id="rId31"/>
    <p:sldId id="365" r:id="rId32"/>
    <p:sldId id="304" r:id="rId33"/>
    <p:sldId id="305" r:id="rId34"/>
    <p:sldId id="306" r:id="rId35"/>
    <p:sldId id="313" r:id="rId36"/>
    <p:sldId id="343" r:id="rId37"/>
    <p:sldId id="372" r:id="rId38"/>
    <p:sldId id="340" r:id="rId39"/>
    <p:sldId id="337" r:id="rId40"/>
    <p:sldId id="314" r:id="rId41"/>
    <p:sldId id="341" r:id="rId42"/>
    <p:sldId id="373" r:id="rId43"/>
    <p:sldId id="308" r:id="rId44"/>
    <p:sldId id="309" r:id="rId45"/>
    <p:sldId id="310" r:id="rId46"/>
    <p:sldId id="312" r:id="rId47"/>
    <p:sldId id="311" r:id="rId48"/>
    <p:sldId id="366" r:id="rId49"/>
    <p:sldId id="344" r:id="rId50"/>
    <p:sldId id="345" r:id="rId51"/>
    <p:sldId id="374" r:id="rId52"/>
    <p:sldId id="346" r:id="rId53"/>
    <p:sldId id="303" r:id="rId54"/>
    <p:sldId id="315" r:id="rId55"/>
    <p:sldId id="316" r:id="rId56"/>
    <p:sldId id="321" r:id="rId57"/>
    <p:sldId id="375" r:id="rId58"/>
    <p:sldId id="318" r:id="rId59"/>
    <p:sldId id="319" r:id="rId60"/>
    <p:sldId id="317" r:id="rId61"/>
    <p:sldId id="320" r:id="rId62"/>
    <p:sldId id="322" r:id="rId63"/>
    <p:sldId id="324" r:id="rId64"/>
    <p:sldId id="376" r:id="rId65"/>
    <p:sldId id="326" r:id="rId66"/>
    <p:sldId id="327" r:id="rId67"/>
    <p:sldId id="354" r:id="rId68"/>
    <p:sldId id="328" r:id="rId69"/>
    <p:sldId id="377" r:id="rId7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00"/>
    <a:srgbClr val="4C0000"/>
    <a:srgbClr val="FF9900"/>
    <a:srgbClr val="996600"/>
    <a:srgbClr val="FF6600"/>
    <a:srgbClr val="CC00FF"/>
    <a:srgbClr val="DEC69E"/>
    <a:srgbClr val="F23297"/>
    <a:srgbClr val="FAB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6803" autoAdjust="0"/>
  </p:normalViewPr>
  <p:slideViewPr>
    <p:cSldViewPr showGuides="1">
      <p:cViewPr>
        <p:scale>
          <a:sx n="60" d="100"/>
          <a:sy n="60" d="100"/>
        </p:scale>
        <p:origin x="-1554" y="-33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36A60-1BDE-4B06-96E0-1080FB710256}" type="datetimeFigureOut">
              <a:rPr lang="th-TH" smtClean="0"/>
              <a:pPr/>
              <a:t>31/10/56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B9AEE-2A55-453B-A464-7ADA3E52F6F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8941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1BF0-3F0F-4DE9-B018-9DEEF198E166}" type="datetimeFigureOut">
              <a:rPr lang="th-TH" smtClean="0"/>
              <a:pPr/>
              <a:t>31/10/56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CA195-6ABB-45B9-80A7-2A2C662653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86496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urasian_Plate" TargetMode="External"/><Relationship Id="rId3" Type="http://schemas.openxmlformats.org/officeDocument/2006/relationships/hyperlink" Target="http://en.wikipedia.org/wiki/Mid-ocean_ridge" TargetMode="External"/><Relationship Id="rId7" Type="http://schemas.openxmlformats.org/officeDocument/2006/relationships/hyperlink" Target="http://en.wikipedia.org/wiki/List_of_mountain_ranges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Atlantic_Ocean" TargetMode="External"/><Relationship Id="rId11" Type="http://schemas.openxmlformats.org/officeDocument/2006/relationships/hyperlink" Target="http://en.wikipedia.org/wiki/South_American_Plate" TargetMode="External"/><Relationship Id="rId5" Type="http://schemas.openxmlformats.org/officeDocument/2006/relationships/hyperlink" Target="http://en.wikipedia.org/wiki/Plate_tectonics" TargetMode="External"/><Relationship Id="rId10" Type="http://schemas.openxmlformats.org/officeDocument/2006/relationships/hyperlink" Target="http://en.wikipedia.org/wiki/African_Plate" TargetMode="External"/><Relationship Id="rId4" Type="http://schemas.openxmlformats.org/officeDocument/2006/relationships/hyperlink" Target="http://en.wikipedia.org/wiki/Divergent_boundary" TargetMode="External"/><Relationship Id="rId9" Type="http://schemas.openxmlformats.org/officeDocument/2006/relationships/hyperlink" Target="http://en.wikipedia.org/wiki/North_American_Plat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95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213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213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213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Mid-Atlantic Ridge (MAR)</a:t>
            </a:r>
            <a:r>
              <a:rPr lang="en-US" dirty="0" smtClean="0"/>
              <a:t> is a </a:t>
            </a:r>
            <a:r>
              <a:rPr lang="en-US" dirty="0" smtClean="0">
                <a:hlinkClick r:id="rId3" action="ppaction://hlinkfile" tooltip="Mid-ocean ridge"/>
              </a:rPr>
              <a:t>mid-ocean ridge</a:t>
            </a:r>
            <a:r>
              <a:rPr lang="en-US" dirty="0" smtClean="0"/>
              <a:t>, a </a:t>
            </a:r>
            <a:r>
              <a:rPr lang="en-US" dirty="0" smtClean="0">
                <a:hlinkClick r:id="rId4" action="ppaction://hlinkfile" tooltip="Divergent boundary"/>
              </a:rPr>
              <a:t>divergent</a:t>
            </a:r>
            <a:r>
              <a:rPr lang="en-US" dirty="0" smtClean="0"/>
              <a:t> </a:t>
            </a:r>
            <a:r>
              <a:rPr lang="en-US" dirty="0" smtClean="0">
                <a:hlinkClick r:id="rId5" action="ppaction://hlinkfile" tooltip="Plate tectonics"/>
              </a:rPr>
              <a:t>tectonic plate</a:t>
            </a:r>
            <a:r>
              <a:rPr lang="en-US" dirty="0" smtClean="0"/>
              <a:t> boundary located along the floor of the </a:t>
            </a:r>
            <a:r>
              <a:rPr lang="en-US" dirty="0" smtClean="0">
                <a:hlinkClick r:id="rId6" action="ppaction://hlinkfile" tooltip="Atlantic Ocean"/>
              </a:rPr>
              <a:t>Atlantic Ocean</a:t>
            </a:r>
            <a:r>
              <a:rPr lang="en-US" dirty="0" smtClean="0"/>
              <a:t>, and part of the </a:t>
            </a:r>
            <a:r>
              <a:rPr lang="en-US" dirty="0" smtClean="0">
                <a:hlinkClick r:id="rId7" action="ppaction://hlinkfile" tooltip="List of mountain ranges"/>
              </a:rPr>
              <a:t>longest mountain range in the world</a:t>
            </a:r>
            <a:r>
              <a:rPr lang="en-US" dirty="0" smtClean="0"/>
              <a:t>. It separates the </a:t>
            </a:r>
            <a:r>
              <a:rPr lang="en-US" dirty="0" smtClean="0">
                <a:hlinkClick r:id="rId8" action="ppaction://hlinkfile" tooltip="Eurasian Plate"/>
              </a:rPr>
              <a:t>Eurasian Plate</a:t>
            </a:r>
            <a:r>
              <a:rPr lang="en-US" dirty="0" smtClean="0"/>
              <a:t> and </a:t>
            </a:r>
            <a:r>
              <a:rPr lang="en-US" dirty="0" smtClean="0">
                <a:hlinkClick r:id="rId9" action="ppaction://hlinkfile" tooltip="North American Plate"/>
              </a:rPr>
              <a:t>North American Plate</a:t>
            </a:r>
            <a:r>
              <a:rPr lang="en-US" dirty="0" smtClean="0"/>
              <a:t> in the North Atlantic, and the </a:t>
            </a:r>
            <a:r>
              <a:rPr lang="en-US" dirty="0" smtClean="0">
                <a:hlinkClick r:id="rId10" action="ppaction://hlinkfile" tooltip="African Plate"/>
              </a:rPr>
              <a:t>African Plate</a:t>
            </a:r>
            <a:r>
              <a:rPr lang="en-US" dirty="0" smtClean="0"/>
              <a:t> from the </a:t>
            </a:r>
            <a:r>
              <a:rPr lang="en-US" dirty="0" smtClean="0">
                <a:hlinkClick r:id="rId11" action="ppaction://hlinkfile" tooltip="South American Plate"/>
              </a:rPr>
              <a:t>South American Plate</a:t>
            </a:r>
            <a:r>
              <a:rPr lang="en-US" dirty="0" smtClean="0"/>
              <a:t> in the South Atlantic. 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54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E03-95E9-4BF1-8104-B19B12468504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B498-D829-4BB1-982D-E08FA28B6895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5E06-D34B-41A3-81FA-DF992DFE329F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324-D5C3-4F37-8894-F7BCB81F52C1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416E-0A5C-4495-996C-97CB0A03F4BE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918-2330-4644-99A7-500FD63C238B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D4A1-703D-4574-A427-5BC87A896EEA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8C97-4F0F-4A7A-BC98-C084900E59C9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7BBB-03A9-4EFF-A88A-37CFBE2C11F6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A26-7925-4367-8482-0A3F02D5A5C5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4F2-BD51-404E-8975-8FEE76E6DB26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2A5A372-F637-4618-8666-FECA2C6C126F}" type="datetime1">
              <a:rPr lang="th-TH" smtClean="0"/>
              <a:pPr/>
              <a:t>31/10/56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geology.org/hom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saproject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commons/5/53/Pangaea_continents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1/10/Snider-Pellegrini_Wegener_fossil_map.sv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8/8a/Plates_tect2_en.sv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VDO%20clips/&#3650;&#3621;&#3585;&#3649;&#3621;&#3632;&#3585;&#3634;&#3619;&#3648;&#3611;&#3621;&#3637;&#3656;&#3618;&#3609;&#3649;&#3611;&#3621;&#3591;001.fl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VDO%20clips/mantle%20convection%20cells%20and%20continental%20drift.wmv.flv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8/8a/Plates_tect2_en.sv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2/2d/Andes_70.30345W_42.99203S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8/8a/Plates_tect2_en.sv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slohs.slcusd.org/pages/teachers/rhamley/Ocean-Ocean2.jp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//upload.wikimedia.org/wikipedia/commons/0/09/Pacific_Ring_of_Fire.pn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VDO%20clips/plate%20tectonics.flv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//upload.wikimedia.org/wikipedia/commons/8/83/Continental-continental_convergence_Fig21contcont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//upload.wikimedia.org/wikipedia/commons/5/58/Himalayas_Map.png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8/8a/Plates_tect2_en.svg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VDO%20clips/Himalayan%20Collision.flv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8/8a/Plates_tect2_en.sv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//upload.wikimedia.org/wikipedia/commons/0/05/Lake_Malawi_seen_from_orbi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8/8a/Plates_tect2_en.svg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2.bp.blogspot.com/_xjcwwA-nj8k/S8plMYzgggI/AAAAAAAAAM4/1DXAN9PlY0M/s1600/IcelandRidge.gif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//upload.wikimedia.org/wikipedia/commons/7/76/Sanandrea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://3.bp.blogspot.com/-1wKTKRVM-c4/TaJP36VY43I/AAAAAAAAAB4/sNL9tQPgEq4/s1600/Transformfaults.gif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//upload.wikimedia.org/wikipedia/commons/0/04/Kluft-photo-Carrizo-Plain-Nov-2007-Img_032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 Geology">
            <a:hlinkClick r:id="rId3" tooltip="One Geology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76" y="1"/>
            <a:ext cx="4442069" cy="40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867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ธรณีวิทยาทั่วไป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40" y="137302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General Geology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2978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รหัสวิชา   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1162303</a:t>
            </a:r>
            <a:endParaRPr lang="th-TH" sz="4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หน่วยกิต 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(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-2-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78" y="4014504"/>
            <a:ext cx="914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หลักสูตร   ครุศาสตรบัณฑิต (วิทยาศาสตร์)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ปี  ภาคปกติ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6041" y="4572700"/>
            <a:ext cx="29674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หมวดวิชาเฉพาะด้าน 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กลุ่มวิชาเนื้อหา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วิชาบังคับ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78" y="5826470"/>
            <a:ext cx="9144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 ดร. วรวัฒน์ พรหมเด่น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87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G:\tang\LESA 1.9.5\7\earth_structure\earth_compon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008342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3100" y="62865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องค์ประกอบทางเคมีของโครงสร้างภายในของโลก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4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47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48" y="267465"/>
            <a:ext cx="8443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กระบวนการ (การเปลี่ยนแปลง)ของโลก </a:t>
            </a:r>
            <a:endParaRPr lang="en-US" sz="36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(The Earth Processes ) 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546" y="1600200"/>
            <a:ext cx="7848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เนื่องจากมีการศึกษาส่วนของชั้นเปลือกโลก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Crust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กันอย่างกว้างขวาง เพราะเป็นส่วนที่อยู่ชั้นบนสุด จึงมีองค์ความรู้เกี่ยวกับชั้นเปลือกโลกมากกว่าชั้นเนื้อโลก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(mantle)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 ชั้นแก่นโลก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(Core)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ทบทวน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ชั้นเปลือก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Crust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ประกอบด้วยส่วนที่เป็นแผ่นดินหรือเปลือกโลกส่วนทวีป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Continental Crust)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และส่วนที่เป็นเปลือกโลกมหาสมุทร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Oceanic Crust)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14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7062" y="762000"/>
            <a:ext cx="4644220" cy="4355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เปลือกโลกส่วนทวีป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Continental Crust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en-US" sz="900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ที่ราบ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plain)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ที่ราบสูง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(plateau)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ภูเขา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(mountains)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เปลือกโลกมหาสมุทร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Oceanic Crust)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endParaRPr lang="en-US" sz="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ไหล่ทวีป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(continental shelf)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ลาดทวีป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(continental slope)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เนินลาดเรียบทวีป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Continental rise)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พื้นท้องมหาสมุทร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(deep ocean floor)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02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13</a:t>
            </a:fld>
            <a:endParaRPr lang="th-TH"/>
          </a:p>
        </p:txBody>
      </p:sp>
      <p:pic>
        <p:nvPicPr>
          <p:cNvPr id="6" name="Picture 2" descr="http://thewatchers.adorraeli.com/wp-content/uploads/2011/03/platetectonics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8661" r="1607" b="6656"/>
          <a:stretch/>
        </p:blipFill>
        <p:spPr bwMode="auto">
          <a:xfrm>
            <a:off x="189186" y="567558"/>
            <a:ext cx="8198070" cy="55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43600" y="630622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ไหล่ทวีป 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6873766" y="1416268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ลาดทวีป </a:t>
            </a: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7131464" y="1915909"/>
            <a:ext cx="1484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เนินลาดเรียบทวีป </a:t>
            </a:r>
            <a:endParaRPr lang="th-TH" sz="2000" dirty="0"/>
          </a:p>
        </p:txBody>
      </p:sp>
      <p:sp>
        <p:nvSpPr>
          <p:cNvPr id="11" name="Rectangle 10"/>
          <p:cNvSpPr/>
          <p:nvPr/>
        </p:nvSpPr>
        <p:spPr>
          <a:xfrm>
            <a:off x="7228199" y="2224817"/>
            <a:ext cx="1226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/>
              <a:t>รอยเลื่อนแปลง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8072" y="1100962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หุบผาชันใต้ทะเล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3800" y="5592322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ภูเขาไฟใต้น้ำ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99386" y="5853932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เหวมหาสมุทร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4992157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/>
              <a:t>เขายอดราบใต้สมุทร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66" y="5038324"/>
            <a:ext cx="1035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ที่ราบมหาสมุทร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3986" y="5355169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แนวสันเขาใต้น้ำกลางมหาสมุทร </a:t>
            </a:r>
          </a:p>
        </p:txBody>
      </p:sp>
    </p:spTree>
    <p:extLst>
      <p:ext uri="{BB962C8B-B14F-4D97-AF65-F5344CB8AC3E}">
        <p14:creationId xmlns:p14="http://schemas.microsoft.com/office/powerpoint/2010/main" val="7411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352" y="1129211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 </a:t>
            </a:r>
          </a:p>
          <a:p>
            <a:r>
              <a:rPr lang="th-TH" b="1" dirty="0" smtClean="0"/>
              <a:t> ธรณีภาค </a:t>
            </a:r>
            <a:r>
              <a:rPr lang="th-TH" dirty="0" smtClean="0"/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Lithosphere)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หมายถึงชั้นที่เป็นของแข็ง ประกอบด้วย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เปลือกโลก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Crust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 และ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upper mantle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ซึ่งธรณีภาคตั้งอยู่บนชั้นที่มีความอ่อนตัวและยึดหยุ่ยแบบ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plastic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เรียกว่าชั้นฐานธรณีภาค (Asthenosphere)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425666" y="1143330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ทบทวน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02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457200" y="533400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แผ่นเปลือกโลกและการเคลื่อนที่ของแผ่นเปลือกโลก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โลกเป็นดาวเคราะห์ที่เคลื่อนไหวเปลี่ยนแปลงตลอดเวลา ทั้งบรรยากาศห่อหุ้ม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โลกและ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ส่วนที่ประกอบภายในโลก อันเป็นผลมาจากการหมุนของโลกรอบดวงอาทิตย์ 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รอบตัว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เอง รวมถึงเหตุที่ภายในของโลกยังร้อนอยู่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ทฤษฎีที่อธิบายถึงการเคลื่อนที่ของ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แผ่นเปลือก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โลก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ดังนี้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ทฤษฎี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วงจรพาความ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ร้อน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Convection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current theory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ทฤษฎีฐาน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ทวีปเลื่อน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Continental drift theory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ทฤษฎีเปลือกโลกใต้มหาสมุทรแยกตัว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Sea floor spreading theory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ทฤษฎีธรณีแปรสัณฐาน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Plate tectonic theory)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75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vection currents in a tea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334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ทฤษฎี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วงจรพาความ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ร้อน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Convection current theory)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การหมุนเวียน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ของกระแสความร้อนภายในโลก ทำ ให้โลกส่งผ่านความร้อนจากแก่นโลก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ขึ้นมา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สู่ชั้นแมนเทิล ซึ่งมีลักษณะเป็นของไหล (มีสถานะกึ่งแข็งกึ่งเหลว) 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ผลักดันให้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สารในชั้นนี้หมุนเวียนจากส่วนล่างขึ้นไปสู่ส่วนบนส่งผลให้เปลือกโลกซึ่ง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เป็นของแข็ง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ปิดทับอยู่บนสุดแตกเป็นแผ่น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Plate)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และเคลื่อนที่ในลักษณะเข้าหา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กันแยก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ออกจากกัน หรือไถลตัวขนานออกจากกัน</a:t>
            </a:r>
          </a:p>
        </p:txBody>
      </p:sp>
      <p:pic>
        <p:nvPicPr>
          <p:cNvPr id="9" name="Picture 2" descr="http://ohhs.ohsd.net/~brick/ear/images/eari_conve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24501"/>
            <a:ext cx="1905000" cy="2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685800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ทฤษฎีทวีป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เลื่อน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Continental Drift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Theory)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algn="just"/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algn="just"/>
            <a:r>
              <a:rPr lang="en-US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ในปี ค.ศ.1915 นักวิทยาศาสตร์ชาวเยอรมันชื่อ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Alfred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Wegener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ได้เสนอสมมติฐานทวีปเลื่อนขึ้น และได้รับการยอมรับในปี ค.ศ.1940 สมมติฐานกล่าวไว้ว่า เมื่อราว 250 ล้านปีก่อน ทวีปต่าง ๆ เคยติดกันเป็นทวีปขนาดใหญ่เรียกว่า พันเจีย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Pangea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ต่อมามีการเคลื่อนตัวแยกออกจากกัน จนมาอยู่ในตำแหน่งปัจจุบัน หลักฐานที่เชื่อว่าแผ่นทวีปเคลื่อนที่นี้คือ ในปัจจุบันได้พบชนิดหิน ที่เกิดในสภาวะแวดล้อมเดียวกันแต่อยู่คนละทวีปซึ่งห่างไกลกันมากหินอายุเดียวกัน ที่อยู่ต่างทวีปกันมีรูปแบบสนามแม่เหล็กโลกโบราณคล้ายคลึงกัน และขอบของทวีปสามารถเชื่อมตัวประสานแนบสนิทเข้าด้วยกันได้</a:t>
            </a:r>
          </a:p>
          <a:p>
            <a:pPr algn="just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14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18</a:t>
            </a:fld>
            <a:endParaRPr lang="th-TH"/>
          </a:p>
        </p:txBody>
      </p:sp>
      <p:pic>
        <p:nvPicPr>
          <p:cNvPr id="9218" name="Picture 2" descr="ไฟล์:Pangaea continent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4" y="190500"/>
            <a:ext cx="575373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1600" y="533400"/>
            <a:ext cx="3076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Pangaea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continents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199" y="3100552"/>
            <a:ext cx="33812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มหาทวีปแพนเจีย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มหาทวีป อยู่ในช่วง มหายุคพาลีโอโซอิก และ มหายุคมีโซโซอิก เมื่อ 250 ล้านปีที่แล้ว ก่อนที่ทวีปต่าง ๆ จะแยกตัวกัน</a:t>
            </a:r>
          </a:p>
        </p:txBody>
      </p:sp>
    </p:spTree>
    <p:extLst>
      <p:ext uri="{BB962C8B-B14F-4D97-AF65-F5344CB8AC3E}">
        <p14:creationId xmlns:p14="http://schemas.microsoft.com/office/powerpoint/2010/main" val="23742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19</a:t>
            </a:fld>
            <a:endParaRPr lang="th-TH"/>
          </a:p>
        </p:txBody>
      </p:sp>
      <p:pic>
        <p:nvPicPr>
          <p:cNvPr id="21506" name="Picture 2" descr="G:\tang\LESA 1.9.5\7\plate\plate_move\pangae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1066800"/>
            <a:ext cx="828838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6096000"/>
            <a:ext cx="3180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โลกเมื่อ 200 ล้านปีก่อน</a:t>
            </a:r>
          </a:p>
        </p:txBody>
      </p:sp>
    </p:spTree>
    <p:extLst>
      <p:ext uri="{BB962C8B-B14F-4D97-AF65-F5344CB8AC3E}">
        <p14:creationId xmlns:p14="http://schemas.microsoft.com/office/powerpoint/2010/main" val="39780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896" y="420692"/>
            <a:ext cx="7188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ส่วนประกอบของโลก (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The composition 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of the Earth)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6581" y="2307850"/>
            <a:ext cx="29177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โลกแบ่งออกเป็น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ชั้น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ชั้นเปลือกโลก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(Crust)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ชั้นเนื้อโลก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(Mantle)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ชั้นแก่นโลก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(Core)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25" name="Picture 13" descr="http://www.kieto.com/Waterme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292">
            <a:off x="589973" y="1727645"/>
            <a:ext cx="3935546" cy="33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1" y="1513832"/>
            <a:ext cx="4055224" cy="388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5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20</a:t>
            </a:fld>
            <a:endParaRPr lang="th-TH"/>
          </a:p>
        </p:txBody>
      </p:sp>
      <p:pic>
        <p:nvPicPr>
          <p:cNvPr id="23554" name="Picture 2" descr="G:\tang\LESA 1.9.5\7\plate\plate_move\pangae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4138"/>
            <a:ext cx="8338661" cy="482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5907688"/>
            <a:ext cx="8491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สภาพภูมิอากาศในอดีต สีเขียวคือป่าเขตร้อน สีขาวคือธารน้ำแข็ง</a:t>
            </a:r>
          </a:p>
        </p:txBody>
      </p:sp>
    </p:spTree>
    <p:extLst>
      <p:ext uri="{BB962C8B-B14F-4D97-AF65-F5344CB8AC3E}">
        <p14:creationId xmlns:p14="http://schemas.microsoft.com/office/powerpoint/2010/main" val="20072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File:Snider-Pellegrini Wegener fossil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6331"/>
            <a:ext cx="7315200" cy="56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5820" y="6172200"/>
            <a:ext cx="5693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Snider-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Pellegrini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Wegener fossil map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61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22</a:t>
            </a:fld>
            <a:endParaRPr lang="th-TH"/>
          </a:p>
        </p:txBody>
      </p:sp>
      <p:pic>
        <p:nvPicPr>
          <p:cNvPr id="22532" name="Picture 4" descr="G:\tang\LESA 1.9.5\7\plate\plate_move\pangae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0600"/>
            <a:ext cx="841994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0274" y="6096000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การแพร่พันธุ์ของสัตว์ในอดีต</a:t>
            </a:r>
          </a:p>
        </p:txBody>
      </p:sp>
    </p:spTree>
    <p:extLst>
      <p:ext uri="{BB962C8B-B14F-4D97-AF65-F5344CB8AC3E}">
        <p14:creationId xmlns:p14="http://schemas.microsoft.com/office/powerpoint/2010/main" val="20072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797511"/>
            <a:ext cx="762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ทฤษฎีเปลือกโลกใต้มหาสมุทรแยกตัว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Sea Floor Spreading Theory) </a:t>
            </a: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ากปรากฎการณ์การแตกตัวและแยกออกจากกันของแผ่นเปลือกโลกภาคพื้นทวีปและใต้มหาสมุทรสัมพันธ์กับการเคลื่อนไหว การเกิดหมู่เกาะภูเขาไฟ การเกิดแนวเทือกเขากลางมหาสมุทร การขยายตัว และการเกิดใหม่ของมหาสมุทร ทำให้เกิดสมมติฐานและกลายเป็นทฤษฎีนี้ขึ้นเพื่ออธิบายปรากฎการณ์ต่าง ๆ เหล่านั้นและการเคลื่อนตัวของแผ่นเปลือกโลกต่าง ๆ</a:t>
            </a:r>
          </a:p>
        </p:txBody>
      </p:sp>
    </p:spTree>
    <p:extLst>
      <p:ext uri="{BB962C8B-B14F-4D97-AF65-F5344CB8AC3E}">
        <p14:creationId xmlns:p14="http://schemas.microsoft.com/office/powerpoint/2010/main" val="1876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" y="304799"/>
            <a:ext cx="8382002" cy="4191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7532" y="44958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Global 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</a:rPr>
              <a:t>paleogeographic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reconstruction of the Earth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238" y="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00" dirty="0">
                <a:latin typeface="TH SarabunPSK" pitchFamily="34" charset="-34"/>
                <a:cs typeface="TH SarabunPSK" pitchFamily="34" charset="-34"/>
              </a:rPr>
              <a:t>Dr. Ron Blakey - http://jan.ucc.nau.edu/~rcb7/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41" y="5080575"/>
            <a:ext cx="8486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H SarabunPSK" pitchFamily="34" charset="-34"/>
                <a:cs typeface="TH SarabunPSK" pitchFamily="34" charset="-34"/>
              </a:rPr>
              <a:t>Animation showing the movement of Earth's continents throughout history, starting from the Cambrian period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95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File:Plates tect2 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324779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6124246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ธรณีแปรสัณฐานแผ่นธรณีภาค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Plate tectonics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03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6" name="Picture 2" descr="http://www.learner.org/interactives/dynamicearth/images/new_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4" b="5434"/>
          <a:stretch/>
        </p:blipFill>
        <p:spPr bwMode="auto">
          <a:xfrm>
            <a:off x="-34159" y="1047468"/>
            <a:ext cx="8492359" cy="44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12031" y="5862636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ธรณีแปรสัณฐานแผ่นธรณีภาค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Plate tectonics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00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27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28600" y="381000"/>
            <a:ext cx="8229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แผ่นเปลือกโลกที่มีขนาดใหญ่ได้แก่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/>
              <a:t> </a:t>
            </a:r>
            <a:r>
              <a:rPr lang="th-TH" b="1" dirty="0"/>
              <a:t>แผ่นแอฟริกัน: </a:t>
            </a:r>
            <a:r>
              <a:rPr lang="th-TH" dirty="0"/>
              <a:t>ครอบคลุมทวีปแอฟริกา </a:t>
            </a:r>
            <a:r>
              <a:rPr lang="th-TH" i="1" dirty="0"/>
              <a:t>เป็นแผ่นทวีป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/>
              <a:t> แผ่นแอนตาร์คติก</a:t>
            </a:r>
            <a:r>
              <a:rPr lang="th-TH" dirty="0"/>
              <a:t>: ครอบคลุมทวีปแอนตาร์คติก </a:t>
            </a:r>
            <a:r>
              <a:rPr lang="th-TH" i="1" dirty="0"/>
              <a:t>เป็นแผ่นทวีป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/>
              <a:t> แผ่นออสเตรเลียน</a:t>
            </a:r>
            <a:r>
              <a:rPr lang="th-TH" dirty="0"/>
              <a:t>: ครอบคลุมออสเตรเลีย (เคยเชื่อมกับแผ่นอินเดียนเมื่อประมาณ 50-55 ล้านปีก่อน) </a:t>
            </a:r>
            <a:r>
              <a:rPr lang="th-TH" i="1" dirty="0"/>
              <a:t>เป็นแผ่นทวีป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/>
              <a:t> </a:t>
            </a:r>
            <a:r>
              <a:rPr lang="th-TH" b="1" dirty="0"/>
              <a:t>แผ่นยูเรเซียน</a:t>
            </a:r>
            <a:r>
              <a:rPr lang="th-TH" dirty="0"/>
              <a:t>: ครอบคลุมทวีปเอเชียและยุโรป </a:t>
            </a:r>
            <a:r>
              <a:rPr lang="th-TH" i="1" dirty="0"/>
              <a:t>เป็นแผ่นทวีป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/>
              <a:t> </a:t>
            </a:r>
            <a:r>
              <a:rPr lang="th-TH" b="1" dirty="0"/>
              <a:t>แผ่นอเมริกาเหนือ</a:t>
            </a:r>
            <a:r>
              <a:rPr lang="th-TH" dirty="0"/>
              <a:t>: ครอบคลุมทวีปอเมริกาเหนือและทางตะวันออกเฉียงเหนือของไซบีเรีย </a:t>
            </a:r>
            <a:r>
              <a:rPr lang="th-TH" i="1" dirty="0"/>
              <a:t>เป็นแผ่นทวีป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/>
              <a:t> </a:t>
            </a:r>
            <a:r>
              <a:rPr lang="th-TH" b="1" dirty="0"/>
              <a:t>แผ่นอเมริกาใต้: </a:t>
            </a:r>
            <a:r>
              <a:rPr lang="th-TH" dirty="0"/>
              <a:t>ครอบคลุมทวีปอเมริกาใต้ </a:t>
            </a:r>
            <a:r>
              <a:rPr lang="th-TH" i="1" dirty="0"/>
              <a:t>เป็นแผ่น</a:t>
            </a:r>
            <a:r>
              <a:rPr lang="th-TH" i="1" dirty="0" smtClean="0"/>
              <a:t>ทวีป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/>
              <a:t> </a:t>
            </a:r>
            <a:r>
              <a:rPr lang="th-TH" b="1" dirty="0"/>
              <a:t>แผ่นแปซิฟิก</a:t>
            </a:r>
            <a:r>
              <a:rPr lang="th-TH" dirty="0"/>
              <a:t>: ครอบคลุมมหาสมุทรแปซิฟิก </a:t>
            </a:r>
            <a:r>
              <a:rPr lang="th-TH" i="1" dirty="0">
                <a:solidFill>
                  <a:srgbClr val="FF0000"/>
                </a:solidFill>
              </a:rPr>
              <a:t>เป็นแผ่นมหาสมุทร</a:t>
            </a:r>
          </a:p>
          <a:p>
            <a:endParaRPr lang="th-TH" dirty="0"/>
          </a:p>
          <a:p>
            <a:r>
              <a:rPr lang="th-TH" dirty="0"/>
              <a:t>นอกจากนี้ยังมีแผ่นเปลือกโลกที่มีขนาดเล็กกว่าได้แก่</a:t>
            </a:r>
            <a:r>
              <a:rPr lang="th-TH" b="1" dirty="0"/>
              <a:t>แผ่นอินเดียน, แผ่นอาระเบียน, แผ่นแคริเบียน, แผ่นฮวนเดฟูกา, แผ่นนาซคา, แผ่นฟิลิปปินส์และแผ่นสโกเทีย</a:t>
            </a:r>
          </a:p>
        </p:txBody>
      </p:sp>
    </p:spTree>
    <p:extLst>
      <p:ext uri="{BB962C8B-B14F-4D97-AF65-F5344CB8AC3E}">
        <p14:creationId xmlns:p14="http://schemas.microsoft.com/office/powerpoint/2010/main" val="8825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478221" y="1371600"/>
            <a:ext cx="739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TH SarabunPSK" pitchFamily="34" charset="-34"/>
                <a:cs typeface="TH SarabunPSK" pitchFamily="34" charset="-34"/>
              </a:rPr>
              <a:t>VDO </a:t>
            </a:r>
            <a:endParaRPr lang="th-TH" sz="88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8800" b="1" dirty="0" smtClean="0">
                <a:latin typeface="TH SarabunPSK" pitchFamily="34" charset="-34"/>
                <a:cs typeface="TH SarabunPSK" pitchFamily="34" charset="-34"/>
              </a:rPr>
              <a:t>ทบทวนธรณีวิทยา</a:t>
            </a:r>
          </a:p>
        </p:txBody>
      </p:sp>
    </p:spTree>
    <p:extLst>
      <p:ext uri="{BB962C8B-B14F-4D97-AF65-F5344CB8AC3E}">
        <p14:creationId xmlns:p14="http://schemas.microsoft.com/office/powerpoint/2010/main" val="12480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69612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2.1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ทฤษฎีธรณีแปรสัณฐาน (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Plate Tectonic Theory) 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228398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dirty="0">
                <a:latin typeface="TH SarabunPSK" pitchFamily="34" charset="-34"/>
                <a:cs typeface="TH SarabunPSK" pitchFamily="34" charset="-34"/>
              </a:rPr>
              <a:t>กระบวนการภายในโลกทฤษฎีนี้อธิบายว่า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just"/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algn="ju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ธรณีภาค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Lithosphere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ได้แก่ แผ่นทวีปหรือแผ่นมหาสมุทร หรือ “เพลต”(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Plate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แตกเป็นชื้นๆและเคลื่อนที่ไปบนชั้นฐานธรณีภาค (Asthenosphere) เนื่องจากการหมุนเวียนของความร้อนและความดัน(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Convection Cell)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ที่อยู่ข้างใต้ลึกลงไปในชั้นเนื้อโลก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mantle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just"/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ju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ขอบหรือรอยต่อของแต่ละเพลตเป็นบริเวณที่เพลตมีการเคลื่อนที่ออกจากกัน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Diverge)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เคลื่อนที่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เข้าหากัน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Converge)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เคลื่อนที่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ผ่านกันทางด้านข้าง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Transform fault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27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7922" y="914400"/>
            <a:ext cx="75216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1.2.1 ชั้นเปลือกโลก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Crust)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มีความหนาระหว่าง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0-100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กิโลเมตร  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ของแข็งทั้งหมด ประกอบไปด้วย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ชั้น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เปลือกพื้นทวีป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Continental Crust)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มีความหนาประมาณ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0 กิโลเมตรมี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สีค่อนข้างจาง ประกอบด้วยแร่ธาตุที่มีธโพแทสเซียม โซเดียม อะลูมิเนียม และซิลิเกตเป็นหลัก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ความหนาแน่น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2.7 g/cm</a:t>
            </a:r>
            <a:r>
              <a:rPr lang="en-US" baseline="30000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th-TH" baseline="300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ชั้น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เปลือกโลกมหาสมุทร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Oceanic Crust)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มีความหนาประมาณ 5-10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กิโลเมตร มี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สีเข้ม และความหนาแน่นมากกว่าประกอบด้วยแร่ หรือสารประกอบของธาตุแมกนีเซียมเหล็ก แคลเซียม อะลูมิเนียม ซิลิเกต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หลัก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ความหนาแน่น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 g/cm</a:t>
            </a:r>
            <a:r>
              <a:rPr lang="en-US" baseline="30000" dirty="0">
                <a:latin typeface="TH SarabunPSK" pitchFamily="34" charset="-34"/>
                <a:cs typeface="TH SarabunPSK" pitchFamily="34" charset="-34"/>
              </a:rPr>
              <a:t>3</a:t>
            </a:r>
            <a:endParaRPr lang="th-TH" baseline="30000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02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" descr="G:\tang\LESA 1.9.5\7\plate\plate_move\plate_bondaries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832624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4284114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Diverge)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Converge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         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Transform fault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455" y="761999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ทฤษฎี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ธรณีแปรสัณฐาน (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Plate Tectonic Theory) 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04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533400" y="14478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Mantle </a:t>
            </a:r>
            <a:r>
              <a:rPr lang="en-US" sz="7200" b="1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convection cells and continental drift</a:t>
            </a:r>
            <a:endParaRPr lang="th-TH" sz="7200" b="1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2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8873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2.1.1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ที่เพลตมีการเคลื่อนที่เข้าหา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กัน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Convergent Plate Boundary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Destructive Plate Boundary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8959" y="16764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หมายถึง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บริเวณที่แผ่นเปลือกโลกสองแผ่นเคลื่อนที่เข้าหากัน เป็นผลให้ภาคพื้นมหาสมุทรธรณีภาคชั้นนอก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oceanic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lithosphere)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เกิดการมุดตัว(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subduction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สู่เนื้อโลก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mantle)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เมื่อแผ่นเปลือกโลกสองแผ่นเคลื่อนที่เข้าหากัน บริเวณปลายของแผ่นเปลือกโลกหนึ่งจะงอตัวลงไปอยู่ใต้เปลือกโลกอีกแผ่นหนึ่ง บริเวณที่เกิดลักษณะนี้เรียกว่า เขตมุดตัวของแผ่นเปลือกโลก (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subduction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zone)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จากผลของความดัน การเสียดสี และการหลอมเหลวของสสาร ทำให้เกิดปรากฏการณ์แผ่นดินไหวและภูเขาไฟในบริเวณที่เพลต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มีการเคลื่อนที่เข้าหากัน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014" y="1228397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รอยต่อแผ่นเปลือกโลกที่เคลื่อนที่เข้าหากันนี้ จำแนกได้เป็น 3 แบบคือ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1. แบบภาคพื้นมหาสมุทร-ภาคพื้นทวีป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Oceanic-Continental)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แบบภาคพื้นมหาสมุทร- ภาคพื้นมหาสมุทร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Oceanic-Oceanic)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แบบภาคพื้นทวีป- ภาคพื้นทวีป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Continental-Continental)</a:t>
            </a: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แม้ว่ารอยต่อทั้งสามแบบนี้จะมีลักษณะพื้นฐานที่เหมือนกัน แต่ก็มีรูปพรรณสันฐานที่ต่างกันอย่างมาก แต่ละแบบจะต่างกันไปตามชนิดของชั้นหินเปลือกโลก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crustal material)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ที่ตรงบริเวณนั้นๆ และสภาพลักษณะทางเทคโทนิค(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tectonic setting)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หรือสภาพลักษณะการแปรสัณฐานด้วย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69502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2.1.1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ที่เพลตมีการเคลื่อนที่เข้าหา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กัน (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Convergent Plate Boundary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Destructive Plate Boundary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290" y="858053"/>
            <a:ext cx="8087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1. แบบภาคพื้นมหาสมุทร-ภาคพื้นทวีป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Oceanic-Continental convergence)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s://upload.wikimedia.org/wikipedia/commons/thumb/2/23/Oceanic-continental_convergence_Fig21oceancont_italian.svg/596px-Oceanic-continental_convergence_Fig21oceancont_itali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9387"/>
            <a:ext cx="6019800" cy="334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7150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แผ่นเปลือกโลกภาคพื้นสมุทร ที่มีความหนาแน่นสูงกว่าจะจมลงใต้แผ่นเปลือกโลกภาคพื้นทวีปลงสู่ฐานธรณี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ภาค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asthenosphere)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849" y="249875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2.1.1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ที่เพลตมีการเคลื่อนที่เข้าหา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กัน (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Convergent Plate Boundary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Destructive Plate Boundary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46" b="50000"/>
          <a:stretch/>
        </p:blipFill>
        <p:spPr>
          <a:xfrm>
            <a:off x="381000" y="592521"/>
            <a:ext cx="7902408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9" t="7749" r="-3435" b="49797"/>
          <a:stretch/>
        </p:blipFill>
        <p:spPr>
          <a:xfrm>
            <a:off x="2875264" y="3810000"/>
            <a:ext cx="3393471" cy="27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9352" y="62805"/>
            <a:ext cx="6500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Subduction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of the Nazca Plate beneath the South American Plate to form the Andes.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 descr="http://1.bp.blogspot.com/-0kXAzI-p6q0/TuPkdwWQtmI/AAAAAAAABU8/Eh0LDc7FrDs/s1600/an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.bp.blogspot.com/-QY4Q765-f44/Tf-_Ug0SSFI/AAAAAAAAIgM/6teRL1BMJfo/s640/andes+mountai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396378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File:Plates tect2 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324779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6124246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ธรณีแปรสัณฐานแผ่นธรณีภาค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Plate tectonics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58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File:Andes 70.30345W 42.99203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889917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9352" y="62805"/>
            <a:ext cx="6500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Subduction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of the Nazca Plate beneath the South American Plate to form the Andes.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36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0668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 แบบภาคพื้นมหาสมุทร- ภาคพื้นมหาสมุทร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Oceanic-Oceanic convergence)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8" name="Picture 6" descr="http://www.indiana.edu/~geol116/week7/con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153400" cy="49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849" y="249875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2.1.1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ที่เพลตมีการเคลื่อนที่เข้าหา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กัน (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Convergent Plate Boundary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Destructive Plate Boundary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9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534" name="Picture 6" descr="Internal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115611" cy="49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5" t="56269"/>
          <a:stretch/>
        </p:blipFill>
        <p:spPr>
          <a:xfrm>
            <a:off x="2895600" y="3925614"/>
            <a:ext cx="3051313" cy="29323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8711"/>
          <a:stretch/>
        </p:blipFill>
        <p:spPr>
          <a:xfrm>
            <a:off x="0" y="572814"/>
            <a:ext cx="831368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http://4.bp.blogspot.com/-inMekzdiP7Y/T5AcIw8y5DI/AAAAAAAAAAM/7WH2lXZCdmE/s1600/IMG_027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" b="7112"/>
          <a:stretch/>
        </p:blipFill>
        <p:spPr bwMode="auto">
          <a:xfrm rot="16200000">
            <a:off x="-405992" y="1334866"/>
            <a:ext cx="6541460" cy="41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1905000"/>
            <a:ext cx="23519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H SarabunPSK" pitchFamily="34" charset="-34"/>
                <a:cs typeface="TH SarabunPSK" pitchFamily="34" charset="-34"/>
              </a:rPr>
              <a:t>Oceanic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 Oceanic </a:t>
            </a: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Convergent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36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File:Plates tect2 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324779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6124246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ธรณีแปรสัณฐานแผ่นธรณีภาค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Plate tectonics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58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4" descr="http://3.bp.blogspot.com/_HzfKVg4ijHs/THliLaImEZI/AAAAAAAAACM/NmQhA9VtHsU/s1600/Mariana_Trough_Google_Ear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6803"/>
          <a:stretch/>
        </p:blipFill>
        <p:spPr bwMode="auto">
          <a:xfrm>
            <a:off x="609600" y="1179235"/>
            <a:ext cx="6511159" cy="54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72955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T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he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Mariana Arc and the Mariana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Trench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where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Pacific Plate is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subducting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under the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Phillipine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Plate.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8" name="Picture 2" descr="http://zomban.com/wp-content/uploads/2012/05/Marianas-Tre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14400"/>
            <a:ext cx="7800974" cy="58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329624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The Mariana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Trench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"/>
          <a:stretch/>
        </p:blipFill>
        <p:spPr bwMode="auto">
          <a:xfrm>
            <a:off x="-18394" y="937134"/>
            <a:ext cx="8473966" cy="498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86" name="Picture 2" descr="http://slohs.slcusd.org/pages/teachers/rhamley/Biology/Continental%20Drift/Ocean-Oce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4800"/>
            <a:ext cx="78105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0" name="Picture 2" descr="ไฟล์:Pacific Ring of Fir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" y="228600"/>
            <a:ext cx="8394096" cy="62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9018" y="5864470"/>
            <a:ext cx="2585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Pacific Ring of Fire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1481282" y="2133600"/>
            <a:ext cx="61814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latin typeface="TH SarabunPSK" pitchFamily="34" charset="-34"/>
                <a:cs typeface="TH SarabunPSK" pitchFamily="34" charset="-34"/>
              </a:rPr>
              <a:t>VDO</a:t>
            </a:r>
          </a:p>
          <a:p>
            <a:pPr algn="ctr"/>
            <a:r>
              <a:rPr lang="en-US" sz="9600" b="1" dirty="0"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9600" b="1" dirty="0" smtClean="0">
                <a:latin typeface="TH SarabunPSK" pitchFamily="34" charset="-34"/>
                <a:cs typeface="TH SarabunPSK" pitchFamily="34" charset="-34"/>
              </a:rPr>
              <a:t>late Tectonics</a:t>
            </a:r>
          </a:p>
        </p:txBody>
      </p:sp>
    </p:spTree>
    <p:extLst>
      <p:ext uri="{BB962C8B-B14F-4D97-AF65-F5344CB8AC3E}">
        <p14:creationId xmlns:p14="http://schemas.microsoft.com/office/powerpoint/2010/main" val="227548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516" y="892212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แบบ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ภาคพื้นทวีป- ภาคพื้นทวีป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Continental-Continental convergence)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File:Continental-continental convergence Fig21contcon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9" y="1918139"/>
            <a:ext cx="6121118" cy="35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4275" y="5639059"/>
            <a:ext cx="7455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แผ่นเปลือกโลกทั้งสองแผ่นมีความหนาแน่นน้อยและลอยตัวได้ด้วยกันทั้งคู่ ทำให้ไม่มีแผ่นเปลือกโลกแผ่นใดมีการมุดตัว แต่จะมีการยกตัวและเปลี่ยนรูปของดินหินที่สะสมบริเวณแนวขอบแผ่นทวีปไป ทำให้เกิดเป็นเทือกเขา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16" y="21021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2.1.1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ที่เพลตมีการเคลื่อนที่เข้าหา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กัน (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Convergent Plate Boundary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Destructive Plate Boundary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3878317" y="2508644"/>
            <a:ext cx="2715258" cy="386556"/>
          </a:xfrm>
          <a:custGeom>
            <a:avLst/>
            <a:gdLst>
              <a:gd name="connsiteX0" fmla="*/ 204952 w 2715258"/>
              <a:gd name="connsiteY0" fmla="*/ 15766 h 386556"/>
              <a:gd name="connsiteX1" fmla="*/ 1560786 w 2715258"/>
              <a:gd name="connsiteY1" fmla="*/ 31531 h 386556"/>
              <a:gd name="connsiteX2" fmla="*/ 2680138 w 2715258"/>
              <a:gd name="connsiteY2" fmla="*/ 47297 h 386556"/>
              <a:gd name="connsiteX3" fmla="*/ 2695904 w 2715258"/>
              <a:gd name="connsiteY3" fmla="*/ 204952 h 386556"/>
              <a:gd name="connsiteX4" fmla="*/ 2711669 w 2715258"/>
              <a:gd name="connsiteY4" fmla="*/ 252248 h 386556"/>
              <a:gd name="connsiteX5" fmla="*/ 2695904 w 2715258"/>
              <a:gd name="connsiteY5" fmla="*/ 378373 h 386556"/>
              <a:gd name="connsiteX6" fmla="*/ 2569780 w 2715258"/>
              <a:gd name="connsiteY6" fmla="*/ 346842 h 386556"/>
              <a:gd name="connsiteX7" fmla="*/ 2554014 w 2715258"/>
              <a:gd name="connsiteY7" fmla="*/ 299545 h 386556"/>
              <a:gd name="connsiteX8" fmla="*/ 2522483 w 2715258"/>
              <a:gd name="connsiteY8" fmla="*/ 252248 h 386556"/>
              <a:gd name="connsiteX9" fmla="*/ 2475186 w 2715258"/>
              <a:gd name="connsiteY9" fmla="*/ 204952 h 386556"/>
              <a:gd name="connsiteX10" fmla="*/ 2333297 w 2715258"/>
              <a:gd name="connsiteY10" fmla="*/ 173421 h 386556"/>
              <a:gd name="connsiteX11" fmla="*/ 2112580 w 2715258"/>
              <a:gd name="connsiteY11" fmla="*/ 189186 h 386556"/>
              <a:gd name="connsiteX12" fmla="*/ 2065283 w 2715258"/>
              <a:gd name="connsiteY12" fmla="*/ 204952 h 386556"/>
              <a:gd name="connsiteX13" fmla="*/ 1907628 w 2715258"/>
              <a:gd name="connsiteY13" fmla="*/ 173421 h 386556"/>
              <a:gd name="connsiteX14" fmla="*/ 1765738 w 2715258"/>
              <a:gd name="connsiteY14" fmla="*/ 126124 h 386556"/>
              <a:gd name="connsiteX15" fmla="*/ 1718442 w 2715258"/>
              <a:gd name="connsiteY15" fmla="*/ 94593 h 386556"/>
              <a:gd name="connsiteX16" fmla="*/ 1608083 w 2715258"/>
              <a:gd name="connsiteY16" fmla="*/ 78828 h 386556"/>
              <a:gd name="connsiteX17" fmla="*/ 1418897 w 2715258"/>
              <a:gd name="connsiteY17" fmla="*/ 110359 h 386556"/>
              <a:gd name="connsiteX18" fmla="*/ 1355835 w 2715258"/>
              <a:gd name="connsiteY18" fmla="*/ 157655 h 386556"/>
              <a:gd name="connsiteX19" fmla="*/ 1198180 w 2715258"/>
              <a:gd name="connsiteY19" fmla="*/ 204952 h 386556"/>
              <a:gd name="connsiteX20" fmla="*/ 740980 w 2715258"/>
              <a:gd name="connsiteY20" fmla="*/ 220717 h 386556"/>
              <a:gd name="connsiteX21" fmla="*/ 472966 w 2715258"/>
              <a:gd name="connsiteY21" fmla="*/ 204952 h 386556"/>
              <a:gd name="connsiteX22" fmla="*/ 409904 w 2715258"/>
              <a:gd name="connsiteY22" fmla="*/ 189186 h 386556"/>
              <a:gd name="connsiteX23" fmla="*/ 362607 w 2715258"/>
              <a:gd name="connsiteY23" fmla="*/ 157655 h 386556"/>
              <a:gd name="connsiteX24" fmla="*/ 268014 w 2715258"/>
              <a:gd name="connsiteY24" fmla="*/ 63062 h 386556"/>
              <a:gd name="connsiteX25" fmla="*/ 173421 w 2715258"/>
              <a:gd name="connsiteY25" fmla="*/ 31531 h 386556"/>
              <a:gd name="connsiteX26" fmla="*/ 0 w 2715258"/>
              <a:gd name="connsiteY26" fmla="*/ 0 h 38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15258" h="386556">
                <a:moveTo>
                  <a:pt x="204952" y="15766"/>
                </a:moveTo>
                <a:lnTo>
                  <a:pt x="1560786" y="31531"/>
                </a:lnTo>
                <a:cubicBezTo>
                  <a:pt x="1933910" y="36284"/>
                  <a:pt x="2311264" y="-9059"/>
                  <a:pt x="2680138" y="47297"/>
                </a:cubicBezTo>
                <a:cubicBezTo>
                  <a:pt x="2732346" y="55273"/>
                  <a:pt x="2687873" y="152752"/>
                  <a:pt x="2695904" y="204952"/>
                </a:cubicBezTo>
                <a:cubicBezTo>
                  <a:pt x="2698431" y="221377"/>
                  <a:pt x="2706414" y="236483"/>
                  <a:pt x="2711669" y="252248"/>
                </a:cubicBezTo>
                <a:cubicBezTo>
                  <a:pt x="2706414" y="294290"/>
                  <a:pt x="2731157" y="354871"/>
                  <a:pt x="2695904" y="378373"/>
                </a:cubicBezTo>
                <a:cubicBezTo>
                  <a:pt x="2659847" y="402411"/>
                  <a:pt x="2607662" y="367887"/>
                  <a:pt x="2569780" y="346842"/>
                </a:cubicBezTo>
                <a:cubicBezTo>
                  <a:pt x="2555253" y="338771"/>
                  <a:pt x="2561446" y="314409"/>
                  <a:pt x="2554014" y="299545"/>
                </a:cubicBezTo>
                <a:cubicBezTo>
                  <a:pt x="2545540" y="282597"/>
                  <a:pt x="2534613" y="266804"/>
                  <a:pt x="2522483" y="252248"/>
                </a:cubicBezTo>
                <a:cubicBezTo>
                  <a:pt x="2508210" y="235120"/>
                  <a:pt x="2493737" y="217319"/>
                  <a:pt x="2475186" y="204952"/>
                </a:cubicBezTo>
                <a:cubicBezTo>
                  <a:pt x="2449309" y="187701"/>
                  <a:pt x="2344748" y="175329"/>
                  <a:pt x="2333297" y="173421"/>
                </a:cubicBezTo>
                <a:cubicBezTo>
                  <a:pt x="2259725" y="178676"/>
                  <a:pt x="2185835" y="180568"/>
                  <a:pt x="2112580" y="189186"/>
                </a:cubicBezTo>
                <a:cubicBezTo>
                  <a:pt x="2096075" y="191128"/>
                  <a:pt x="2081902" y="204952"/>
                  <a:pt x="2065283" y="204952"/>
                </a:cubicBezTo>
                <a:cubicBezTo>
                  <a:pt x="2026633" y="204952"/>
                  <a:pt x="1949295" y="183837"/>
                  <a:pt x="1907628" y="173421"/>
                </a:cubicBezTo>
                <a:cubicBezTo>
                  <a:pt x="1800158" y="101775"/>
                  <a:pt x="1935664" y="182767"/>
                  <a:pt x="1765738" y="126124"/>
                </a:cubicBezTo>
                <a:cubicBezTo>
                  <a:pt x="1747763" y="120132"/>
                  <a:pt x="1736591" y="100038"/>
                  <a:pt x="1718442" y="94593"/>
                </a:cubicBezTo>
                <a:cubicBezTo>
                  <a:pt x="1682849" y="83915"/>
                  <a:pt x="1644869" y="84083"/>
                  <a:pt x="1608083" y="78828"/>
                </a:cubicBezTo>
                <a:cubicBezTo>
                  <a:pt x="1586589" y="81216"/>
                  <a:pt x="1463527" y="84856"/>
                  <a:pt x="1418897" y="110359"/>
                </a:cubicBezTo>
                <a:cubicBezTo>
                  <a:pt x="1396083" y="123395"/>
                  <a:pt x="1379337" y="145904"/>
                  <a:pt x="1355835" y="157655"/>
                </a:cubicBezTo>
                <a:cubicBezTo>
                  <a:pt x="1347380" y="161882"/>
                  <a:pt x="1223930" y="203391"/>
                  <a:pt x="1198180" y="204952"/>
                </a:cubicBezTo>
                <a:cubicBezTo>
                  <a:pt x="1045969" y="214177"/>
                  <a:pt x="893380" y="215462"/>
                  <a:pt x="740980" y="220717"/>
                </a:cubicBezTo>
                <a:cubicBezTo>
                  <a:pt x="651642" y="215462"/>
                  <a:pt x="562055" y="213437"/>
                  <a:pt x="472966" y="204952"/>
                </a:cubicBezTo>
                <a:cubicBezTo>
                  <a:pt x="451396" y="202898"/>
                  <a:pt x="429820" y="197721"/>
                  <a:pt x="409904" y="189186"/>
                </a:cubicBezTo>
                <a:cubicBezTo>
                  <a:pt x="392488" y="181722"/>
                  <a:pt x="376769" y="170243"/>
                  <a:pt x="362607" y="157655"/>
                </a:cubicBezTo>
                <a:cubicBezTo>
                  <a:pt x="329279" y="128030"/>
                  <a:pt x="310317" y="77163"/>
                  <a:pt x="268014" y="63062"/>
                </a:cubicBezTo>
                <a:cubicBezTo>
                  <a:pt x="236483" y="52552"/>
                  <a:pt x="206454" y="35201"/>
                  <a:pt x="173421" y="31531"/>
                </a:cubicBezTo>
                <a:cubicBezTo>
                  <a:pt x="19852" y="14468"/>
                  <a:pt x="74094" y="37048"/>
                  <a:pt x="0" y="0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Freeform 49"/>
          <p:cNvSpPr/>
          <p:nvPr/>
        </p:nvSpPr>
        <p:spPr>
          <a:xfrm>
            <a:off x="1195550" y="1240212"/>
            <a:ext cx="5212283" cy="1834055"/>
          </a:xfrm>
          <a:custGeom>
            <a:avLst/>
            <a:gdLst>
              <a:gd name="connsiteX0" fmla="*/ 2629 w 5212283"/>
              <a:gd name="connsiteY0" fmla="*/ 977462 h 1450427"/>
              <a:gd name="connsiteX1" fmla="*/ 81457 w 5212283"/>
              <a:gd name="connsiteY1" fmla="*/ 930165 h 1450427"/>
              <a:gd name="connsiteX2" fmla="*/ 207581 w 5212283"/>
              <a:gd name="connsiteY2" fmla="*/ 898634 h 1450427"/>
              <a:gd name="connsiteX3" fmla="*/ 396767 w 5212283"/>
              <a:gd name="connsiteY3" fmla="*/ 914400 h 1450427"/>
              <a:gd name="connsiteX4" fmla="*/ 459829 w 5212283"/>
              <a:gd name="connsiteY4" fmla="*/ 993227 h 1450427"/>
              <a:gd name="connsiteX5" fmla="*/ 507126 w 5212283"/>
              <a:gd name="connsiteY5" fmla="*/ 1008993 h 1450427"/>
              <a:gd name="connsiteX6" fmla="*/ 522891 w 5212283"/>
              <a:gd name="connsiteY6" fmla="*/ 1056289 h 1450427"/>
              <a:gd name="connsiteX7" fmla="*/ 790905 w 5212283"/>
              <a:gd name="connsiteY7" fmla="*/ 1072055 h 1450427"/>
              <a:gd name="connsiteX8" fmla="*/ 838202 w 5212283"/>
              <a:gd name="connsiteY8" fmla="*/ 1040524 h 1450427"/>
              <a:gd name="connsiteX9" fmla="*/ 901264 w 5212283"/>
              <a:gd name="connsiteY9" fmla="*/ 993227 h 1450427"/>
              <a:gd name="connsiteX10" fmla="*/ 948560 w 5212283"/>
              <a:gd name="connsiteY10" fmla="*/ 977462 h 1450427"/>
              <a:gd name="connsiteX11" fmla="*/ 995857 w 5212283"/>
              <a:gd name="connsiteY11" fmla="*/ 945931 h 1450427"/>
              <a:gd name="connsiteX12" fmla="*/ 1090450 w 5212283"/>
              <a:gd name="connsiteY12" fmla="*/ 1008993 h 1450427"/>
              <a:gd name="connsiteX13" fmla="*/ 1121981 w 5212283"/>
              <a:gd name="connsiteY13" fmla="*/ 1072055 h 1450427"/>
              <a:gd name="connsiteX14" fmla="*/ 1169278 w 5212283"/>
              <a:gd name="connsiteY14" fmla="*/ 1103586 h 1450427"/>
              <a:gd name="connsiteX15" fmla="*/ 1200809 w 5212283"/>
              <a:gd name="connsiteY15" fmla="*/ 1150882 h 1450427"/>
              <a:gd name="connsiteX16" fmla="*/ 1295402 w 5212283"/>
              <a:gd name="connsiteY16" fmla="*/ 1213944 h 1450427"/>
              <a:gd name="connsiteX17" fmla="*/ 1658009 w 5212283"/>
              <a:gd name="connsiteY17" fmla="*/ 1261241 h 1450427"/>
              <a:gd name="connsiteX18" fmla="*/ 1752602 w 5212283"/>
              <a:gd name="connsiteY18" fmla="*/ 1277006 h 1450427"/>
              <a:gd name="connsiteX19" fmla="*/ 1831429 w 5212283"/>
              <a:gd name="connsiteY19" fmla="*/ 1292772 h 1450427"/>
              <a:gd name="connsiteX20" fmla="*/ 2067912 w 5212283"/>
              <a:gd name="connsiteY20" fmla="*/ 1308538 h 1450427"/>
              <a:gd name="connsiteX21" fmla="*/ 2162505 w 5212283"/>
              <a:gd name="connsiteY21" fmla="*/ 1340069 h 1450427"/>
              <a:gd name="connsiteX22" fmla="*/ 2698533 w 5212283"/>
              <a:gd name="connsiteY22" fmla="*/ 1371600 h 1450427"/>
              <a:gd name="connsiteX23" fmla="*/ 2824657 w 5212283"/>
              <a:gd name="connsiteY23" fmla="*/ 1387365 h 1450427"/>
              <a:gd name="connsiteX24" fmla="*/ 3139967 w 5212283"/>
              <a:gd name="connsiteY24" fmla="*/ 1403131 h 1450427"/>
              <a:gd name="connsiteX25" fmla="*/ 3234560 w 5212283"/>
              <a:gd name="connsiteY25" fmla="*/ 1434662 h 1450427"/>
              <a:gd name="connsiteX26" fmla="*/ 3329153 w 5212283"/>
              <a:gd name="connsiteY26" fmla="*/ 1450427 h 1450427"/>
              <a:gd name="connsiteX27" fmla="*/ 3455278 w 5212283"/>
              <a:gd name="connsiteY27" fmla="*/ 1434662 h 1450427"/>
              <a:gd name="connsiteX28" fmla="*/ 3565636 w 5212283"/>
              <a:gd name="connsiteY28" fmla="*/ 1403131 h 1450427"/>
              <a:gd name="connsiteX29" fmla="*/ 3612933 w 5212283"/>
              <a:gd name="connsiteY29" fmla="*/ 1371600 h 1450427"/>
              <a:gd name="connsiteX30" fmla="*/ 3660229 w 5212283"/>
              <a:gd name="connsiteY30" fmla="*/ 1355834 h 1450427"/>
              <a:gd name="connsiteX31" fmla="*/ 3817884 w 5212283"/>
              <a:gd name="connsiteY31" fmla="*/ 1324303 h 1450427"/>
              <a:gd name="connsiteX32" fmla="*/ 3880947 w 5212283"/>
              <a:gd name="connsiteY32" fmla="*/ 1308538 h 1450427"/>
              <a:gd name="connsiteX33" fmla="*/ 3928243 w 5212283"/>
              <a:gd name="connsiteY33" fmla="*/ 1277006 h 1450427"/>
              <a:gd name="connsiteX34" fmla="*/ 3991305 w 5212283"/>
              <a:gd name="connsiteY34" fmla="*/ 1261241 h 1450427"/>
              <a:gd name="connsiteX35" fmla="*/ 4606160 w 5212283"/>
              <a:gd name="connsiteY35" fmla="*/ 1277006 h 1450427"/>
              <a:gd name="connsiteX36" fmla="*/ 4779581 w 5212283"/>
              <a:gd name="connsiteY36" fmla="*/ 1308538 h 1450427"/>
              <a:gd name="connsiteX37" fmla="*/ 4921471 w 5212283"/>
              <a:gd name="connsiteY37" fmla="*/ 1324303 h 1450427"/>
              <a:gd name="connsiteX38" fmla="*/ 5047595 w 5212283"/>
              <a:gd name="connsiteY38" fmla="*/ 1308538 h 1450427"/>
              <a:gd name="connsiteX39" fmla="*/ 5205250 w 5212283"/>
              <a:gd name="connsiteY39" fmla="*/ 1292772 h 1450427"/>
              <a:gd name="connsiteX40" fmla="*/ 5157953 w 5212283"/>
              <a:gd name="connsiteY40" fmla="*/ 1150882 h 1450427"/>
              <a:gd name="connsiteX41" fmla="*/ 5110657 w 5212283"/>
              <a:gd name="connsiteY41" fmla="*/ 1135117 h 1450427"/>
              <a:gd name="connsiteX42" fmla="*/ 5063360 w 5212283"/>
              <a:gd name="connsiteY42" fmla="*/ 1103586 h 1450427"/>
              <a:gd name="connsiteX43" fmla="*/ 4842643 w 5212283"/>
              <a:gd name="connsiteY43" fmla="*/ 1103586 h 1450427"/>
              <a:gd name="connsiteX44" fmla="*/ 4748050 w 5212283"/>
              <a:gd name="connsiteY44" fmla="*/ 1135117 h 1450427"/>
              <a:gd name="connsiteX45" fmla="*/ 4700753 w 5212283"/>
              <a:gd name="connsiteY45" fmla="*/ 1150882 h 1450427"/>
              <a:gd name="connsiteX46" fmla="*/ 4653457 w 5212283"/>
              <a:gd name="connsiteY46" fmla="*/ 1135117 h 1450427"/>
              <a:gd name="connsiteX47" fmla="*/ 4511567 w 5212283"/>
              <a:gd name="connsiteY47" fmla="*/ 1103586 h 1450427"/>
              <a:gd name="connsiteX48" fmla="*/ 4401209 w 5212283"/>
              <a:gd name="connsiteY48" fmla="*/ 1072055 h 1450427"/>
              <a:gd name="connsiteX49" fmla="*/ 4133195 w 5212283"/>
              <a:gd name="connsiteY49" fmla="*/ 1087820 h 1450427"/>
              <a:gd name="connsiteX50" fmla="*/ 4038602 w 5212283"/>
              <a:gd name="connsiteY50" fmla="*/ 1119351 h 1450427"/>
              <a:gd name="connsiteX51" fmla="*/ 3991305 w 5212283"/>
              <a:gd name="connsiteY51" fmla="*/ 1150882 h 1450427"/>
              <a:gd name="connsiteX52" fmla="*/ 3770588 w 5212283"/>
              <a:gd name="connsiteY52" fmla="*/ 1198179 h 1450427"/>
              <a:gd name="connsiteX53" fmla="*/ 3124202 w 5212283"/>
              <a:gd name="connsiteY53" fmla="*/ 1182413 h 1450427"/>
              <a:gd name="connsiteX54" fmla="*/ 3076905 w 5212283"/>
              <a:gd name="connsiteY54" fmla="*/ 1135117 h 1450427"/>
              <a:gd name="connsiteX55" fmla="*/ 2982312 w 5212283"/>
              <a:gd name="connsiteY55" fmla="*/ 1072055 h 1450427"/>
              <a:gd name="connsiteX56" fmla="*/ 2919250 w 5212283"/>
              <a:gd name="connsiteY56" fmla="*/ 1024758 h 1450427"/>
              <a:gd name="connsiteX57" fmla="*/ 2698533 w 5212283"/>
              <a:gd name="connsiteY57" fmla="*/ 977462 h 1450427"/>
              <a:gd name="connsiteX58" fmla="*/ 2651236 w 5212283"/>
              <a:gd name="connsiteY58" fmla="*/ 961696 h 1450427"/>
              <a:gd name="connsiteX59" fmla="*/ 2619705 w 5212283"/>
              <a:gd name="connsiteY59" fmla="*/ 914400 h 1450427"/>
              <a:gd name="connsiteX60" fmla="*/ 2572409 w 5212283"/>
              <a:gd name="connsiteY60" fmla="*/ 882869 h 1450427"/>
              <a:gd name="connsiteX61" fmla="*/ 2556643 w 5212283"/>
              <a:gd name="connsiteY61" fmla="*/ 835572 h 1450427"/>
              <a:gd name="connsiteX62" fmla="*/ 2509347 w 5212283"/>
              <a:gd name="connsiteY62" fmla="*/ 788275 h 1450427"/>
              <a:gd name="connsiteX63" fmla="*/ 2446284 w 5212283"/>
              <a:gd name="connsiteY63" fmla="*/ 709448 h 1450427"/>
              <a:gd name="connsiteX64" fmla="*/ 2398988 w 5212283"/>
              <a:gd name="connsiteY64" fmla="*/ 677917 h 1450427"/>
              <a:gd name="connsiteX65" fmla="*/ 2178271 w 5212283"/>
              <a:gd name="connsiteY65" fmla="*/ 662151 h 1450427"/>
              <a:gd name="connsiteX66" fmla="*/ 2130974 w 5212283"/>
              <a:gd name="connsiteY66" fmla="*/ 646386 h 1450427"/>
              <a:gd name="connsiteX67" fmla="*/ 2099443 w 5212283"/>
              <a:gd name="connsiteY67" fmla="*/ 599089 h 1450427"/>
              <a:gd name="connsiteX68" fmla="*/ 2052147 w 5212283"/>
              <a:gd name="connsiteY68" fmla="*/ 567558 h 1450427"/>
              <a:gd name="connsiteX69" fmla="*/ 2036381 w 5212283"/>
              <a:gd name="connsiteY69" fmla="*/ 520262 h 1450427"/>
              <a:gd name="connsiteX70" fmla="*/ 1926022 w 5212283"/>
              <a:gd name="connsiteY70" fmla="*/ 394138 h 1450427"/>
              <a:gd name="connsiteX71" fmla="*/ 1862960 w 5212283"/>
              <a:gd name="connsiteY71" fmla="*/ 378372 h 1450427"/>
              <a:gd name="connsiteX72" fmla="*/ 1689540 w 5212283"/>
              <a:gd name="connsiteY72" fmla="*/ 394138 h 1450427"/>
              <a:gd name="connsiteX73" fmla="*/ 1642243 w 5212283"/>
              <a:gd name="connsiteY73" fmla="*/ 441434 h 1450427"/>
              <a:gd name="connsiteX74" fmla="*/ 1594947 w 5212283"/>
              <a:gd name="connsiteY74" fmla="*/ 457200 h 1450427"/>
              <a:gd name="connsiteX75" fmla="*/ 1500353 w 5212283"/>
              <a:gd name="connsiteY75" fmla="*/ 520262 h 1450427"/>
              <a:gd name="connsiteX76" fmla="*/ 1453057 w 5212283"/>
              <a:gd name="connsiteY76" fmla="*/ 551793 h 1450427"/>
              <a:gd name="connsiteX77" fmla="*/ 1311167 w 5212283"/>
              <a:gd name="connsiteY77" fmla="*/ 536027 h 1450427"/>
              <a:gd name="connsiteX78" fmla="*/ 1279636 w 5212283"/>
              <a:gd name="connsiteY78" fmla="*/ 488731 h 1450427"/>
              <a:gd name="connsiteX79" fmla="*/ 1232340 w 5212283"/>
              <a:gd name="connsiteY79" fmla="*/ 457200 h 1450427"/>
              <a:gd name="connsiteX80" fmla="*/ 1216574 w 5212283"/>
              <a:gd name="connsiteY80" fmla="*/ 394138 h 1450427"/>
              <a:gd name="connsiteX81" fmla="*/ 1185043 w 5212283"/>
              <a:gd name="connsiteY81" fmla="*/ 362606 h 1450427"/>
              <a:gd name="connsiteX82" fmla="*/ 1106216 w 5212283"/>
              <a:gd name="connsiteY82" fmla="*/ 283779 h 1450427"/>
              <a:gd name="connsiteX83" fmla="*/ 1074684 w 5212283"/>
              <a:gd name="connsiteY83" fmla="*/ 252248 h 1450427"/>
              <a:gd name="connsiteX84" fmla="*/ 980091 w 5212283"/>
              <a:gd name="connsiteY84" fmla="*/ 220717 h 1450427"/>
              <a:gd name="connsiteX85" fmla="*/ 853967 w 5212283"/>
              <a:gd name="connsiteY85" fmla="*/ 236482 h 1450427"/>
              <a:gd name="connsiteX86" fmla="*/ 790905 w 5212283"/>
              <a:gd name="connsiteY86" fmla="*/ 268013 h 1450427"/>
              <a:gd name="connsiteX87" fmla="*/ 680547 w 5212283"/>
              <a:gd name="connsiteY87" fmla="*/ 299544 h 1450427"/>
              <a:gd name="connsiteX88" fmla="*/ 570188 w 5212283"/>
              <a:gd name="connsiteY88" fmla="*/ 283779 h 1450427"/>
              <a:gd name="connsiteX89" fmla="*/ 507126 w 5212283"/>
              <a:gd name="connsiteY89" fmla="*/ 189186 h 1450427"/>
              <a:gd name="connsiteX90" fmla="*/ 475595 w 5212283"/>
              <a:gd name="connsiteY90" fmla="*/ 141889 h 1450427"/>
              <a:gd name="connsiteX91" fmla="*/ 459829 w 5212283"/>
              <a:gd name="connsiteY91" fmla="*/ 94593 h 1450427"/>
              <a:gd name="connsiteX92" fmla="*/ 365236 w 5212283"/>
              <a:gd name="connsiteY92" fmla="*/ 31531 h 1450427"/>
              <a:gd name="connsiteX93" fmla="*/ 317940 w 5212283"/>
              <a:gd name="connsiteY93" fmla="*/ 0 h 1450427"/>
              <a:gd name="connsiteX94" fmla="*/ 254878 w 5212283"/>
              <a:gd name="connsiteY94" fmla="*/ 63062 h 1450427"/>
              <a:gd name="connsiteX95" fmla="*/ 207581 w 5212283"/>
              <a:gd name="connsiteY95" fmla="*/ 94593 h 1450427"/>
              <a:gd name="connsiteX96" fmla="*/ 160284 w 5212283"/>
              <a:gd name="connsiteY96" fmla="*/ 189186 h 1450427"/>
              <a:gd name="connsiteX97" fmla="*/ 128753 w 5212283"/>
              <a:gd name="connsiteY97" fmla="*/ 283779 h 1450427"/>
              <a:gd name="connsiteX98" fmla="*/ 112988 w 5212283"/>
              <a:gd name="connsiteY98" fmla="*/ 331075 h 1450427"/>
              <a:gd name="connsiteX99" fmla="*/ 81457 w 5212283"/>
              <a:gd name="connsiteY99" fmla="*/ 378372 h 1450427"/>
              <a:gd name="connsiteX100" fmla="*/ 65691 w 5212283"/>
              <a:gd name="connsiteY100" fmla="*/ 488731 h 1450427"/>
              <a:gd name="connsiteX101" fmla="*/ 18395 w 5212283"/>
              <a:gd name="connsiteY101" fmla="*/ 504496 h 1450427"/>
              <a:gd name="connsiteX102" fmla="*/ 2629 w 5212283"/>
              <a:gd name="connsiteY102" fmla="*/ 551793 h 1450427"/>
              <a:gd name="connsiteX103" fmla="*/ 18395 w 5212283"/>
              <a:gd name="connsiteY103" fmla="*/ 835572 h 1450427"/>
              <a:gd name="connsiteX104" fmla="*/ 2629 w 5212283"/>
              <a:gd name="connsiteY104" fmla="*/ 977462 h 14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12283" h="1450427">
                <a:moveTo>
                  <a:pt x="2629" y="977462"/>
                </a:moveTo>
                <a:cubicBezTo>
                  <a:pt x="13139" y="993228"/>
                  <a:pt x="54049" y="943869"/>
                  <a:pt x="81457" y="930165"/>
                </a:cubicBezTo>
                <a:cubicBezTo>
                  <a:pt x="113773" y="914007"/>
                  <a:pt x="177603" y="904630"/>
                  <a:pt x="207581" y="898634"/>
                </a:cubicBezTo>
                <a:cubicBezTo>
                  <a:pt x="270643" y="903889"/>
                  <a:pt x="334715" y="901990"/>
                  <a:pt x="396767" y="914400"/>
                </a:cubicBezTo>
                <a:cubicBezTo>
                  <a:pt x="484256" y="931898"/>
                  <a:pt x="414950" y="948348"/>
                  <a:pt x="459829" y="993227"/>
                </a:cubicBezTo>
                <a:cubicBezTo>
                  <a:pt x="471580" y="1004978"/>
                  <a:pt x="491360" y="1003738"/>
                  <a:pt x="507126" y="1008993"/>
                </a:cubicBezTo>
                <a:cubicBezTo>
                  <a:pt x="512381" y="1024758"/>
                  <a:pt x="512510" y="1043312"/>
                  <a:pt x="522891" y="1056289"/>
                </a:cubicBezTo>
                <a:cubicBezTo>
                  <a:pt x="583589" y="1132161"/>
                  <a:pt x="738029" y="1075832"/>
                  <a:pt x="790905" y="1072055"/>
                </a:cubicBezTo>
                <a:cubicBezTo>
                  <a:pt x="806671" y="1061545"/>
                  <a:pt x="822783" y="1051537"/>
                  <a:pt x="838202" y="1040524"/>
                </a:cubicBezTo>
                <a:cubicBezTo>
                  <a:pt x="859584" y="1025251"/>
                  <a:pt x="878450" y="1006264"/>
                  <a:pt x="901264" y="993227"/>
                </a:cubicBezTo>
                <a:cubicBezTo>
                  <a:pt x="915693" y="984982"/>
                  <a:pt x="932795" y="982717"/>
                  <a:pt x="948560" y="977462"/>
                </a:cubicBezTo>
                <a:cubicBezTo>
                  <a:pt x="964326" y="966952"/>
                  <a:pt x="977100" y="948611"/>
                  <a:pt x="995857" y="945931"/>
                </a:cubicBezTo>
                <a:cubicBezTo>
                  <a:pt x="1053821" y="937650"/>
                  <a:pt x="1067433" y="968714"/>
                  <a:pt x="1090450" y="1008993"/>
                </a:cubicBezTo>
                <a:cubicBezTo>
                  <a:pt x="1102110" y="1029398"/>
                  <a:pt x="1106935" y="1054000"/>
                  <a:pt x="1121981" y="1072055"/>
                </a:cubicBezTo>
                <a:cubicBezTo>
                  <a:pt x="1134111" y="1086611"/>
                  <a:pt x="1153512" y="1093076"/>
                  <a:pt x="1169278" y="1103586"/>
                </a:cubicBezTo>
                <a:cubicBezTo>
                  <a:pt x="1179788" y="1119351"/>
                  <a:pt x="1186549" y="1138405"/>
                  <a:pt x="1200809" y="1150882"/>
                </a:cubicBezTo>
                <a:cubicBezTo>
                  <a:pt x="1229328" y="1175836"/>
                  <a:pt x="1258638" y="1204753"/>
                  <a:pt x="1295402" y="1213944"/>
                </a:cubicBezTo>
                <a:cubicBezTo>
                  <a:pt x="1498170" y="1264636"/>
                  <a:pt x="1378287" y="1242592"/>
                  <a:pt x="1658009" y="1261241"/>
                </a:cubicBezTo>
                <a:lnTo>
                  <a:pt x="1752602" y="1277006"/>
                </a:lnTo>
                <a:cubicBezTo>
                  <a:pt x="1778966" y="1281799"/>
                  <a:pt x="1804766" y="1290106"/>
                  <a:pt x="1831429" y="1292772"/>
                </a:cubicBezTo>
                <a:cubicBezTo>
                  <a:pt x="1910040" y="1300633"/>
                  <a:pt x="1989084" y="1303283"/>
                  <a:pt x="2067912" y="1308538"/>
                </a:cubicBezTo>
                <a:cubicBezTo>
                  <a:pt x="2099443" y="1319048"/>
                  <a:pt x="2129326" y="1338117"/>
                  <a:pt x="2162505" y="1340069"/>
                </a:cubicBezTo>
                <a:lnTo>
                  <a:pt x="2698533" y="1371600"/>
                </a:lnTo>
                <a:cubicBezTo>
                  <a:pt x="2740574" y="1376855"/>
                  <a:pt x="2782396" y="1384346"/>
                  <a:pt x="2824657" y="1387365"/>
                </a:cubicBezTo>
                <a:cubicBezTo>
                  <a:pt x="2929624" y="1394863"/>
                  <a:pt x="3035426" y="1391068"/>
                  <a:pt x="3139967" y="1403131"/>
                </a:cubicBezTo>
                <a:cubicBezTo>
                  <a:pt x="3172985" y="1406941"/>
                  <a:pt x="3201776" y="1429198"/>
                  <a:pt x="3234560" y="1434662"/>
                </a:cubicBezTo>
                <a:lnTo>
                  <a:pt x="3329153" y="1450427"/>
                </a:lnTo>
                <a:cubicBezTo>
                  <a:pt x="3371195" y="1445172"/>
                  <a:pt x="3413486" y="1441627"/>
                  <a:pt x="3455278" y="1434662"/>
                </a:cubicBezTo>
                <a:cubicBezTo>
                  <a:pt x="3494864" y="1428064"/>
                  <a:pt x="3528154" y="1415625"/>
                  <a:pt x="3565636" y="1403131"/>
                </a:cubicBezTo>
                <a:cubicBezTo>
                  <a:pt x="3581402" y="1392621"/>
                  <a:pt x="3595986" y="1380074"/>
                  <a:pt x="3612933" y="1371600"/>
                </a:cubicBezTo>
                <a:cubicBezTo>
                  <a:pt x="3627797" y="1364168"/>
                  <a:pt x="3644036" y="1359571"/>
                  <a:pt x="3660229" y="1355834"/>
                </a:cubicBezTo>
                <a:cubicBezTo>
                  <a:pt x="3712449" y="1343783"/>
                  <a:pt x="3765332" y="1334813"/>
                  <a:pt x="3817884" y="1324303"/>
                </a:cubicBezTo>
                <a:cubicBezTo>
                  <a:pt x="3839131" y="1320054"/>
                  <a:pt x="3859926" y="1313793"/>
                  <a:pt x="3880947" y="1308538"/>
                </a:cubicBezTo>
                <a:cubicBezTo>
                  <a:pt x="3896712" y="1298027"/>
                  <a:pt x="3910827" y="1284470"/>
                  <a:pt x="3928243" y="1277006"/>
                </a:cubicBezTo>
                <a:cubicBezTo>
                  <a:pt x="3948159" y="1268471"/>
                  <a:pt x="3969637" y="1261241"/>
                  <a:pt x="3991305" y="1261241"/>
                </a:cubicBezTo>
                <a:cubicBezTo>
                  <a:pt x="4196324" y="1261241"/>
                  <a:pt x="4401208" y="1271751"/>
                  <a:pt x="4606160" y="1277006"/>
                </a:cubicBezTo>
                <a:cubicBezTo>
                  <a:pt x="4665603" y="1288895"/>
                  <a:pt x="4719074" y="1300470"/>
                  <a:pt x="4779581" y="1308538"/>
                </a:cubicBezTo>
                <a:cubicBezTo>
                  <a:pt x="4826751" y="1314827"/>
                  <a:pt x="4874174" y="1319048"/>
                  <a:pt x="4921471" y="1324303"/>
                </a:cubicBezTo>
                <a:lnTo>
                  <a:pt x="5047595" y="1308538"/>
                </a:lnTo>
                <a:cubicBezTo>
                  <a:pt x="5100086" y="1302706"/>
                  <a:pt x="5163561" y="1325197"/>
                  <a:pt x="5205250" y="1292772"/>
                </a:cubicBezTo>
                <a:cubicBezTo>
                  <a:pt x="5230603" y="1273053"/>
                  <a:pt x="5180995" y="1169316"/>
                  <a:pt x="5157953" y="1150882"/>
                </a:cubicBezTo>
                <a:cubicBezTo>
                  <a:pt x="5144976" y="1140501"/>
                  <a:pt x="5126422" y="1140372"/>
                  <a:pt x="5110657" y="1135117"/>
                </a:cubicBezTo>
                <a:cubicBezTo>
                  <a:pt x="5094891" y="1124607"/>
                  <a:pt x="5081336" y="1109578"/>
                  <a:pt x="5063360" y="1103586"/>
                </a:cubicBezTo>
                <a:cubicBezTo>
                  <a:pt x="4976568" y="1074655"/>
                  <a:pt x="4934754" y="1092072"/>
                  <a:pt x="4842643" y="1103586"/>
                </a:cubicBezTo>
                <a:lnTo>
                  <a:pt x="4748050" y="1135117"/>
                </a:lnTo>
                <a:lnTo>
                  <a:pt x="4700753" y="1150882"/>
                </a:lnTo>
                <a:cubicBezTo>
                  <a:pt x="4684988" y="1145627"/>
                  <a:pt x="4669436" y="1139682"/>
                  <a:pt x="4653457" y="1135117"/>
                </a:cubicBezTo>
                <a:cubicBezTo>
                  <a:pt x="4586153" y="1115887"/>
                  <a:pt x="4584739" y="1119846"/>
                  <a:pt x="4511567" y="1103586"/>
                </a:cubicBezTo>
                <a:cubicBezTo>
                  <a:pt x="4452186" y="1090390"/>
                  <a:pt x="4453873" y="1089609"/>
                  <a:pt x="4401209" y="1072055"/>
                </a:cubicBezTo>
                <a:cubicBezTo>
                  <a:pt x="4311871" y="1077310"/>
                  <a:pt x="4221936" y="1076245"/>
                  <a:pt x="4133195" y="1087820"/>
                </a:cubicBezTo>
                <a:cubicBezTo>
                  <a:pt x="4100238" y="1092119"/>
                  <a:pt x="4038602" y="1119351"/>
                  <a:pt x="4038602" y="1119351"/>
                </a:cubicBezTo>
                <a:cubicBezTo>
                  <a:pt x="4022836" y="1129861"/>
                  <a:pt x="4009112" y="1144407"/>
                  <a:pt x="3991305" y="1150882"/>
                </a:cubicBezTo>
                <a:cubicBezTo>
                  <a:pt x="3924827" y="1175056"/>
                  <a:pt x="3841054" y="1186434"/>
                  <a:pt x="3770588" y="1198179"/>
                </a:cubicBezTo>
                <a:cubicBezTo>
                  <a:pt x="3555126" y="1192924"/>
                  <a:pt x="3338843" y="1201926"/>
                  <a:pt x="3124202" y="1182413"/>
                </a:cubicBezTo>
                <a:cubicBezTo>
                  <a:pt x="3101998" y="1180394"/>
                  <a:pt x="3094504" y="1148805"/>
                  <a:pt x="3076905" y="1135117"/>
                </a:cubicBezTo>
                <a:cubicBezTo>
                  <a:pt x="3046992" y="1111852"/>
                  <a:pt x="3012628" y="1094792"/>
                  <a:pt x="2982312" y="1072055"/>
                </a:cubicBezTo>
                <a:cubicBezTo>
                  <a:pt x="2961291" y="1056289"/>
                  <a:pt x="2940632" y="1040031"/>
                  <a:pt x="2919250" y="1024758"/>
                </a:cubicBezTo>
                <a:cubicBezTo>
                  <a:pt x="2830960" y="961694"/>
                  <a:pt x="2868450" y="992909"/>
                  <a:pt x="2698533" y="977462"/>
                </a:cubicBezTo>
                <a:cubicBezTo>
                  <a:pt x="2682767" y="972207"/>
                  <a:pt x="2664213" y="972077"/>
                  <a:pt x="2651236" y="961696"/>
                </a:cubicBezTo>
                <a:cubicBezTo>
                  <a:pt x="2636440" y="949860"/>
                  <a:pt x="2633103" y="927798"/>
                  <a:pt x="2619705" y="914400"/>
                </a:cubicBezTo>
                <a:cubicBezTo>
                  <a:pt x="2606307" y="901002"/>
                  <a:pt x="2588174" y="893379"/>
                  <a:pt x="2572409" y="882869"/>
                </a:cubicBezTo>
                <a:cubicBezTo>
                  <a:pt x="2567154" y="867103"/>
                  <a:pt x="2565861" y="849399"/>
                  <a:pt x="2556643" y="835572"/>
                </a:cubicBezTo>
                <a:cubicBezTo>
                  <a:pt x="2544276" y="817021"/>
                  <a:pt x="2523620" y="805403"/>
                  <a:pt x="2509347" y="788275"/>
                </a:cubicBezTo>
                <a:cubicBezTo>
                  <a:pt x="2468374" y="739107"/>
                  <a:pt x="2492153" y="746143"/>
                  <a:pt x="2446284" y="709448"/>
                </a:cubicBezTo>
                <a:cubicBezTo>
                  <a:pt x="2431488" y="697612"/>
                  <a:pt x="2417647" y="681210"/>
                  <a:pt x="2398988" y="677917"/>
                </a:cubicBezTo>
                <a:cubicBezTo>
                  <a:pt x="2326351" y="665098"/>
                  <a:pt x="2251843" y="667406"/>
                  <a:pt x="2178271" y="662151"/>
                </a:cubicBezTo>
                <a:cubicBezTo>
                  <a:pt x="2162505" y="656896"/>
                  <a:pt x="2143951" y="656767"/>
                  <a:pt x="2130974" y="646386"/>
                </a:cubicBezTo>
                <a:cubicBezTo>
                  <a:pt x="2116178" y="634549"/>
                  <a:pt x="2112841" y="612487"/>
                  <a:pt x="2099443" y="599089"/>
                </a:cubicBezTo>
                <a:cubicBezTo>
                  <a:pt x="2086045" y="585691"/>
                  <a:pt x="2067912" y="578068"/>
                  <a:pt x="2052147" y="567558"/>
                </a:cubicBezTo>
                <a:cubicBezTo>
                  <a:pt x="2046892" y="551793"/>
                  <a:pt x="2044452" y="534789"/>
                  <a:pt x="2036381" y="520262"/>
                </a:cubicBezTo>
                <a:cubicBezTo>
                  <a:pt x="2006272" y="466066"/>
                  <a:pt x="1983118" y="418608"/>
                  <a:pt x="1926022" y="394138"/>
                </a:cubicBezTo>
                <a:cubicBezTo>
                  <a:pt x="1906106" y="385603"/>
                  <a:pt x="1883981" y="383627"/>
                  <a:pt x="1862960" y="378372"/>
                </a:cubicBezTo>
                <a:cubicBezTo>
                  <a:pt x="1805153" y="383627"/>
                  <a:pt x="1745352" y="378192"/>
                  <a:pt x="1689540" y="394138"/>
                </a:cubicBezTo>
                <a:cubicBezTo>
                  <a:pt x="1668102" y="400263"/>
                  <a:pt x="1660794" y="429067"/>
                  <a:pt x="1642243" y="441434"/>
                </a:cubicBezTo>
                <a:cubicBezTo>
                  <a:pt x="1628416" y="450652"/>
                  <a:pt x="1609474" y="449129"/>
                  <a:pt x="1594947" y="457200"/>
                </a:cubicBezTo>
                <a:cubicBezTo>
                  <a:pt x="1561820" y="475604"/>
                  <a:pt x="1531884" y="499241"/>
                  <a:pt x="1500353" y="520262"/>
                </a:cubicBezTo>
                <a:lnTo>
                  <a:pt x="1453057" y="551793"/>
                </a:lnTo>
                <a:cubicBezTo>
                  <a:pt x="1405760" y="546538"/>
                  <a:pt x="1355890" y="552290"/>
                  <a:pt x="1311167" y="536027"/>
                </a:cubicBezTo>
                <a:cubicBezTo>
                  <a:pt x="1293360" y="529552"/>
                  <a:pt x="1293034" y="502129"/>
                  <a:pt x="1279636" y="488731"/>
                </a:cubicBezTo>
                <a:cubicBezTo>
                  <a:pt x="1266238" y="475333"/>
                  <a:pt x="1248105" y="467710"/>
                  <a:pt x="1232340" y="457200"/>
                </a:cubicBezTo>
                <a:cubicBezTo>
                  <a:pt x="1227085" y="436179"/>
                  <a:pt x="1226264" y="413518"/>
                  <a:pt x="1216574" y="394138"/>
                </a:cubicBezTo>
                <a:cubicBezTo>
                  <a:pt x="1209927" y="380843"/>
                  <a:pt x="1194328" y="374213"/>
                  <a:pt x="1185043" y="362606"/>
                </a:cubicBezTo>
                <a:cubicBezTo>
                  <a:pt x="1100966" y="257509"/>
                  <a:pt x="1211313" y="367856"/>
                  <a:pt x="1106216" y="283779"/>
                </a:cubicBezTo>
                <a:cubicBezTo>
                  <a:pt x="1094609" y="274494"/>
                  <a:pt x="1087979" y="258895"/>
                  <a:pt x="1074684" y="252248"/>
                </a:cubicBezTo>
                <a:cubicBezTo>
                  <a:pt x="1044956" y="237384"/>
                  <a:pt x="980091" y="220717"/>
                  <a:pt x="980091" y="220717"/>
                </a:cubicBezTo>
                <a:cubicBezTo>
                  <a:pt x="938050" y="225972"/>
                  <a:pt x="895070" y="226206"/>
                  <a:pt x="853967" y="236482"/>
                </a:cubicBezTo>
                <a:cubicBezTo>
                  <a:pt x="831167" y="242182"/>
                  <a:pt x="812507" y="258755"/>
                  <a:pt x="790905" y="268013"/>
                </a:cubicBezTo>
                <a:cubicBezTo>
                  <a:pt x="759235" y="281586"/>
                  <a:pt x="712556" y="291542"/>
                  <a:pt x="680547" y="299544"/>
                </a:cubicBezTo>
                <a:cubicBezTo>
                  <a:pt x="643761" y="294289"/>
                  <a:pt x="601538" y="303729"/>
                  <a:pt x="570188" y="283779"/>
                </a:cubicBezTo>
                <a:cubicBezTo>
                  <a:pt x="538217" y="263434"/>
                  <a:pt x="528147" y="220717"/>
                  <a:pt x="507126" y="189186"/>
                </a:cubicBezTo>
                <a:cubicBezTo>
                  <a:pt x="496616" y="173420"/>
                  <a:pt x="481587" y="159864"/>
                  <a:pt x="475595" y="141889"/>
                </a:cubicBezTo>
                <a:cubicBezTo>
                  <a:pt x="470340" y="126124"/>
                  <a:pt x="471580" y="106344"/>
                  <a:pt x="459829" y="94593"/>
                </a:cubicBezTo>
                <a:cubicBezTo>
                  <a:pt x="433033" y="67797"/>
                  <a:pt x="396767" y="52552"/>
                  <a:pt x="365236" y="31531"/>
                </a:cubicBezTo>
                <a:lnTo>
                  <a:pt x="317940" y="0"/>
                </a:lnTo>
                <a:cubicBezTo>
                  <a:pt x="214746" y="34396"/>
                  <a:pt x="316029" y="-13377"/>
                  <a:pt x="254878" y="63062"/>
                </a:cubicBezTo>
                <a:cubicBezTo>
                  <a:pt x="243041" y="77858"/>
                  <a:pt x="223347" y="84083"/>
                  <a:pt x="207581" y="94593"/>
                </a:cubicBezTo>
                <a:cubicBezTo>
                  <a:pt x="150089" y="267072"/>
                  <a:pt x="241780" y="5823"/>
                  <a:pt x="160284" y="189186"/>
                </a:cubicBezTo>
                <a:cubicBezTo>
                  <a:pt x="146785" y="219558"/>
                  <a:pt x="139263" y="252248"/>
                  <a:pt x="128753" y="283779"/>
                </a:cubicBezTo>
                <a:cubicBezTo>
                  <a:pt x="123498" y="299544"/>
                  <a:pt x="122206" y="317248"/>
                  <a:pt x="112988" y="331075"/>
                </a:cubicBezTo>
                <a:lnTo>
                  <a:pt x="81457" y="378372"/>
                </a:lnTo>
                <a:cubicBezTo>
                  <a:pt x="76202" y="415158"/>
                  <a:pt x="82309" y="455494"/>
                  <a:pt x="65691" y="488731"/>
                </a:cubicBezTo>
                <a:cubicBezTo>
                  <a:pt x="58259" y="503595"/>
                  <a:pt x="30146" y="492745"/>
                  <a:pt x="18395" y="504496"/>
                </a:cubicBezTo>
                <a:cubicBezTo>
                  <a:pt x="6644" y="516247"/>
                  <a:pt x="7884" y="536027"/>
                  <a:pt x="2629" y="551793"/>
                </a:cubicBezTo>
                <a:cubicBezTo>
                  <a:pt x="7884" y="646386"/>
                  <a:pt x="21660" y="740889"/>
                  <a:pt x="18395" y="835572"/>
                </a:cubicBezTo>
                <a:cubicBezTo>
                  <a:pt x="16370" y="894292"/>
                  <a:pt x="-7881" y="961696"/>
                  <a:pt x="2629" y="977462"/>
                </a:cubicBezTo>
                <a:close/>
              </a:path>
            </a:pathLst>
          </a:custGeom>
          <a:gradFill>
            <a:gsLst>
              <a:gs pos="80000">
                <a:schemeClr val="accent3">
                  <a:lumMod val="60000"/>
                  <a:lumOff val="40000"/>
                </a:schemeClr>
              </a:gs>
              <a:gs pos="6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Freeform 29"/>
          <p:cNvSpPr/>
          <p:nvPr/>
        </p:nvSpPr>
        <p:spPr>
          <a:xfrm>
            <a:off x="1267386" y="4331629"/>
            <a:ext cx="5192166" cy="2053389"/>
          </a:xfrm>
          <a:custGeom>
            <a:avLst/>
            <a:gdLst>
              <a:gd name="connsiteX0" fmla="*/ 94593 w 5192166"/>
              <a:gd name="connsiteY0" fmla="*/ 3872 h 2053389"/>
              <a:gd name="connsiteX1" fmla="*/ 252248 w 5192166"/>
              <a:gd name="connsiteY1" fmla="*/ 35403 h 2053389"/>
              <a:gd name="connsiteX2" fmla="*/ 331076 w 5192166"/>
              <a:gd name="connsiteY2" fmla="*/ 51168 h 2053389"/>
              <a:gd name="connsiteX3" fmla="*/ 504496 w 5192166"/>
              <a:gd name="connsiteY3" fmla="*/ 82699 h 2053389"/>
              <a:gd name="connsiteX4" fmla="*/ 1182414 w 5192166"/>
              <a:gd name="connsiteY4" fmla="*/ 66934 h 2053389"/>
              <a:gd name="connsiteX5" fmla="*/ 1308538 w 5192166"/>
              <a:gd name="connsiteY5" fmla="*/ 51168 h 2053389"/>
              <a:gd name="connsiteX6" fmla="*/ 1828800 w 5192166"/>
              <a:gd name="connsiteY6" fmla="*/ 66934 h 2053389"/>
              <a:gd name="connsiteX7" fmla="*/ 2112579 w 5192166"/>
              <a:gd name="connsiteY7" fmla="*/ 98465 h 2053389"/>
              <a:gd name="connsiteX8" fmla="*/ 2380593 w 5192166"/>
              <a:gd name="connsiteY8" fmla="*/ 129996 h 2053389"/>
              <a:gd name="connsiteX9" fmla="*/ 2932386 w 5192166"/>
              <a:gd name="connsiteY9" fmla="*/ 145761 h 2053389"/>
              <a:gd name="connsiteX10" fmla="*/ 4398579 w 5192166"/>
              <a:gd name="connsiteY10" fmla="*/ 114230 h 2053389"/>
              <a:gd name="connsiteX11" fmla="*/ 4572000 w 5192166"/>
              <a:gd name="connsiteY11" fmla="*/ 98465 h 2053389"/>
              <a:gd name="connsiteX12" fmla="*/ 4682358 w 5192166"/>
              <a:gd name="connsiteY12" fmla="*/ 66934 h 2053389"/>
              <a:gd name="connsiteX13" fmla="*/ 4808483 w 5192166"/>
              <a:gd name="connsiteY13" fmla="*/ 35403 h 2053389"/>
              <a:gd name="connsiteX14" fmla="*/ 5076496 w 5192166"/>
              <a:gd name="connsiteY14" fmla="*/ 51168 h 2053389"/>
              <a:gd name="connsiteX15" fmla="*/ 5092262 w 5192166"/>
              <a:gd name="connsiteY15" fmla="*/ 382244 h 2053389"/>
              <a:gd name="connsiteX16" fmla="*/ 5108027 w 5192166"/>
              <a:gd name="connsiteY16" fmla="*/ 524134 h 2053389"/>
              <a:gd name="connsiteX17" fmla="*/ 5108027 w 5192166"/>
              <a:gd name="connsiteY17" fmla="*/ 1091693 h 2053389"/>
              <a:gd name="connsiteX18" fmla="*/ 5076496 w 5192166"/>
              <a:gd name="connsiteY18" fmla="*/ 1138989 h 2053389"/>
              <a:gd name="connsiteX19" fmla="*/ 5123793 w 5192166"/>
              <a:gd name="connsiteY19" fmla="*/ 1343941 h 2053389"/>
              <a:gd name="connsiteX20" fmla="*/ 5139558 w 5192166"/>
              <a:gd name="connsiteY20" fmla="*/ 1391237 h 2053389"/>
              <a:gd name="connsiteX21" fmla="*/ 5155324 w 5192166"/>
              <a:gd name="connsiteY21" fmla="*/ 1438534 h 2053389"/>
              <a:gd name="connsiteX22" fmla="*/ 5186855 w 5192166"/>
              <a:gd name="connsiteY22" fmla="*/ 1832672 h 2053389"/>
              <a:gd name="connsiteX23" fmla="*/ 5171089 w 5192166"/>
              <a:gd name="connsiteY23" fmla="*/ 1943030 h 2053389"/>
              <a:gd name="connsiteX24" fmla="*/ 4824248 w 5192166"/>
              <a:gd name="connsiteY24" fmla="*/ 1958796 h 2053389"/>
              <a:gd name="connsiteX25" fmla="*/ 4666593 w 5192166"/>
              <a:gd name="connsiteY25" fmla="*/ 1990327 h 2053389"/>
              <a:gd name="connsiteX26" fmla="*/ 4619296 w 5192166"/>
              <a:gd name="connsiteY26" fmla="*/ 2006093 h 2053389"/>
              <a:gd name="connsiteX27" fmla="*/ 4351283 w 5192166"/>
              <a:gd name="connsiteY27" fmla="*/ 2021858 h 2053389"/>
              <a:gd name="connsiteX28" fmla="*/ 4004441 w 5192166"/>
              <a:gd name="connsiteY28" fmla="*/ 2053389 h 2053389"/>
              <a:gd name="connsiteX29" fmla="*/ 2017986 w 5192166"/>
              <a:gd name="connsiteY29" fmla="*/ 2037624 h 2053389"/>
              <a:gd name="connsiteX30" fmla="*/ 1970689 w 5192166"/>
              <a:gd name="connsiteY30" fmla="*/ 2021858 h 2053389"/>
              <a:gd name="connsiteX31" fmla="*/ 1324303 w 5192166"/>
              <a:gd name="connsiteY31" fmla="*/ 2006093 h 2053389"/>
              <a:gd name="connsiteX32" fmla="*/ 299545 w 5192166"/>
              <a:gd name="connsiteY32" fmla="*/ 1974561 h 2053389"/>
              <a:gd name="connsiteX33" fmla="*/ 252248 w 5192166"/>
              <a:gd name="connsiteY33" fmla="*/ 1958796 h 2053389"/>
              <a:gd name="connsiteX34" fmla="*/ 189186 w 5192166"/>
              <a:gd name="connsiteY34" fmla="*/ 1943030 h 2053389"/>
              <a:gd name="connsiteX35" fmla="*/ 173420 w 5192166"/>
              <a:gd name="connsiteY35" fmla="*/ 1895734 h 2053389"/>
              <a:gd name="connsiteX36" fmla="*/ 126124 w 5192166"/>
              <a:gd name="connsiteY36" fmla="*/ 1627720 h 2053389"/>
              <a:gd name="connsiteX37" fmla="*/ 110358 w 5192166"/>
              <a:gd name="connsiteY37" fmla="*/ 1564658 h 2053389"/>
              <a:gd name="connsiteX38" fmla="*/ 94593 w 5192166"/>
              <a:gd name="connsiteY38" fmla="*/ 1485830 h 2053389"/>
              <a:gd name="connsiteX39" fmla="*/ 78827 w 5192166"/>
              <a:gd name="connsiteY39" fmla="*/ 1438534 h 2053389"/>
              <a:gd name="connsiteX40" fmla="*/ 47296 w 5192166"/>
              <a:gd name="connsiteY40" fmla="*/ 1296644 h 2053389"/>
              <a:gd name="connsiteX41" fmla="*/ 31531 w 5192166"/>
              <a:gd name="connsiteY41" fmla="*/ 1154755 h 2053389"/>
              <a:gd name="connsiteX42" fmla="*/ 0 w 5192166"/>
              <a:gd name="connsiteY42" fmla="*/ 902506 h 2053389"/>
              <a:gd name="connsiteX43" fmla="*/ 31531 w 5192166"/>
              <a:gd name="connsiteY43" fmla="*/ 334948 h 2053389"/>
              <a:gd name="connsiteX44" fmla="*/ 47296 w 5192166"/>
              <a:gd name="connsiteY44" fmla="*/ 287651 h 2053389"/>
              <a:gd name="connsiteX45" fmla="*/ 63062 w 5192166"/>
              <a:gd name="connsiteY45" fmla="*/ 193058 h 2053389"/>
              <a:gd name="connsiteX46" fmla="*/ 78827 w 5192166"/>
              <a:gd name="connsiteY46" fmla="*/ 129996 h 2053389"/>
              <a:gd name="connsiteX47" fmla="*/ 94593 w 5192166"/>
              <a:gd name="connsiteY47" fmla="*/ 3872 h 20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192166" h="2053389">
                <a:moveTo>
                  <a:pt x="94593" y="3872"/>
                </a:moveTo>
                <a:cubicBezTo>
                  <a:pt x="123497" y="-11894"/>
                  <a:pt x="199696" y="24893"/>
                  <a:pt x="252248" y="35403"/>
                </a:cubicBezTo>
                <a:cubicBezTo>
                  <a:pt x="278524" y="40658"/>
                  <a:pt x="304549" y="47378"/>
                  <a:pt x="331076" y="51168"/>
                </a:cubicBezTo>
                <a:cubicBezTo>
                  <a:pt x="462884" y="69998"/>
                  <a:pt x="405384" y="57922"/>
                  <a:pt x="504496" y="82699"/>
                </a:cubicBezTo>
                <a:lnTo>
                  <a:pt x="1182414" y="66934"/>
                </a:lnTo>
                <a:cubicBezTo>
                  <a:pt x="1224750" y="65274"/>
                  <a:pt x="1266169" y="51168"/>
                  <a:pt x="1308538" y="51168"/>
                </a:cubicBezTo>
                <a:cubicBezTo>
                  <a:pt x="1482038" y="51168"/>
                  <a:pt x="1655379" y="61679"/>
                  <a:pt x="1828800" y="66934"/>
                </a:cubicBezTo>
                <a:cubicBezTo>
                  <a:pt x="2135566" y="105279"/>
                  <a:pt x="1752915" y="58502"/>
                  <a:pt x="2112579" y="98465"/>
                </a:cubicBezTo>
                <a:cubicBezTo>
                  <a:pt x="2158755" y="103596"/>
                  <a:pt x="2339427" y="128125"/>
                  <a:pt x="2380593" y="129996"/>
                </a:cubicBezTo>
                <a:cubicBezTo>
                  <a:pt x="2564409" y="138351"/>
                  <a:pt x="2748455" y="140506"/>
                  <a:pt x="2932386" y="145761"/>
                </a:cubicBezTo>
                <a:cubicBezTo>
                  <a:pt x="3411874" y="139008"/>
                  <a:pt x="3913312" y="143640"/>
                  <a:pt x="4398579" y="114230"/>
                </a:cubicBezTo>
                <a:cubicBezTo>
                  <a:pt x="4456518" y="110719"/>
                  <a:pt x="4514193" y="103720"/>
                  <a:pt x="4572000" y="98465"/>
                </a:cubicBezTo>
                <a:cubicBezTo>
                  <a:pt x="4624675" y="80906"/>
                  <a:pt x="4622962" y="80133"/>
                  <a:pt x="4682358" y="66934"/>
                </a:cubicBezTo>
                <a:cubicBezTo>
                  <a:pt x="4796504" y="41568"/>
                  <a:pt x="4723968" y="63574"/>
                  <a:pt x="4808483" y="35403"/>
                </a:cubicBezTo>
                <a:cubicBezTo>
                  <a:pt x="4897821" y="40658"/>
                  <a:pt x="5019826" y="-18095"/>
                  <a:pt x="5076496" y="51168"/>
                </a:cubicBezTo>
                <a:cubicBezTo>
                  <a:pt x="5146458" y="136678"/>
                  <a:pt x="5084913" y="272005"/>
                  <a:pt x="5092262" y="382244"/>
                </a:cubicBezTo>
                <a:cubicBezTo>
                  <a:pt x="5095427" y="429726"/>
                  <a:pt x="5102772" y="476837"/>
                  <a:pt x="5108027" y="524134"/>
                </a:cubicBezTo>
                <a:cubicBezTo>
                  <a:pt x="5117761" y="718808"/>
                  <a:pt x="5138555" y="898353"/>
                  <a:pt x="5108027" y="1091693"/>
                </a:cubicBezTo>
                <a:cubicBezTo>
                  <a:pt x="5105072" y="1110409"/>
                  <a:pt x="5087006" y="1123224"/>
                  <a:pt x="5076496" y="1138989"/>
                </a:cubicBezTo>
                <a:cubicBezTo>
                  <a:pt x="5096963" y="1282252"/>
                  <a:pt x="5080511" y="1214093"/>
                  <a:pt x="5123793" y="1343941"/>
                </a:cubicBezTo>
                <a:lnTo>
                  <a:pt x="5139558" y="1391237"/>
                </a:lnTo>
                <a:lnTo>
                  <a:pt x="5155324" y="1438534"/>
                </a:lnTo>
                <a:cubicBezTo>
                  <a:pt x="5173547" y="1584321"/>
                  <a:pt x="5186855" y="1668400"/>
                  <a:pt x="5186855" y="1832672"/>
                </a:cubicBezTo>
                <a:cubicBezTo>
                  <a:pt x="5186855" y="1869831"/>
                  <a:pt x="5206186" y="1930822"/>
                  <a:pt x="5171089" y="1943030"/>
                </a:cubicBezTo>
                <a:cubicBezTo>
                  <a:pt x="5061779" y="1981051"/>
                  <a:pt x="4939862" y="1953541"/>
                  <a:pt x="4824248" y="1958796"/>
                </a:cubicBezTo>
                <a:cubicBezTo>
                  <a:pt x="4749913" y="1971185"/>
                  <a:pt x="4732448" y="1971511"/>
                  <a:pt x="4666593" y="1990327"/>
                </a:cubicBezTo>
                <a:cubicBezTo>
                  <a:pt x="4650614" y="1994893"/>
                  <a:pt x="4635832" y="2004439"/>
                  <a:pt x="4619296" y="2006093"/>
                </a:cubicBezTo>
                <a:cubicBezTo>
                  <a:pt x="4530248" y="2014998"/>
                  <a:pt x="4440511" y="2014994"/>
                  <a:pt x="4351283" y="2021858"/>
                </a:cubicBezTo>
                <a:cubicBezTo>
                  <a:pt x="4235534" y="2030762"/>
                  <a:pt x="4120055" y="2042879"/>
                  <a:pt x="4004441" y="2053389"/>
                </a:cubicBezTo>
                <a:lnTo>
                  <a:pt x="2017986" y="2037624"/>
                </a:lnTo>
                <a:cubicBezTo>
                  <a:pt x="2001369" y="2037366"/>
                  <a:pt x="1987290" y="2022613"/>
                  <a:pt x="1970689" y="2021858"/>
                </a:cubicBezTo>
                <a:cubicBezTo>
                  <a:pt x="1755385" y="2012071"/>
                  <a:pt x="1539765" y="2011348"/>
                  <a:pt x="1324303" y="2006093"/>
                </a:cubicBezTo>
                <a:cubicBezTo>
                  <a:pt x="877981" y="1950301"/>
                  <a:pt x="1402613" y="2011330"/>
                  <a:pt x="299545" y="1974561"/>
                </a:cubicBezTo>
                <a:cubicBezTo>
                  <a:pt x="282936" y="1974007"/>
                  <a:pt x="268227" y="1963361"/>
                  <a:pt x="252248" y="1958796"/>
                </a:cubicBezTo>
                <a:cubicBezTo>
                  <a:pt x="231414" y="1952843"/>
                  <a:pt x="210207" y="1948285"/>
                  <a:pt x="189186" y="1943030"/>
                </a:cubicBezTo>
                <a:cubicBezTo>
                  <a:pt x="183931" y="1927265"/>
                  <a:pt x="176679" y="1912029"/>
                  <a:pt x="173420" y="1895734"/>
                </a:cubicBezTo>
                <a:cubicBezTo>
                  <a:pt x="133155" y="1694412"/>
                  <a:pt x="156241" y="1763247"/>
                  <a:pt x="126124" y="1627720"/>
                </a:cubicBezTo>
                <a:cubicBezTo>
                  <a:pt x="121424" y="1606568"/>
                  <a:pt x="115058" y="1585810"/>
                  <a:pt x="110358" y="1564658"/>
                </a:cubicBezTo>
                <a:cubicBezTo>
                  <a:pt x="104545" y="1538500"/>
                  <a:pt x="101092" y="1511826"/>
                  <a:pt x="94593" y="1485830"/>
                </a:cubicBezTo>
                <a:cubicBezTo>
                  <a:pt x="90562" y="1469708"/>
                  <a:pt x="83392" y="1454513"/>
                  <a:pt x="78827" y="1438534"/>
                </a:cubicBezTo>
                <a:cubicBezTo>
                  <a:pt x="68993" y="1404117"/>
                  <a:pt x="51939" y="1329144"/>
                  <a:pt x="47296" y="1296644"/>
                </a:cubicBezTo>
                <a:cubicBezTo>
                  <a:pt x="40566" y="1249535"/>
                  <a:pt x="37201" y="1202003"/>
                  <a:pt x="31531" y="1154755"/>
                </a:cubicBezTo>
                <a:cubicBezTo>
                  <a:pt x="21435" y="1070621"/>
                  <a:pt x="0" y="902506"/>
                  <a:pt x="0" y="902506"/>
                </a:cubicBezTo>
                <a:cubicBezTo>
                  <a:pt x="4148" y="794666"/>
                  <a:pt x="7430" y="491604"/>
                  <a:pt x="31531" y="334948"/>
                </a:cubicBezTo>
                <a:cubicBezTo>
                  <a:pt x="34058" y="318523"/>
                  <a:pt x="43691" y="303874"/>
                  <a:pt x="47296" y="287651"/>
                </a:cubicBezTo>
                <a:cubicBezTo>
                  <a:pt x="54230" y="256446"/>
                  <a:pt x="56793" y="224403"/>
                  <a:pt x="63062" y="193058"/>
                </a:cubicBezTo>
                <a:cubicBezTo>
                  <a:pt x="67311" y="171811"/>
                  <a:pt x="76865" y="151575"/>
                  <a:pt x="78827" y="129996"/>
                </a:cubicBezTo>
                <a:cubicBezTo>
                  <a:pt x="82157" y="93361"/>
                  <a:pt x="65689" y="19638"/>
                  <a:pt x="94593" y="3872"/>
                </a:cubicBezTo>
                <a:close/>
              </a:path>
            </a:pathLst>
          </a:custGeom>
          <a:gradFill>
            <a:gsLst>
              <a:gs pos="37090">
                <a:srgbClr val="CC00FF">
                  <a:alpha val="46000"/>
                </a:srgbClr>
              </a:gs>
              <a:gs pos="40000">
                <a:srgbClr val="FF6600"/>
              </a:gs>
              <a:gs pos="34000">
                <a:srgbClr val="FF0000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8" name="Freeform 27"/>
          <p:cNvSpPr/>
          <p:nvPr/>
        </p:nvSpPr>
        <p:spPr>
          <a:xfrm>
            <a:off x="1169184" y="3386611"/>
            <a:ext cx="5419026" cy="1156473"/>
          </a:xfrm>
          <a:custGeom>
            <a:avLst/>
            <a:gdLst>
              <a:gd name="connsiteX0" fmla="*/ 35138 w 5419026"/>
              <a:gd name="connsiteY0" fmla="*/ 129086 h 1721403"/>
              <a:gd name="connsiteX1" fmla="*/ 161262 w 5419026"/>
              <a:gd name="connsiteY1" fmla="*/ 223679 h 1721403"/>
              <a:gd name="connsiteX2" fmla="*/ 145497 w 5419026"/>
              <a:gd name="connsiteY2" fmla="*/ 239444 h 1721403"/>
              <a:gd name="connsiteX3" fmla="*/ 113966 w 5419026"/>
              <a:gd name="connsiteY3" fmla="*/ 192148 h 1721403"/>
              <a:gd name="connsiteX4" fmla="*/ 161262 w 5419026"/>
              <a:gd name="connsiteY4" fmla="*/ 176382 h 1721403"/>
              <a:gd name="connsiteX5" fmla="*/ 255855 w 5419026"/>
              <a:gd name="connsiteY5" fmla="*/ 192148 h 1721403"/>
              <a:gd name="connsiteX6" fmla="*/ 413511 w 5419026"/>
              <a:gd name="connsiteY6" fmla="*/ 207913 h 1721403"/>
              <a:gd name="connsiteX7" fmla="*/ 508104 w 5419026"/>
              <a:gd name="connsiteY7" fmla="*/ 192148 h 1721403"/>
              <a:gd name="connsiteX8" fmla="*/ 555400 w 5419026"/>
              <a:gd name="connsiteY8" fmla="*/ 160617 h 1721403"/>
              <a:gd name="connsiteX9" fmla="*/ 713055 w 5419026"/>
              <a:gd name="connsiteY9" fmla="*/ 113320 h 1721403"/>
              <a:gd name="connsiteX10" fmla="*/ 981069 w 5419026"/>
              <a:gd name="connsiteY10" fmla="*/ 129086 h 1721403"/>
              <a:gd name="connsiteX11" fmla="*/ 1075662 w 5419026"/>
              <a:gd name="connsiteY11" fmla="*/ 160617 h 1721403"/>
              <a:gd name="connsiteX12" fmla="*/ 1170255 w 5419026"/>
              <a:gd name="connsiteY12" fmla="*/ 176382 h 1721403"/>
              <a:gd name="connsiteX13" fmla="*/ 1343676 w 5419026"/>
              <a:gd name="connsiteY13" fmla="*/ 160617 h 1721403"/>
              <a:gd name="connsiteX14" fmla="*/ 1406738 w 5419026"/>
              <a:gd name="connsiteY14" fmla="*/ 144851 h 1721403"/>
              <a:gd name="connsiteX15" fmla="*/ 1501331 w 5419026"/>
              <a:gd name="connsiteY15" fmla="*/ 113320 h 1721403"/>
              <a:gd name="connsiteX16" fmla="*/ 2195014 w 5419026"/>
              <a:gd name="connsiteY16" fmla="*/ 97555 h 1721403"/>
              <a:gd name="connsiteX17" fmla="*/ 2589152 w 5419026"/>
              <a:gd name="connsiteY17" fmla="*/ 66024 h 1721403"/>
              <a:gd name="connsiteX18" fmla="*/ 4433718 w 5419026"/>
              <a:gd name="connsiteY18" fmla="*/ 34493 h 1721403"/>
              <a:gd name="connsiteX19" fmla="*/ 4890918 w 5419026"/>
              <a:gd name="connsiteY19" fmla="*/ 18727 h 1721403"/>
              <a:gd name="connsiteX20" fmla="*/ 5174697 w 5419026"/>
              <a:gd name="connsiteY20" fmla="*/ 34493 h 1721403"/>
              <a:gd name="connsiteX21" fmla="*/ 5190462 w 5419026"/>
              <a:gd name="connsiteY21" fmla="*/ 318272 h 1721403"/>
              <a:gd name="connsiteX22" fmla="*/ 5206228 w 5419026"/>
              <a:gd name="connsiteY22" fmla="*/ 444396 h 1721403"/>
              <a:gd name="connsiteX23" fmla="*/ 5237759 w 5419026"/>
              <a:gd name="connsiteY23" fmla="*/ 728175 h 1721403"/>
              <a:gd name="connsiteX24" fmla="*/ 5269290 w 5419026"/>
              <a:gd name="connsiteY24" fmla="*/ 1059251 h 1721403"/>
              <a:gd name="connsiteX25" fmla="*/ 5285055 w 5419026"/>
              <a:gd name="connsiteY25" fmla="*/ 1185375 h 1721403"/>
              <a:gd name="connsiteX26" fmla="*/ 5316587 w 5419026"/>
              <a:gd name="connsiteY26" fmla="*/ 1295734 h 1721403"/>
              <a:gd name="connsiteX27" fmla="*/ 5332352 w 5419026"/>
              <a:gd name="connsiteY27" fmla="*/ 1406093 h 1721403"/>
              <a:gd name="connsiteX28" fmla="*/ 5348118 w 5419026"/>
              <a:gd name="connsiteY28" fmla="*/ 1484920 h 1721403"/>
              <a:gd name="connsiteX29" fmla="*/ 5363883 w 5419026"/>
              <a:gd name="connsiteY29" fmla="*/ 1689872 h 1721403"/>
              <a:gd name="connsiteX30" fmla="*/ 5363883 w 5419026"/>
              <a:gd name="connsiteY30" fmla="*/ 1626810 h 1721403"/>
              <a:gd name="connsiteX31" fmla="*/ 4717497 w 5419026"/>
              <a:gd name="connsiteY31" fmla="*/ 1642575 h 1721403"/>
              <a:gd name="connsiteX32" fmla="*/ 4481014 w 5419026"/>
              <a:gd name="connsiteY32" fmla="*/ 1674107 h 1721403"/>
              <a:gd name="connsiteX33" fmla="*/ 4023814 w 5419026"/>
              <a:gd name="connsiteY33" fmla="*/ 1689872 h 1721403"/>
              <a:gd name="connsiteX34" fmla="*/ 3740035 w 5419026"/>
              <a:gd name="connsiteY34" fmla="*/ 1721403 h 1721403"/>
              <a:gd name="connsiteX35" fmla="*/ 2258076 w 5419026"/>
              <a:gd name="connsiteY35" fmla="*/ 1674107 h 1721403"/>
              <a:gd name="connsiteX36" fmla="*/ 539635 w 5419026"/>
              <a:gd name="connsiteY36" fmla="*/ 1658341 h 1721403"/>
              <a:gd name="connsiteX37" fmla="*/ 381980 w 5419026"/>
              <a:gd name="connsiteY37" fmla="*/ 1642575 h 1721403"/>
              <a:gd name="connsiteX38" fmla="*/ 318918 w 5419026"/>
              <a:gd name="connsiteY38" fmla="*/ 1626810 h 1721403"/>
              <a:gd name="connsiteX39" fmla="*/ 161262 w 5419026"/>
              <a:gd name="connsiteY39" fmla="*/ 1595279 h 1721403"/>
              <a:gd name="connsiteX40" fmla="*/ 145497 w 5419026"/>
              <a:gd name="connsiteY40" fmla="*/ 1201141 h 1721403"/>
              <a:gd name="connsiteX41" fmla="*/ 129731 w 5419026"/>
              <a:gd name="connsiteY41" fmla="*/ 1153844 h 1721403"/>
              <a:gd name="connsiteX42" fmla="*/ 98200 w 5419026"/>
              <a:gd name="connsiteY42" fmla="*/ 964658 h 1721403"/>
              <a:gd name="connsiteX43" fmla="*/ 82435 w 5419026"/>
              <a:gd name="connsiteY43" fmla="*/ 807003 h 1721403"/>
              <a:gd name="connsiteX44" fmla="*/ 66669 w 5419026"/>
              <a:gd name="connsiteY44" fmla="*/ 759707 h 1721403"/>
              <a:gd name="connsiteX45" fmla="*/ 50904 w 5419026"/>
              <a:gd name="connsiteY45" fmla="*/ 696644 h 1721403"/>
              <a:gd name="connsiteX46" fmla="*/ 35138 w 5419026"/>
              <a:gd name="connsiteY46" fmla="*/ 586286 h 1721403"/>
              <a:gd name="connsiteX47" fmla="*/ 82435 w 5419026"/>
              <a:gd name="connsiteY47" fmla="*/ 192148 h 172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19026" h="1721403">
                <a:moveTo>
                  <a:pt x="35138" y="129086"/>
                </a:moveTo>
                <a:cubicBezTo>
                  <a:pt x="45185" y="137124"/>
                  <a:pt x="133029" y="211131"/>
                  <a:pt x="161262" y="223679"/>
                </a:cubicBezTo>
                <a:cubicBezTo>
                  <a:pt x="243268" y="260126"/>
                  <a:pt x="342243" y="267552"/>
                  <a:pt x="145497" y="239444"/>
                </a:cubicBezTo>
                <a:cubicBezTo>
                  <a:pt x="134987" y="223679"/>
                  <a:pt x="109371" y="210530"/>
                  <a:pt x="113966" y="192148"/>
                </a:cubicBezTo>
                <a:cubicBezTo>
                  <a:pt x="117996" y="176026"/>
                  <a:pt x="144644" y="176382"/>
                  <a:pt x="161262" y="176382"/>
                </a:cubicBezTo>
                <a:cubicBezTo>
                  <a:pt x="193228" y="176382"/>
                  <a:pt x="224136" y="188183"/>
                  <a:pt x="255855" y="192148"/>
                </a:cubicBezTo>
                <a:cubicBezTo>
                  <a:pt x="308261" y="198699"/>
                  <a:pt x="360959" y="202658"/>
                  <a:pt x="413511" y="207913"/>
                </a:cubicBezTo>
                <a:cubicBezTo>
                  <a:pt x="445042" y="202658"/>
                  <a:pt x="477778" y="202256"/>
                  <a:pt x="508104" y="192148"/>
                </a:cubicBezTo>
                <a:cubicBezTo>
                  <a:pt x="526079" y="186156"/>
                  <a:pt x="538085" y="168312"/>
                  <a:pt x="555400" y="160617"/>
                </a:cubicBezTo>
                <a:cubicBezTo>
                  <a:pt x="604746" y="138685"/>
                  <a:pt x="660647" y="126422"/>
                  <a:pt x="713055" y="113320"/>
                </a:cubicBezTo>
                <a:cubicBezTo>
                  <a:pt x="802393" y="118575"/>
                  <a:pt x="892328" y="117511"/>
                  <a:pt x="981069" y="129086"/>
                </a:cubicBezTo>
                <a:cubicBezTo>
                  <a:pt x="1014026" y="133385"/>
                  <a:pt x="1042878" y="155153"/>
                  <a:pt x="1075662" y="160617"/>
                </a:cubicBezTo>
                <a:lnTo>
                  <a:pt x="1170255" y="176382"/>
                </a:lnTo>
                <a:cubicBezTo>
                  <a:pt x="1228062" y="171127"/>
                  <a:pt x="1286140" y="168288"/>
                  <a:pt x="1343676" y="160617"/>
                </a:cubicBezTo>
                <a:cubicBezTo>
                  <a:pt x="1365154" y="157753"/>
                  <a:pt x="1385984" y="151077"/>
                  <a:pt x="1406738" y="144851"/>
                </a:cubicBezTo>
                <a:cubicBezTo>
                  <a:pt x="1438573" y="135300"/>
                  <a:pt x="1468103" y="114075"/>
                  <a:pt x="1501331" y="113320"/>
                </a:cubicBezTo>
                <a:lnTo>
                  <a:pt x="2195014" y="97555"/>
                </a:lnTo>
                <a:cubicBezTo>
                  <a:pt x="2350998" y="45559"/>
                  <a:pt x="2233417" y="79974"/>
                  <a:pt x="2589152" y="66024"/>
                </a:cubicBezTo>
                <a:cubicBezTo>
                  <a:pt x="3352364" y="36094"/>
                  <a:pt x="3367603" y="46608"/>
                  <a:pt x="4433718" y="34493"/>
                </a:cubicBezTo>
                <a:cubicBezTo>
                  <a:pt x="4586118" y="29238"/>
                  <a:pt x="4738427" y="18727"/>
                  <a:pt x="4890918" y="18727"/>
                </a:cubicBezTo>
                <a:cubicBezTo>
                  <a:pt x="4985657" y="18727"/>
                  <a:pt x="5107707" y="-32498"/>
                  <a:pt x="5174697" y="34493"/>
                </a:cubicBezTo>
                <a:cubicBezTo>
                  <a:pt x="5241687" y="101484"/>
                  <a:pt x="5183196" y="223812"/>
                  <a:pt x="5190462" y="318272"/>
                </a:cubicBezTo>
                <a:cubicBezTo>
                  <a:pt x="5193712" y="360516"/>
                  <a:pt x="5202211" y="402218"/>
                  <a:pt x="5206228" y="444396"/>
                </a:cubicBezTo>
                <a:cubicBezTo>
                  <a:pt x="5232149" y="716569"/>
                  <a:pt x="5205387" y="566319"/>
                  <a:pt x="5237759" y="728175"/>
                </a:cubicBezTo>
                <a:cubicBezTo>
                  <a:pt x="5248269" y="838534"/>
                  <a:pt x="5255540" y="949249"/>
                  <a:pt x="5269290" y="1059251"/>
                </a:cubicBezTo>
                <a:cubicBezTo>
                  <a:pt x="5274545" y="1101292"/>
                  <a:pt x="5278090" y="1143583"/>
                  <a:pt x="5285055" y="1185375"/>
                </a:cubicBezTo>
                <a:cubicBezTo>
                  <a:pt x="5291654" y="1224969"/>
                  <a:pt x="5304091" y="1258246"/>
                  <a:pt x="5316587" y="1295734"/>
                </a:cubicBezTo>
                <a:cubicBezTo>
                  <a:pt x="5321842" y="1332520"/>
                  <a:pt x="5326243" y="1369439"/>
                  <a:pt x="5332352" y="1406093"/>
                </a:cubicBezTo>
                <a:cubicBezTo>
                  <a:pt x="5336757" y="1432524"/>
                  <a:pt x="5345159" y="1458288"/>
                  <a:pt x="5348118" y="1484920"/>
                </a:cubicBezTo>
                <a:cubicBezTo>
                  <a:pt x="5355685" y="1553020"/>
                  <a:pt x="5358628" y="1621555"/>
                  <a:pt x="5363883" y="1689872"/>
                </a:cubicBezTo>
                <a:cubicBezTo>
                  <a:pt x="5368041" y="1687100"/>
                  <a:pt x="5485850" y="1629582"/>
                  <a:pt x="5363883" y="1626810"/>
                </a:cubicBezTo>
                <a:lnTo>
                  <a:pt x="4717497" y="1642575"/>
                </a:lnTo>
                <a:cubicBezTo>
                  <a:pt x="4635786" y="1656194"/>
                  <a:pt x="4565617" y="1669654"/>
                  <a:pt x="4481014" y="1674107"/>
                </a:cubicBezTo>
                <a:cubicBezTo>
                  <a:pt x="4328734" y="1682122"/>
                  <a:pt x="4176214" y="1684617"/>
                  <a:pt x="4023814" y="1689872"/>
                </a:cubicBezTo>
                <a:cubicBezTo>
                  <a:pt x="3929221" y="1700382"/>
                  <a:pt x="3835210" y="1721403"/>
                  <a:pt x="3740035" y="1721403"/>
                </a:cubicBezTo>
                <a:cubicBezTo>
                  <a:pt x="2593162" y="1721403"/>
                  <a:pt x="3043299" y="1685487"/>
                  <a:pt x="2258076" y="1674107"/>
                </a:cubicBezTo>
                <a:lnTo>
                  <a:pt x="539635" y="1658341"/>
                </a:lnTo>
                <a:cubicBezTo>
                  <a:pt x="487083" y="1653086"/>
                  <a:pt x="434263" y="1650044"/>
                  <a:pt x="381980" y="1642575"/>
                </a:cubicBezTo>
                <a:cubicBezTo>
                  <a:pt x="360530" y="1639511"/>
                  <a:pt x="340165" y="1631059"/>
                  <a:pt x="318918" y="1626810"/>
                </a:cubicBezTo>
                <a:cubicBezTo>
                  <a:pt x="125641" y="1588155"/>
                  <a:pt x="307739" y="1631897"/>
                  <a:pt x="161262" y="1595279"/>
                </a:cubicBezTo>
                <a:cubicBezTo>
                  <a:pt x="156007" y="1463900"/>
                  <a:pt x="154865" y="1332291"/>
                  <a:pt x="145497" y="1201141"/>
                </a:cubicBezTo>
                <a:cubicBezTo>
                  <a:pt x="144313" y="1184565"/>
                  <a:pt x="132704" y="1170194"/>
                  <a:pt x="129731" y="1153844"/>
                </a:cubicBezTo>
                <a:cubicBezTo>
                  <a:pt x="80524" y="883207"/>
                  <a:pt x="139970" y="1131733"/>
                  <a:pt x="98200" y="964658"/>
                </a:cubicBezTo>
                <a:cubicBezTo>
                  <a:pt x="92945" y="912106"/>
                  <a:pt x="90466" y="859203"/>
                  <a:pt x="82435" y="807003"/>
                </a:cubicBezTo>
                <a:cubicBezTo>
                  <a:pt x="79908" y="790578"/>
                  <a:pt x="71234" y="775686"/>
                  <a:pt x="66669" y="759707"/>
                </a:cubicBezTo>
                <a:cubicBezTo>
                  <a:pt x="60716" y="738873"/>
                  <a:pt x="54780" y="717962"/>
                  <a:pt x="50904" y="696644"/>
                </a:cubicBezTo>
                <a:cubicBezTo>
                  <a:pt x="44257" y="660084"/>
                  <a:pt x="40393" y="623072"/>
                  <a:pt x="35138" y="586286"/>
                </a:cubicBezTo>
                <a:cubicBezTo>
                  <a:pt x="51324" y="181646"/>
                  <a:pt x="-80580" y="192148"/>
                  <a:pt x="82435" y="192148"/>
                </a:cubicBezTo>
              </a:path>
            </a:pathLst>
          </a:custGeom>
          <a:gradFill>
            <a:gsLst>
              <a:gs pos="13000">
                <a:srgbClr val="FFFF00">
                  <a:lumMod val="93000"/>
                </a:srgbClr>
              </a:gs>
              <a:gs pos="0">
                <a:srgbClr val="FF66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</a:t>
            </a:fld>
            <a:endParaRPr lang="th-TH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7474" y="1085371"/>
            <a:ext cx="2660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ชั้นเปลือก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Crust)</a:t>
            </a:r>
          </a:p>
        </p:txBody>
      </p:sp>
      <p:sp>
        <p:nvSpPr>
          <p:cNvPr id="9" name="Freeform 8"/>
          <p:cNvSpPr/>
          <p:nvPr/>
        </p:nvSpPr>
        <p:spPr>
          <a:xfrm>
            <a:off x="1180132" y="2363518"/>
            <a:ext cx="5108571" cy="1007594"/>
          </a:xfrm>
          <a:custGeom>
            <a:avLst/>
            <a:gdLst>
              <a:gd name="connsiteX0" fmla="*/ 141889 w 8176584"/>
              <a:gd name="connsiteY0" fmla="*/ 47297 h 1008993"/>
              <a:gd name="connsiteX1" fmla="*/ 362607 w 8176584"/>
              <a:gd name="connsiteY1" fmla="*/ 31531 h 1008993"/>
              <a:gd name="connsiteX2" fmla="*/ 488731 w 8176584"/>
              <a:gd name="connsiteY2" fmla="*/ 0 h 1008993"/>
              <a:gd name="connsiteX3" fmla="*/ 662151 w 8176584"/>
              <a:gd name="connsiteY3" fmla="*/ 15766 h 1008993"/>
              <a:gd name="connsiteX4" fmla="*/ 693683 w 8176584"/>
              <a:gd name="connsiteY4" fmla="*/ 63062 h 1008993"/>
              <a:gd name="connsiteX5" fmla="*/ 740979 w 8176584"/>
              <a:gd name="connsiteY5" fmla="*/ 94593 h 1008993"/>
              <a:gd name="connsiteX6" fmla="*/ 804041 w 8176584"/>
              <a:gd name="connsiteY6" fmla="*/ 173421 h 1008993"/>
              <a:gd name="connsiteX7" fmla="*/ 898634 w 8176584"/>
              <a:gd name="connsiteY7" fmla="*/ 204952 h 1008993"/>
              <a:gd name="connsiteX8" fmla="*/ 1213945 w 8176584"/>
              <a:gd name="connsiteY8" fmla="*/ 173421 h 1008993"/>
              <a:gd name="connsiteX9" fmla="*/ 1355834 w 8176584"/>
              <a:gd name="connsiteY9" fmla="*/ 126124 h 1008993"/>
              <a:gd name="connsiteX10" fmla="*/ 1450427 w 8176584"/>
              <a:gd name="connsiteY10" fmla="*/ 94593 h 1008993"/>
              <a:gd name="connsiteX11" fmla="*/ 1497724 w 8176584"/>
              <a:gd name="connsiteY11" fmla="*/ 63062 h 1008993"/>
              <a:gd name="connsiteX12" fmla="*/ 1655379 w 8176584"/>
              <a:gd name="connsiteY12" fmla="*/ 78828 h 1008993"/>
              <a:gd name="connsiteX13" fmla="*/ 1749972 w 8176584"/>
              <a:gd name="connsiteY13" fmla="*/ 94593 h 1008993"/>
              <a:gd name="connsiteX14" fmla="*/ 1813034 w 8176584"/>
              <a:gd name="connsiteY14" fmla="*/ 189187 h 1008993"/>
              <a:gd name="connsiteX15" fmla="*/ 1907627 w 8176584"/>
              <a:gd name="connsiteY15" fmla="*/ 283780 h 1008993"/>
              <a:gd name="connsiteX16" fmla="*/ 1954924 w 8176584"/>
              <a:gd name="connsiteY16" fmla="*/ 315311 h 1008993"/>
              <a:gd name="connsiteX17" fmla="*/ 2049517 w 8176584"/>
              <a:gd name="connsiteY17" fmla="*/ 346842 h 1008993"/>
              <a:gd name="connsiteX18" fmla="*/ 2333296 w 8176584"/>
              <a:gd name="connsiteY18" fmla="*/ 378373 h 1008993"/>
              <a:gd name="connsiteX19" fmla="*/ 2617076 w 8176584"/>
              <a:gd name="connsiteY19" fmla="*/ 409904 h 1008993"/>
              <a:gd name="connsiteX20" fmla="*/ 2743200 w 8176584"/>
              <a:gd name="connsiteY20" fmla="*/ 441435 h 1008993"/>
              <a:gd name="connsiteX21" fmla="*/ 3641834 w 8176584"/>
              <a:gd name="connsiteY21" fmla="*/ 457200 h 1008993"/>
              <a:gd name="connsiteX22" fmla="*/ 3878317 w 8176584"/>
              <a:gd name="connsiteY22" fmla="*/ 472966 h 1008993"/>
              <a:gd name="connsiteX23" fmla="*/ 3941379 w 8176584"/>
              <a:gd name="connsiteY23" fmla="*/ 488731 h 1008993"/>
              <a:gd name="connsiteX24" fmla="*/ 4099034 w 8176584"/>
              <a:gd name="connsiteY24" fmla="*/ 504497 h 1008993"/>
              <a:gd name="connsiteX25" fmla="*/ 4367048 w 8176584"/>
              <a:gd name="connsiteY25" fmla="*/ 488731 h 1008993"/>
              <a:gd name="connsiteX26" fmla="*/ 4556234 w 8176584"/>
              <a:gd name="connsiteY26" fmla="*/ 472966 h 1008993"/>
              <a:gd name="connsiteX27" fmla="*/ 5013434 w 8176584"/>
              <a:gd name="connsiteY27" fmla="*/ 488731 h 1008993"/>
              <a:gd name="connsiteX28" fmla="*/ 5139558 w 8176584"/>
              <a:gd name="connsiteY28" fmla="*/ 520262 h 1008993"/>
              <a:gd name="connsiteX29" fmla="*/ 5265683 w 8176584"/>
              <a:gd name="connsiteY29" fmla="*/ 536028 h 1008993"/>
              <a:gd name="connsiteX30" fmla="*/ 5344510 w 8176584"/>
              <a:gd name="connsiteY30" fmla="*/ 551793 h 1008993"/>
              <a:gd name="connsiteX31" fmla="*/ 5580993 w 8176584"/>
              <a:gd name="connsiteY31" fmla="*/ 536028 h 1008993"/>
              <a:gd name="connsiteX32" fmla="*/ 5628289 w 8176584"/>
              <a:gd name="connsiteY32" fmla="*/ 520262 h 1008993"/>
              <a:gd name="connsiteX33" fmla="*/ 5707117 w 8176584"/>
              <a:gd name="connsiteY33" fmla="*/ 504497 h 1008993"/>
              <a:gd name="connsiteX34" fmla="*/ 5849007 w 8176584"/>
              <a:gd name="connsiteY34" fmla="*/ 472966 h 1008993"/>
              <a:gd name="connsiteX35" fmla="*/ 5896303 w 8176584"/>
              <a:gd name="connsiteY35" fmla="*/ 457200 h 1008993"/>
              <a:gd name="connsiteX36" fmla="*/ 6274676 w 8176584"/>
              <a:gd name="connsiteY36" fmla="*/ 409904 h 1008993"/>
              <a:gd name="connsiteX37" fmla="*/ 6621517 w 8176584"/>
              <a:gd name="connsiteY37" fmla="*/ 378373 h 1008993"/>
              <a:gd name="connsiteX38" fmla="*/ 7126014 w 8176584"/>
              <a:gd name="connsiteY38" fmla="*/ 346842 h 1008993"/>
              <a:gd name="connsiteX39" fmla="*/ 7693572 w 8176584"/>
              <a:gd name="connsiteY39" fmla="*/ 378373 h 1008993"/>
              <a:gd name="connsiteX40" fmla="*/ 7819696 w 8176584"/>
              <a:gd name="connsiteY40" fmla="*/ 409904 h 1008993"/>
              <a:gd name="connsiteX41" fmla="*/ 7914289 w 8176584"/>
              <a:gd name="connsiteY41" fmla="*/ 425669 h 1008993"/>
              <a:gd name="connsiteX42" fmla="*/ 8166538 w 8176584"/>
              <a:gd name="connsiteY42" fmla="*/ 457200 h 1008993"/>
              <a:gd name="connsiteX43" fmla="*/ 8150772 w 8176584"/>
              <a:gd name="connsiteY43" fmla="*/ 819807 h 1008993"/>
              <a:gd name="connsiteX44" fmla="*/ 7993117 w 8176584"/>
              <a:gd name="connsiteY44" fmla="*/ 835573 h 1008993"/>
              <a:gd name="connsiteX45" fmla="*/ 7866993 w 8176584"/>
              <a:gd name="connsiteY45" fmla="*/ 867104 h 1008993"/>
              <a:gd name="connsiteX46" fmla="*/ 7535917 w 8176584"/>
              <a:gd name="connsiteY46" fmla="*/ 819807 h 1008993"/>
              <a:gd name="connsiteX47" fmla="*/ 6747641 w 8176584"/>
              <a:gd name="connsiteY47" fmla="*/ 835573 h 1008993"/>
              <a:gd name="connsiteX48" fmla="*/ 6511158 w 8176584"/>
              <a:gd name="connsiteY48" fmla="*/ 851338 h 1008993"/>
              <a:gd name="connsiteX49" fmla="*/ 6369269 w 8176584"/>
              <a:gd name="connsiteY49" fmla="*/ 882869 h 1008993"/>
              <a:gd name="connsiteX50" fmla="*/ 6211614 w 8176584"/>
              <a:gd name="connsiteY50" fmla="*/ 914400 h 1008993"/>
              <a:gd name="connsiteX51" fmla="*/ 6164317 w 8176584"/>
              <a:gd name="connsiteY51" fmla="*/ 930166 h 1008993"/>
              <a:gd name="connsiteX52" fmla="*/ 6053958 w 8176584"/>
              <a:gd name="connsiteY52" fmla="*/ 945931 h 1008993"/>
              <a:gd name="connsiteX53" fmla="*/ 6006662 w 8176584"/>
              <a:gd name="connsiteY53" fmla="*/ 961697 h 1008993"/>
              <a:gd name="connsiteX54" fmla="*/ 5896303 w 8176584"/>
              <a:gd name="connsiteY54" fmla="*/ 977462 h 1008993"/>
              <a:gd name="connsiteX55" fmla="*/ 5817476 w 8176584"/>
              <a:gd name="connsiteY55" fmla="*/ 993228 h 1008993"/>
              <a:gd name="connsiteX56" fmla="*/ 5218386 w 8176584"/>
              <a:gd name="connsiteY56" fmla="*/ 977462 h 1008993"/>
              <a:gd name="connsiteX57" fmla="*/ 5076496 w 8176584"/>
              <a:gd name="connsiteY57" fmla="*/ 945931 h 1008993"/>
              <a:gd name="connsiteX58" fmla="*/ 4871545 w 8176584"/>
              <a:gd name="connsiteY58" fmla="*/ 930166 h 1008993"/>
              <a:gd name="connsiteX59" fmla="*/ 4824248 w 8176584"/>
              <a:gd name="connsiteY59" fmla="*/ 898635 h 1008993"/>
              <a:gd name="connsiteX60" fmla="*/ 4666593 w 8176584"/>
              <a:gd name="connsiteY60" fmla="*/ 882869 h 1008993"/>
              <a:gd name="connsiteX61" fmla="*/ 4572000 w 8176584"/>
              <a:gd name="connsiteY61" fmla="*/ 867104 h 1008993"/>
              <a:gd name="connsiteX62" fmla="*/ 4051738 w 8176584"/>
              <a:gd name="connsiteY62" fmla="*/ 882869 h 1008993"/>
              <a:gd name="connsiteX63" fmla="*/ 3988676 w 8176584"/>
              <a:gd name="connsiteY63" fmla="*/ 898635 h 1008993"/>
              <a:gd name="connsiteX64" fmla="*/ 3909848 w 8176584"/>
              <a:gd name="connsiteY64" fmla="*/ 914400 h 1008993"/>
              <a:gd name="connsiteX65" fmla="*/ 3641834 w 8176584"/>
              <a:gd name="connsiteY65" fmla="*/ 945931 h 1008993"/>
              <a:gd name="connsiteX66" fmla="*/ 3499945 w 8176584"/>
              <a:gd name="connsiteY66" fmla="*/ 977462 h 1008993"/>
              <a:gd name="connsiteX67" fmla="*/ 3090041 w 8176584"/>
              <a:gd name="connsiteY67" fmla="*/ 1008993 h 1008993"/>
              <a:gd name="connsiteX68" fmla="*/ 2758965 w 8176584"/>
              <a:gd name="connsiteY68" fmla="*/ 993228 h 1008993"/>
              <a:gd name="connsiteX69" fmla="*/ 2711669 w 8176584"/>
              <a:gd name="connsiteY69" fmla="*/ 977462 h 1008993"/>
              <a:gd name="connsiteX70" fmla="*/ 2475186 w 8176584"/>
              <a:gd name="connsiteY70" fmla="*/ 945931 h 1008993"/>
              <a:gd name="connsiteX71" fmla="*/ 2427889 w 8176584"/>
              <a:gd name="connsiteY71" fmla="*/ 930166 h 1008993"/>
              <a:gd name="connsiteX72" fmla="*/ 2049517 w 8176584"/>
              <a:gd name="connsiteY72" fmla="*/ 898635 h 1008993"/>
              <a:gd name="connsiteX73" fmla="*/ 1986455 w 8176584"/>
              <a:gd name="connsiteY73" fmla="*/ 867104 h 1008993"/>
              <a:gd name="connsiteX74" fmla="*/ 1907627 w 8176584"/>
              <a:gd name="connsiteY74" fmla="*/ 851338 h 1008993"/>
              <a:gd name="connsiteX75" fmla="*/ 1813034 w 8176584"/>
              <a:gd name="connsiteY75" fmla="*/ 788276 h 1008993"/>
              <a:gd name="connsiteX76" fmla="*/ 1765738 w 8176584"/>
              <a:gd name="connsiteY76" fmla="*/ 756745 h 1008993"/>
              <a:gd name="connsiteX77" fmla="*/ 1718441 w 8176584"/>
              <a:gd name="connsiteY77" fmla="*/ 740980 h 1008993"/>
              <a:gd name="connsiteX78" fmla="*/ 1655379 w 8176584"/>
              <a:gd name="connsiteY78" fmla="*/ 725214 h 1008993"/>
              <a:gd name="connsiteX79" fmla="*/ 1592317 w 8176584"/>
              <a:gd name="connsiteY79" fmla="*/ 693683 h 1008993"/>
              <a:gd name="connsiteX80" fmla="*/ 1403131 w 8176584"/>
              <a:gd name="connsiteY80" fmla="*/ 662152 h 1008993"/>
              <a:gd name="connsiteX81" fmla="*/ 1277007 w 8176584"/>
              <a:gd name="connsiteY81" fmla="*/ 677918 h 1008993"/>
              <a:gd name="connsiteX82" fmla="*/ 1103586 w 8176584"/>
              <a:gd name="connsiteY82" fmla="*/ 725214 h 1008993"/>
              <a:gd name="connsiteX83" fmla="*/ 977462 w 8176584"/>
              <a:gd name="connsiteY83" fmla="*/ 772511 h 1008993"/>
              <a:gd name="connsiteX84" fmla="*/ 930165 w 8176584"/>
              <a:gd name="connsiteY84" fmla="*/ 804042 h 1008993"/>
              <a:gd name="connsiteX85" fmla="*/ 882869 w 8176584"/>
              <a:gd name="connsiteY85" fmla="*/ 819807 h 1008993"/>
              <a:gd name="connsiteX86" fmla="*/ 346841 w 8176584"/>
              <a:gd name="connsiteY86" fmla="*/ 867104 h 1008993"/>
              <a:gd name="connsiteX87" fmla="*/ 236483 w 8176584"/>
              <a:gd name="connsiteY87" fmla="*/ 898635 h 1008993"/>
              <a:gd name="connsiteX88" fmla="*/ 63062 w 8176584"/>
              <a:gd name="connsiteY88" fmla="*/ 882869 h 1008993"/>
              <a:gd name="connsiteX89" fmla="*/ 47296 w 8176584"/>
              <a:gd name="connsiteY89" fmla="*/ 536028 h 1008993"/>
              <a:gd name="connsiteX90" fmla="*/ 15765 w 8176584"/>
              <a:gd name="connsiteY90" fmla="*/ 488731 h 1008993"/>
              <a:gd name="connsiteX91" fmla="*/ 0 w 8176584"/>
              <a:gd name="connsiteY91" fmla="*/ 378373 h 1008993"/>
              <a:gd name="connsiteX92" fmla="*/ 31531 w 8176584"/>
              <a:gd name="connsiteY92" fmla="*/ 141890 h 1008993"/>
              <a:gd name="connsiteX93" fmla="*/ 47296 w 8176584"/>
              <a:gd name="connsiteY93" fmla="*/ 94593 h 1008993"/>
              <a:gd name="connsiteX94" fmla="*/ 94593 w 8176584"/>
              <a:gd name="connsiteY94" fmla="*/ 63062 h 1008993"/>
              <a:gd name="connsiteX95" fmla="*/ 283779 w 8176584"/>
              <a:gd name="connsiteY95" fmla="*/ 78828 h 10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176584" h="1008993">
                <a:moveTo>
                  <a:pt x="141889" y="47297"/>
                </a:moveTo>
                <a:cubicBezTo>
                  <a:pt x="215462" y="42042"/>
                  <a:pt x="289523" y="41497"/>
                  <a:pt x="362607" y="31531"/>
                </a:cubicBezTo>
                <a:cubicBezTo>
                  <a:pt x="405545" y="25676"/>
                  <a:pt x="488731" y="0"/>
                  <a:pt x="488731" y="0"/>
                </a:cubicBezTo>
                <a:cubicBezTo>
                  <a:pt x="546538" y="5255"/>
                  <a:pt x="606673" y="-1304"/>
                  <a:pt x="662151" y="15766"/>
                </a:cubicBezTo>
                <a:cubicBezTo>
                  <a:pt x="680261" y="21338"/>
                  <a:pt x="680285" y="49664"/>
                  <a:pt x="693683" y="63062"/>
                </a:cubicBezTo>
                <a:cubicBezTo>
                  <a:pt x="707081" y="76460"/>
                  <a:pt x="725214" y="84083"/>
                  <a:pt x="740979" y="94593"/>
                </a:cubicBezTo>
                <a:cubicBezTo>
                  <a:pt x="758075" y="145880"/>
                  <a:pt x="748233" y="148617"/>
                  <a:pt x="804041" y="173421"/>
                </a:cubicBezTo>
                <a:cubicBezTo>
                  <a:pt x="834413" y="186920"/>
                  <a:pt x="898634" y="204952"/>
                  <a:pt x="898634" y="204952"/>
                </a:cubicBezTo>
                <a:cubicBezTo>
                  <a:pt x="971042" y="199780"/>
                  <a:pt x="1124688" y="195735"/>
                  <a:pt x="1213945" y="173421"/>
                </a:cubicBezTo>
                <a:cubicBezTo>
                  <a:pt x="1213972" y="173414"/>
                  <a:pt x="1332173" y="134011"/>
                  <a:pt x="1355834" y="126124"/>
                </a:cubicBezTo>
                <a:cubicBezTo>
                  <a:pt x="1355839" y="126122"/>
                  <a:pt x="1450422" y="94597"/>
                  <a:pt x="1450427" y="94593"/>
                </a:cubicBezTo>
                <a:lnTo>
                  <a:pt x="1497724" y="63062"/>
                </a:lnTo>
                <a:cubicBezTo>
                  <a:pt x="1550276" y="68317"/>
                  <a:pt x="1602973" y="72277"/>
                  <a:pt x="1655379" y="78828"/>
                </a:cubicBezTo>
                <a:cubicBezTo>
                  <a:pt x="1687098" y="82793"/>
                  <a:pt x="1723785" y="76262"/>
                  <a:pt x="1749972" y="94593"/>
                </a:cubicBezTo>
                <a:cubicBezTo>
                  <a:pt x="1781017" y="116325"/>
                  <a:pt x="1792013" y="157656"/>
                  <a:pt x="1813034" y="189187"/>
                </a:cubicBezTo>
                <a:cubicBezTo>
                  <a:pt x="1856575" y="254498"/>
                  <a:pt x="1832965" y="230450"/>
                  <a:pt x="1907627" y="283780"/>
                </a:cubicBezTo>
                <a:cubicBezTo>
                  <a:pt x="1923046" y="294793"/>
                  <a:pt x="1937609" y="307616"/>
                  <a:pt x="1954924" y="315311"/>
                </a:cubicBezTo>
                <a:cubicBezTo>
                  <a:pt x="1985296" y="328810"/>
                  <a:pt x="2017986" y="336332"/>
                  <a:pt x="2049517" y="346842"/>
                </a:cubicBezTo>
                <a:cubicBezTo>
                  <a:pt x="2171758" y="387588"/>
                  <a:pt x="2080253" y="361503"/>
                  <a:pt x="2333296" y="378373"/>
                </a:cubicBezTo>
                <a:cubicBezTo>
                  <a:pt x="2583867" y="428485"/>
                  <a:pt x="2118058" y="338615"/>
                  <a:pt x="2617076" y="409904"/>
                </a:cubicBezTo>
                <a:cubicBezTo>
                  <a:pt x="2659976" y="416033"/>
                  <a:pt x="2701159" y="430925"/>
                  <a:pt x="2743200" y="441435"/>
                </a:cubicBezTo>
                <a:cubicBezTo>
                  <a:pt x="3033846" y="514096"/>
                  <a:pt x="3342289" y="451945"/>
                  <a:pt x="3641834" y="457200"/>
                </a:cubicBezTo>
                <a:cubicBezTo>
                  <a:pt x="3720662" y="462455"/>
                  <a:pt x="3799748" y="464696"/>
                  <a:pt x="3878317" y="472966"/>
                </a:cubicBezTo>
                <a:cubicBezTo>
                  <a:pt x="3899866" y="475234"/>
                  <a:pt x="3919929" y="485667"/>
                  <a:pt x="3941379" y="488731"/>
                </a:cubicBezTo>
                <a:cubicBezTo>
                  <a:pt x="3993662" y="496200"/>
                  <a:pt x="4046482" y="499242"/>
                  <a:pt x="4099034" y="504497"/>
                </a:cubicBezTo>
                <a:lnTo>
                  <a:pt x="4367048" y="488731"/>
                </a:lnTo>
                <a:cubicBezTo>
                  <a:pt x="4430179" y="484377"/>
                  <a:pt x="4492953" y="472966"/>
                  <a:pt x="4556234" y="472966"/>
                </a:cubicBezTo>
                <a:cubicBezTo>
                  <a:pt x="4708725" y="472966"/>
                  <a:pt x="4861034" y="483476"/>
                  <a:pt x="5013434" y="488731"/>
                </a:cubicBezTo>
                <a:cubicBezTo>
                  <a:pt x="5070984" y="507915"/>
                  <a:pt x="5068892" y="509390"/>
                  <a:pt x="5139558" y="520262"/>
                </a:cubicBezTo>
                <a:cubicBezTo>
                  <a:pt x="5181434" y="526704"/>
                  <a:pt x="5223807" y="529586"/>
                  <a:pt x="5265683" y="536028"/>
                </a:cubicBezTo>
                <a:cubicBezTo>
                  <a:pt x="5292167" y="540103"/>
                  <a:pt x="5318234" y="546538"/>
                  <a:pt x="5344510" y="551793"/>
                </a:cubicBezTo>
                <a:cubicBezTo>
                  <a:pt x="5423338" y="546538"/>
                  <a:pt x="5502474" y="544752"/>
                  <a:pt x="5580993" y="536028"/>
                </a:cubicBezTo>
                <a:cubicBezTo>
                  <a:pt x="5597510" y="534193"/>
                  <a:pt x="5612167" y="524293"/>
                  <a:pt x="5628289" y="520262"/>
                </a:cubicBezTo>
                <a:cubicBezTo>
                  <a:pt x="5654285" y="513763"/>
                  <a:pt x="5681121" y="510996"/>
                  <a:pt x="5707117" y="504497"/>
                </a:cubicBezTo>
                <a:cubicBezTo>
                  <a:pt x="5862367" y="465685"/>
                  <a:pt x="5588704" y="516349"/>
                  <a:pt x="5849007" y="472966"/>
                </a:cubicBezTo>
                <a:cubicBezTo>
                  <a:pt x="5864772" y="467711"/>
                  <a:pt x="5880081" y="460805"/>
                  <a:pt x="5896303" y="457200"/>
                </a:cubicBezTo>
                <a:cubicBezTo>
                  <a:pt x="6037492" y="425825"/>
                  <a:pt x="6099912" y="444858"/>
                  <a:pt x="6274676" y="409904"/>
                </a:cubicBezTo>
                <a:cubicBezTo>
                  <a:pt x="6438374" y="377163"/>
                  <a:pt x="6336382" y="393786"/>
                  <a:pt x="6621517" y="378373"/>
                </a:cubicBezTo>
                <a:cubicBezTo>
                  <a:pt x="7052423" y="355081"/>
                  <a:pt x="6800450" y="373971"/>
                  <a:pt x="7126014" y="346842"/>
                </a:cubicBezTo>
                <a:cubicBezTo>
                  <a:pt x="7220267" y="350208"/>
                  <a:pt x="7533434" y="348347"/>
                  <a:pt x="7693572" y="378373"/>
                </a:cubicBezTo>
                <a:cubicBezTo>
                  <a:pt x="7736165" y="386359"/>
                  <a:pt x="7776950" y="402780"/>
                  <a:pt x="7819696" y="409904"/>
                </a:cubicBezTo>
                <a:cubicBezTo>
                  <a:pt x="7851227" y="415159"/>
                  <a:pt x="7882616" y="421350"/>
                  <a:pt x="7914289" y="425669"/>
                </a:cubicBezTo>
                <a:cubicBezTo>
                  <a:pt x="7998249" y="437118"/>
                  <a:pt x="8166538" y="457200"/>
                  <a:pt x="8166538" y="457200"/>
                </a:cubicBezTo>
                <a:cubicBezTo>
                  <a:pt x="8161283" y="578069"/>
                  <a:pt x="8201180" y="709825"/>
                  <a:pt x="8150772" y="819807"/>
                </a:cubicBezTo>
                <a:cubicBezTo>
                  <a:pt x="8128767" y="867818"/>
                  <a:pt x="8045212" y="826890"/>
                  <a:pt x="7993117" y="835573"/>
                </a:cubicBezTo>
                <a:cubicBezTo>
                  <a:pt x="7950371" y="842697"/>
                  <a:pt x="7866993" y="867104"/>
                  <a:pt x="7866993" y="867104"/>
                </a:cubicBezTo>
                <a:cubicBezTo>
                  <a:pt x="7773851" y="850169"/>
                  <a:pt x="7633166" y="819807"/>
                  <a:pt x="7535917" y="819807"/>
                </a:cubicBezTo>
                <a:cubicBezTo>
                  <a:pt x="7273106" y="819807"/>
                  <a:pt x="7010400" y="830318"/>
                  <a:pt x="6747641" y="835573"/>
                </a:cubicBezTo>
                <a:cubicBezTo>
                  <a:pt x="6668813" y="840828"/>
                  <a:pt x="6589769" y="843477"/>
                  <a:pt x="6511158" y="851338"/>
                </a:cubicBezTo>
                <a:cubicBezTo>
                  <a:pt x="6464244" y="856029"/>
                  <a:pt x="6415341" y="872996"/>
                  <a:pt x="6369269" y="882869"/>
                </a:cubicBezTo>
                <a:cubicBezTo>
                  <a:pt x="6316866" y="894098"/>
                  <a:pt x="6262456" y="897452"/>
                  <a:pt x="6211614" y="914400"/>
                </a:cubicBezTo>
                <a:cubicBezTo>
                  <a:pt x="6195848" y="919655"/>
                  <a:pt x="6180613" y="926907"/>
                  <a:pt x="6164317" y="930166"/>
                </a:cubicBezTo>
                <a:cubicBezTo>
                  <a:pt x="6127879" y="937454"/>
                  <a:pt x="6090744" y="940676"/>
                  <a:pt x="6053958" y="945931"/>
                </a:cubicBezTo>
                <a:cubicBezTo>
                  <a:pt x="6038193" y="951186"/>
                  <a:pt x="6022957" y="958438"/>
                  <a:pt x="6006662" y="961697"/>
                </a:cubicBezTo>
                <a:cubicBezTo>
                  <a:pt x="5970224" y="968985"/>
                  <a:pt x="5932957" y="971353"/>
                  <a:pt x="5896303" y="977462"/>
                </a:cubicBezTo>
                <a:cubicBezTo>
                  <a:pt x="5869872" y="981867"/>
                  <a:pt x="5843752" y="987973"/>
                  <a:pt x="5817476" y="993228"/>
                </a:cubicBezTo>
                <a:cubicBezTo>
                  <a:pt x="5617779" y="987973"/>
                  <a:pt x="5417746" y="990187"/>
                  <a:pt x="5218386" y="977462"/>
                </a:cubicBezTo>
                <a:cubicBezTo>
                  <a:pt x="5170034" y="974376"/>
                  <a:pt x="5124502" y="952477"/>
                  <a:pt x="5076496" y="945931"/>
                </a:cubicBezTo>
                <a:cubicBezTo>
                  <a:pt x="5008605" y="936673"/>
                  <a:pt x="4939862" y="935421"/>
                  <a:pt x="4871545" y="930166"/>
                </a:cubicBezTo>
                <a:cubicBezTo>
                  <a:pt x="4855779" y="919656"/>
                  <a:pt x="4842711" y="902896"/>
                  <a:pt x="4824248" y="898635"/>
                </a:cubicBezTo>
                <a:cubicBezTo>
                  <a:pt x="4772787" y="886759"/>
                  <a:pt x="4718999" y="889420"/>
                  <a:pt x="4666593" y="882869"/>
                </a:cubicBezTo>
                <a:cubicBezTo>
                  <a:pt x="4634874" y="878904"/>
                  <a:pt x="4603531" y="872359"/>
                  <a:pt x="4572000" y="867104"/>
                </a:cubicBezTo>
                <a:cubicBezTo>
                  <a:pt x="4398579" y="872359"/>
                  <a:pt x="4224985" y="873504"/>
                  <a:pt x="4051738" y="882869"/>
                </a:cubicBezTo>
                <a:cubicBezTo>
                  <a:pt x="4030102" y="884039"/>
                  <a:pt x="4009828" y="893935"/>
                  <a:pt x="3988676" y="898635"/>
                </a:cubicBezTo>
                <a:cubicBezTo>
                  <a:pt x="3962518" y="904448"/>
                  <a:pt x="3936212" y="909607"/>
                  <a:pt x="3909848" y="914400"/>
                </a:cubicBezTo>
                <a:cubicBezTo>
                  <a:pt x="3783297" y="937409"/>
                  <a:pt x="3801153" y="931448"/>
                  <a:pt x="3641834" y="945931"/>
                </a:cubicBezTo>
                <a:cubicBezTo>
                  <a:pt x="3595927" y="957408"/>
                  <a:pt x="3546655" y="970789"/>
                  <a:pt x="3499945" y="977462"/>
                </a:cubicBezTo>
                <a:cubicBezTo>
                  <a:pt x="3356304" y="997982"/>
                  <a:pt x="3241586" y="1000079"/>
                  <a:pt x="3090041" y="1008993"/>
                </a:cubicBezTo>
                <a:cubicBezTo>
                  <a:pt x="2979682" y="1003738"/>
                  <a:pt x="2869067" y="1002403"/>
                  <a:pt x="2758965" y="993228"/>
                </a:cubicBezTo>
                <a:cubicBezTo>
                  <a:pt x="2742404" y="991848"/>
                  <a:pt x="2727964" y="980721"/>
                  <a:pt x="2711669" y="977462"/>
                </a:cubicBezTo>
                <a:cubicBezTo>
                  <a:pt x="2675423" y="970213"/>
                  <a:pt x="2505859" y="949765"/>
                  <a:pt x="2475186" y="945931"/>
                </a:cubicBezTo>
                <a:cubicBezTo>
                  <a:pt x="2459420" y="940676"/>
                  <a:pt x="2444011" y="934197"/>
                  <a:pt x="2427889" y="930166"/>
                </a:cubicBezTo>
                <a:cubicBezTo>
                  <a:pt x="2295818" y="897148"/>
                  <a:pt x="2208654" y="907010"/>
                  <a:pt x="2049517" y="898635"/>
                </a:cubicBezTo>
                <a:cubicBezTo>
                  <a:pt x="2028496" y="888125"/>
                  <a:pt x="2008751" y="874536"/>
                  <a:pt x="1986455" y="867104"/>
                </a:cubicBezTo>
                <a:cubicBezTo>
                  <a:pt x="1961034" y="858630"/>
                  <a:pt x="1932022" y="862426"/>
                  <a:pt x="1907627" y="851338"/>
                </a:cubicBezTo>
                <a:cubicBezTo>
                  <a:pt x="1873128" y="835657"/>
                  <a:pt x="1844565" y="809297"/>
                  <a:pt x="1813034" y="788276"/>
                </a:cubicBezTo>
                <a:cubicBezTo>
                  <a:pt x="1797269" y="777766"/>
                  <a:pt x="1783713" y="762737"/>
                  <a:pt x="1765738" y="756745"/>
                </a:cubicBezTo>
                <a:cubicBezTo>
                  <a:pt x="1749972" y="751490"/>
                  <a:pt x="1734420" y="745545"/>
                  <a:pt x="1718441" y="740980"/>
                </a:cubicBezTo>
                <a:cubicBezTo>
                  <a:pt x="1697607" y="735027"/>
                  <a:pt x="1675667" y="732822"/>
                  <a:pt x="1655379" y="725214"/>
                </a:cubicBezTo>
                <a:cubicBezTo>
                  <a:pt x="1633374" y="716962"/>
                  <a:pt x="1614322" y="701935"/>
                  <a:pt x="1592317" y="693683"/>
                </a:cubicBezTo>
                <a:cubicBezTo>
                  <a:pt x="1540238" y="674153"/>
                  <a:pt x="1448907" y="667874"/>
                  <a:pt x="1403131" y="662152"/>
                </a:cubicBezTo>
                <a:cubicBezTo>
                  <a:pt x="1361090" y="667407"/>
                  <a:pt x="1318799" y="670953"/>
                  <a:pt x="1277007" y="677918"/>
                </a:cubicBezTo>
                <a:cubicBezTo>
                  <a:pt x="1248602" y="682652"/>
                  <a:pt x="1108049" y="723591"/>
                  <a:pt x="1103586" y="725214"/>
                </a:cubicBezTo>
                <a:cubicBezTo>
                  <a:pt x="922205" y="791171"/>
                  <a:pt x="1154542" y="728240"/>
                  <a:pt x="977462" y="772511"/>
                </a:cubicBezTo>
                <a:cubicBezTo>
                  <a:pt x="961696" y="783021"/>
                  <a:pt x="947113" y="795568"/>
                  <a:pt x="930165" y="804042"/>
                </a:cubicBezTo>
                <a:cubicBezTo>
                  <a:pt x="915301" y="811474"/>
                  <a:pt x="898902" y="815435"/>
                  <a:pt x="882869" y="819807"/>
                </a:cubicBezTo>
                <a:cubicBezTo>
                  <a:pt x="649195" y="883536"/>
                  <a:pt x="720840" y="852719"/>
                  <a:pt x="346841" y="867104"/>
                </a:cubicBezTo>
                <a:cubicBezTo>
                  <a:pt x="324539" y="874538"/>
                  <a:pt x="256276" y="898635"/>
                  <a:pt x="236483" y="898635"/>
                </a:cubicBezTo>
                <a:cubicBezTo>
                  <a:pt x="178438" y="898635"/>
                  <a:pt x="120869" y="888124"/>
                  <a:pt x="63062" y="882869"/>
                </a:cubicBezTo>
                <a:cubicBezTo>
                  <a:pt x="57807" y="767255"/>
                  <a:pt x="61085" y="650937"/>
                  <a:pt x="47296" y="536028"/>
                </a:cubicBezTo>
                <a:cubicBezTo>
                  <a:pt x="45038" y="517215"/>
                  <a:pt x="21210" y="506880"/>
                  <a:pt x="15765" y="488731"/>
                </a:cubicBezTo>
                <a:cubicBezTo>
                  <a:pt x="5087" y="453139"/>
                  <a:pt x="5255" y="415159"/>
                  <a:pt x="0" y="378373"/>
                </a:cubicBezTo>
                <a:cubicBezTo>
                  <a:pt x="12398" y="241986"/>
                  <a:pt x="3675" y="239385"/>
                  <a:pt x="31531" y="141890"/>
                </a:cubicBezTo>
                <a:cubicBezTo>
                  <a:pt x="36096" y="125911"/>
                  <a:pt x="36915" y="107570"/>
                  <a:pt x="47296" y="94593"/>
                </a:cubicBezTo>
                <a:cubicBezTo>
                  <a:pt x="59133" y="79797"/>
                  <a:pt x="78827" y="73572"/>
                  <a:pt x="94593" y="63062"/>
                </a:cubicBezTo>
                <a:lnTo>
                  <a:pt x="283779" y="78828"/>
                </a:lnTo>
              </a:path>
            </a:pathLst>
          </a:custGeom>
          <a:gradFill>
            <a:gsLst>
              <a:gs pos="72000">
                <a:srgbClr val="FF9900">
                  <a:alpha val="92000"/>
                </a:srgbClr>
              </a:gs>
              <a:gs pos="24000">
                <a:srgbClr val="FF6600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521872" y="2758482"/>
            <a:ext cx="196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Upper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mantle  </a:t>
            </a:r>
            <a:endParaRPr lang="th-TH" dirty="0"/>
          </a:p>
        </p:txBody>
      </p:sp>
      <p:sp>
        <p:nvSpPr>
          <p:cNvPr id="16" name="Rectangle 15"/>
          <p:cNvSpPr/>
          <p:nvPr/>
        </p:nvSpPr>
        <p:spPr>
          <a:xfrm>
            <a:off x="6822925" y="1486873"/>
            <a:ext cx="154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Lithosphere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69787" y="1895629"/>
            <a:ext cx="105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ธรณี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27717" y="2963905"/>
            <a:ext cx="5083833" cy="687599"/>
          </a:xfrm>
          <a:custGeom>
            <a:avLst/>
            <a:gdLst>
              <a:gd name="connsiteX0" fmla="*/ 8138 w 5083833"/>
              <a:gd name="connsiteY0" fmla="*/ 204952 h 835573"/>
              <a:gd name="connsiteX1" fmla="*/ 102731 w 5083833"/>
              <a:gd name="connsiteY1" fmla="*/ 220718 h 835573"/>
              <a:gd name="connsiteX2" fmla="*/ 354979 w 5083833"/>
              <a:gd name="connsiteY2" fmla="*/ 189187 h 835573"/>
              <a:gd name="connsiteX3" fmla="*/ 496869 w 5083833"/>
              <a:gd name="connsiteY3" fmla="*/ 126124 h 835573"/>
              <a:gd name="connsiteX4" fmla="*/ 544165 w 5083833"/>
              <a:gd name="connsiteY4" fmla="*/ 110359 h 835573"/>
              <a:gd name="connsiteX5" fmla="*/ 591462 w 5083833"/>
              <a:gd name="connsiteY5" fmla="*/ 94593 h 835573"/>
              <a:gd name="connsiteX6" fmla="*/ 622993 w 5083833"/>
              <a:gd name="connsiteY6" fmla="*/ 47297 h 835573"/>
              <a:gd name="connsiteX7" fmla="*/ 733352 w 5083833"/>
              <a:gd name="connsiteY7" fmla="*/ 0 h 835573"/>
              <a:gd name="connsiteX8" fmla="*/ 875241 w 5083833"/>
              <a:gd name="connsiteY8" fmla="*/ 15766 h 835573"/>
              <a:gd name="connsiteX9" fmla="*/ 938303 w 5083833"/>
              <a:gd name="connsiteY9" fmla="*/ 31531 h 835573"/>
              <a:gd name="connsiteX10" fmla="*/ 985600 w 5083833"/>
              <a:gd name="connsiteY10" fmla="*/ 78828 h 835573"/>
              <a:gd name="connsiteX11" fmla="*/ 1080193 w 5083833"/>
              <a:gd name="connsiteY11" fmla="*/ 141890 h 835573"/>
              <a:gd name="connsiteX12" fmla="*/ 1174786 w 5083833"/>
              <a:gd name="connsiteY12" fmla="*/ 220718 h 835573"/>
              <a:gd name="connsiteX13" fmla="*/ 1222083 w 5083833"/>
              <a:gd name="connsiteY13" fmla="*/ 236483 h 835573"/>
              <a:gd name="connsiteX14" fmla="*/ 1269379 w 5083833"/>
              <a:gd name="connsiteY14" fmla="*/ 268014 h 835573"/>
              <a:gd name="connsiteX15" fmla="*/ 1553158 w 5083833"/>
              <a:gd name="connsiteY15" fmla="*/ 299545 h 835573"/>
              <a:gd name="connsiteX16" fmla="*/ 1821172 w 5083833"/>
              <a:gd name="connsiteY16" fmla="*/ 331076 h 835573"/>
              <a:gd name="connsiteX17" fmla="*/ 1931531 w 5083833"/>
              <a:gd name="connsiteY17" fmla="*/ 346842 h 835573"/>
              <a:gd name="connsiteX18" fmla="*/ 2278372 w 5083833"/>
              <a:gd name="connsiteY18" fmla="*/ 331076 h 835573"/>
              <a:gd name="connsiteX19" fmla="*/ 2388731 w 5083833"/>
              <a:gd name="connsiteY19" fmla="*/ 299545 h 835573"/>
              <a:gd name="connsiteX20" fmla="*/ 2451793 w 5083833"/>
              <a:gd name="connsiteY20" fmla="*/ 283780 h 835573"/>
              <a:gd name="connsiteX21" fmla="*/ 2593683 w 5083833"/>
              <a:gd name="connsiteY21" fmla="*/ 204952 h 835573"/>
              <a:gd name="connsiteX22" fmla="*/ 2845931 w 5083833"/>
              <a:gd name="connsiteY22" fmla="*/ 220718 h 835573"/>
              <a:gd name="connsiteX23" fmla="*/ 2893227 w 5083833"/>
              <a:gd name="connsiteY23" fmla="*/ 236483 h 835573"/>
              <a:gd name="connsiteX24" fmla="*/ 2987820 w 5083833"/>
              <a:gd name="connsiteY24" fmla="*/ 252249 h 835573"/>
              <a:gd name="connsiteX25" fmla="*/ 3098179 w 5083833"/>
              <a:gd name="connsiteY25" fmla="*/ 268014 h 835573"/>
              <a:gd name="connsiteX26" fmla="*/ 3271600 w 5083833"/>
              <a:gd name="connsiteY26" fmla="*/ 315311 h 835573"/>
              <a:gd name="connsiteX27" fmla="*/ 3665738 w 5083833"/>
              <a:gd name="connsiteY27" fmla="*/ 299545 h 835573"/>
              <a:gd name="connsiteX28" fmla="*/ 3760331 w 5083833"/>
              <a:gd name="connsiteY28" fmla="*/ 283780 h 835573"/>
              <a:gd name="connsiteX29" fmla="*/ 3917986 w 5083833"/>
              <a:gd name="connsiteY29" fmla="*/ 268014 h 835573"/>
              <a:gd name="connsiteX30" fmla="*/ 4122938 w 5083833"/>
              <a:gd name="connsiteY30" fmla="*/ 220718 h 835573"/>
              <a:gd name="connsiteX31" fmla="*/ 4186000 w 5083833"/>
              <a:gd name="connsiteY31" fmla="*/ 204952 h 835573"/>
              <a:gd name="connsiteX32" fmla="*/ 4233296 w 5083833"/>
              <a:gd name="connsiteY32" fmla="*/ 189187 h 835573"/>
              <a:gd name="connsiteX33" fmla="*/ 4485545 w 5083833"/>
              <a:gd name="connsiteY33" fmla="*/ 157655 h 835573"/>
              <a:gd name="connsiteX34" fmla="*/ 4800855 w 5083833"/>
              <a:gd name="connsiteY34" fmla="*/ 189187 h 835573"/>
              <a:gd name="connsiteX35" fmla="*/ 4895448 w 5083833"/>
              <a:gd name="connsiteY35" fmla="*/ 220718 h 835573"/>
              <a:gd name="connsiteX36" fmla="*/ 4942745 w 5083833"/>
              <a:gd name="connsiteY36" fmla="*/ 268014 h 835573"/>
              <a:gd name="connsiteX37" fmla="*/ 5068869 w 5083833"/>
              <a:gd name="connsiteY37" fmla="*/ 315311 h 835573"/>
              <a:gd name="connsiteX38" fmla="*/ 5053103 w 5083833"/>
              <a:gd name="connsiteY38" fmla="*/ 520262 h 835573"/>
              <a:gd name="connsiteX39" fmla="*/ 4611669 w 5083833"/>
              <a:gd name="connsiteY39" fmla="*/ 536028 h 835573"/>
              <a:gd name="connsiteX40" fmla="*/ 4501310 w 5083833"/>
              <a:gd name="connsiteY40" fmla="*/ 551793 h 835573"/>
              <a:gd name="connsiteX41" fmla="*/ 4154469 w 5083833"/>
              <a:gd name="connsiteY41" fmla="*/ 583324 h 835573"/>
              <a:gd name="connsiteX42" fmla="*/ 3981048 w 5083833"/>
              <a:gd name="connsiteY42" fmla="*/ 599090 h 835573"/>
              <a:gd name="connsiteX43" fmla="*/ 3177007 w 5083833"/>
              <a:gd name="connsiteY43" fmla="*/ 614855 h 835573"/>
              <a:gd name="connsiteX44" fmla="*/ 2924758 w 5083833"/>
              <a:gd name="connsiteY44" fmla="*/ 630621 h 835573"/>
              <a:gd name="connsiteX45" fmla="*/ 2845931 w 5083833"/>
              <a:gd name="connsiteY45" fmla="*/ 646387 h 835573"/>
              <a:gd name="connsiteX46" fmla="*/ 2246841 w 5083833"/>
              <a:gd name="connsiteY46" fmla="*/ 662152 h 835573"/>
              <a:gd name="connsiteX47" fmla="*/ 2152248 w 5083833"/>
              <a:gd name="connsiteY47" fmla="*/ 709449 h 835573"/>
              <a:gd name="connsiteX48" fmla="*/ 2057655 w 5083833"/>
              <a:gd name="connsiteY48" fmla="*/ 756745 h 835573"/>
              <a:gd name="connsiteX49" fmla="*/ 1915765 w 5083833"/>
              <a:gd name="connsiteY49" fmla="*/ 740980 h 835573"/>
              <a:gd name="connsiteX50" fmla="*/ 1868469 w 5083833"/>
              <a:gd name="connsiteY50" fmla="*/ 725214 h 835573"/>
              <a:gd name="connsiteX51" fmla="*/ 1758110 w 5083833"/>
              <a:gd name="connsiteY51" fmla="*/ 709449 h 835573"/>
              <a:gd name="connsiteX52" fmla="*/ 1458565 w 5083833"/>
              <a:gd name="connsiteY52" fmla="*/ 725214 h 835573"/>
              <a:gd name="connsiteX53" fmla="*/ 1411269 w 5083833"/>
              <a:gd name="connsiteY53" fmla="*/ 772511 h 835573"/>
              <a:gd name="connsiteX54" fmla="*/ 1316676 w 5083833"/>
              <a:gd name="connsiteY54" fmla="*/ 804042 h 835573"/>
              <a:gd name="connsiteX55" fmla="*/ 1269379 w 5083833"/>
              <a:gd name="connsiteY55" fmla="*/ 819807 h 835573"/>
              <a:gd name="connsiteX56" fmla="*/ 1143255 w 5083833"/>
              <a:gd name="connsiteY56" fmla="*/ 804042 h 835573"/>
              <a:gd name="connsiteX57" fmla="*/ 1111724 w 5083833"/>
              <a:gd name="connsiteY57" fmla="*/ 756745 h 835573"/>
              <a:gd name="connsiteX58" fmla="*/ 1048662 w 5083833"/>
              <a:gd name="connsiteY58" fmla="*/ 740980 h 835573"/>
              <a:gd name="connsiteX59" fmla="*/ 654524 w 5083833"/>
              <a:gd name="connsiteY59" fmla="*/ 725214 h 835573"/>
              <a:gd name="connsiteX60" fmla="*/ 607227 w 5083833"/>
              <a:gd name="connsiteY60" fmla="*/ 772511 h 835573"/>
              <a:gd name="connsiteX61" fmla="*/ 559931 w 5083833"/>
              <a:gd name="connsiteY61" fmla="*/ 788276 h 835573"/>
              <a:gd name="connsiteX62" fmla="*/ 465338 w 5083833"/>
              <a:gd name="connsiteY62" fmla="*/ 835573 h 835573"/>
              <a:gd name="connsiteX63" fmla="*/ 102731 w 5083833"/>
              <a:gd name="connsiteY63" fmla="*/ 804042 h 835573"/>
              <a:gd name="connsiteX64" fmla="*/ 55434 w 5083833"/>
              <a:gd name="connsiteY64" fmla="*/ 772511 h 835573"/>
              <a:gd name="connsiteX65" fmla="*/ 23903 w 5083833"/>
              <a:gd name="connsiteY65" fmla="*/ 725214 h 835573"/>
              <a:gd name="connsiteX66" fmla="*/ 8138 w 5083833"/>
              <a:gd name="connsiteY66" fmla="*/ 662152 h 835573"/>
              <a:gd name="connsiteX67" fmla="*/ 8138 w 5083833"/>
              <a:gd name="connsiteY67" fmla="*/ 204952 h 83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083833" h="835573">
                <a:moveTo>
                  <a:pt x="8138" y="204952"/>
                </a:moveTo>
                <a:cubicBezTo>
                  <a:pt x="23903" y="131380"/>
                  <a:pt x="70765" y="220718"/>
                  <a:pt x="102731" y="220718"/>
                </a:cubicBezTo>
                <a:cubicBezTo>
                  <a:pt x="273129" y="220718"/>
                  <a:pt x="255079" y="222486"/>
                  <a:pt x="354979" y="189187"/>
                </a:cubicBezTo>
                <a:cubicBezTo>
                  <a:pt x="429930" y="139219"/>
                  <a:pt x="384301" y="163646"/>
                  <a:pt x="496869" y="126124"/>
                </a:cubicBezTo>
                <a:lnTo>
                  <a:pt x="544165" y="110359"/>
                </a:lnTo>
                <a:lnTo>
                  <a:pt x="591462" y="94593"/>
                </a:lnTo>
                <a:cubicBezTo>
                  <a:pt x="601972" y="78828"/>
                  <a:pt x="609595" y="60695"/>
                  <a:pt x="622993" y="47297"/>
                </a:cubicBezTo>
                <a:cubicBezTo>
                  <a:pt x="659285" y="11005"/>
                  <a:pt x="685108" y="12061"/>
                  <a:pt x="733352" y="0"/>
                </a:cubicBezTo>
                <a:cubicBezTo>
                  <a:pt x="780648" y="5255"/>
                  <a:pt x="828207" y="8530"/>
                  <a:pt x="875241" y="15766"/>
                </a:cubicBezTo>
                <a:cubicBezTo>
                  <a:pt x="896657" y="19061"/>
                  <a:pt x="919490" y="20781"/>
                  <a:pt x="938303" y="31531"/>
                </a:cubicBezTo>
                <a:cubicBezTo>
                  <a:pt x="957661" y="42593"/>
                  <a:pt x="968001" y="65140"/>
                  <a:pt x="985600" y="78828"/>
                </a:cubicBezTo>
                <a:cubicBezTo>
                  <a:pt x="1015513" y="102094"/>
                  <a:pt x="1053397" y="115094"/>
                  <a:pt x="1080193" y="141890"/>
                </a:cubicBezTo>
                <a:cubicBezTo>
                  <a:pt x="1115061" y="176758"/>
                  <a:pt x="1130886" y="198769"/>
                  <a:pt x="1174786" y="220718"/>
                </a:cubicBezTo>
                <a:cubicBezTo>
                  <a:pt x="1189650" y="228150"/>
                  <a:pt x="1206317" y="231228"/>
                  <a:pt x="1222083" y="236483"/>
                </a:cubicBezTo>
                <a:cubicBezTo>
                  <a:pt x="1237848" y="246993"/>
                  <a:pt x="1251230" y="262569"/>
                  <a:pt x="1269379" y="268014"/>
                </a:cubicBezTo>
                <a:cubicBezTo>
                  <a:pt x="1311078" y="280524"/>
                  <a:pt x="1539738" y="298325"/>
                  <a:pt x="1553158" y="299545"/>
                </a:cubicBezTo>
                <a:cubicBezTo>
                  <a:pt x="1693716" y="334686"/>
                  <a:pt x="1559760" y="304935"/>
                  <a:pt x="1821172" y="331076"/>
                </a:cubicBezTo>
                <a:cubicBezTo>
                  <a:pt x="1858147" y="334774"/>
                  <a:pt x="1894745" y="341587"/>
                  <a:pt x="1931531" y="346842"/>
                </a:cubicBezTo>
                <a:cubicBezTo>
                  <a:pt x="2047145" y="341587"/>
                  <a:pt x="2162980" y="339952"/>
                  <a:pt x="2278372" y="331076"/>
                </a:cubicBezTo>
                <a:cubicBezTo>
                  <a:pt x="2312100" y="328482"/>
                  <a:pt x="2355742" y="308970"/>
                  <a:pt x="2388731" y="299545"/>
                </a:cubicBezTo>
                <a:cubicBezTo>
                  <a:pt x="2409565" y="293592"/>
                  <a:pt x="2430772" y="289035"/>
                  <a:pt x="2451793" y="283780"/>
                </a:cubicBezTo>
                <a:cubicBezTo>
                  <a:pt x="2560213" y="211500"/>
                  <a:pt x="2510435" y="232702"/>
                  <a:pt x="2593683" y="204952"/>
                </a:cubicBezTo>
                <a:cubicBezTo>
                  <a:pt x="2677766" y="210207"/>
                  <a:pt x="2762147" y="211899"/>
                  <a:pt x="2845931" y="220718"/>
                </a:cubicBezTo>
                <a:cubicBezTo>
                  <a:pt x="2862458" y="222458"/>
                  <a:pt x="2877005" y="232878"/>
                  <a:pt x="2893227" y="236483"/>
                </a:cubicBezTo>
                <a:cubicBezTo>
                  <a:pt x="2924432" y="243417"/>
                  <a:pt x="2956226" y="247388"/>
                  <a:pt x="2987820" y="252249"/>
                </a:cubicBezTo>
                <a:cubicBezTo>
                  <a:pt x="3024548" y="257899"/>
                  <a:pt x="3061741" y="260726"/>
                  <a:pt x="3098179" y="268014"/>
                </a:cubicBezTo>
                <a:cubicBezTo>
                  <a:pt x="3187084" y="285795"/>
                  <a:pt x="3203647" y="292660"/>
                  <a:pt x="3271600" y="315311"/>
                </a:cubicBezTo>
                <a:cubicBezTo>
                  <a:pt x="3402979" y="310056"/>
                  <a:pt x="3534526" y="308010"/>
                  <a:pt x="3665738" y="299545"/>
                </a:cubicBezTo>
                <a:cubicBezTo>
                  <a:pt x="3697638" y="297487"/>
                  <a:pt x="3728612" y="287745"/>
                  <a:pt x="3760331" y="283780"/>
                </a:cubicBezTo>
                <a:cubicBezTo>
                  <a:pt x="3812737" y="277229"/>
                  <a:pt x="3865434" y="273269"/>
                  <a:pt x="3917986" y="268014"/>
                </a:cubicBezTo>
                <a:cubicBezTo>
                  <a:pt x="4080785" y="213748"/>
                  <a:pt x="3942833" y="253464"/>
                  <a:pt x="4122938" y="220718"/>
                </a:cubicBezTo>
                <a:cubicBezTo>
                  <a:pt x="4144256" y="216842"/>
                  <a:pt x="4165166" y="210905"/>
                  <a:pt x="4186000" y="204952"/>
                </a:cubicBezTo>
                <a:cubicBezTo>
                  <a:pt x="4201979" y="200387"/>
                  <a:pt x="4217001" y="192446"/>
                  <a:pt x="4233296" y="189187"/>
                </a:cubicBezTo>
                <a:cubicBezTo>
                  <a:pt x="4289538" y="177939"/>
                  <a:pt x="4436355" y="163121"/>
                  <a:pt x="4485545" y="157655"/>
                </a:cubicBezTo>
                <a:cubicBezTo>
                  <a:pt x="4590648" y="168166"/>
                  <a:pt x="4696456" y="173125"/>
                  <a:pt x="4800855" y="189187"/>
                </a:cubicBezTo>
                <a:cubicBezTo>
                  <a:pt x="4833705" y="194241"/>
                  <a:pt x="4895448" y="220718"/>
                  <a:pt x="4895448" y="220718"/>
                </a:cubicBezTo>
                <a:cubicBezTo>
                  <a:pt x="4911214" y="236483"/>
                  <a:pt x="4924602" y="255055"/>
                  <a:pt x="4942745" y="268014"/>
                </a:cubicBezTo>
                <a:cubicBezTo>
                  <a:pt x="4987137" y="299722"/>
                  <a:pt x="5018087" y="302615"/>
                  <a:pt x="5068869" y="315311"/>
                </a:cubicBezTo>
                <a:cubicBezTo>
                  <a:pt x="5063614" y="383628"/>
                  <a:pt x="5114808" y="490474"/>
                  <a:pt x="5053103" y="520262"/>
                </a:cubicBezTo>
                <a:cubicBezTo>
                  <a:pt x="4920507" y="584274"/>
                  <a:pt x="4758668" y="527628"/>
                  <a:pt x="4611669" y="536028"/>
                </a:cubicBezTo>
                <a:cubicBezTo>
                  <a:pt x="4574570" y="538148"/>
                  <a:pt x="4538183" y="547184"/>
                  <a:pt x="4501310" y="551793"/>
                </a:cubicBezTo>
                <a:cubicBezTo>
                  <a:pt x="4334321" y="572667"/>
                  <a:pt x="4344953" y="567450"/>
                  <a:pt x="4154469" y="583324"/>
                </a:cubicBezTo>
                <a:cubicBezTo>
                  <a:pt x="4096624" y="588144"/>
                  <a:pt x="4039063" y="597219"/>
                  <a:pt x="3981048" y="599090"/>
                </a:cubicBezTo>
                <a:cubicBezTo>
                  <a:pt x="3713122" y="607733"/>
                  <a:pt x="3445021" y="609600"/>
                  <a:pt x="3177007" y="614855"/>
                </a:cubicBezTo>
                <a:cubicBezTo>
                  <a:pt x="3092924" y="620110"/>
                  <a:pt x="3008626" y="622633"/>
                  <a:pt x="2924758" y="630621"/>
                </a:cubicBezTo>
                <a:cubicBezTo>
                  <a:pt x="2898083" y="633162"/>
                  <a:pt x="2872698" y="645142"/>
                  <a:pt x="2845931" y="646387"/>
                </a:cubicBezTo>
                <a:cubicBezTo>
                  <a:pt x="2646381" y="655668"/>
                  <a:pt x="2446538" y="656897"/>
                  <a:pt x="2246841" y="662152"/>
                </a:cubicBezTo>
                <a:cubicBezTo>
                  <a:pt x="2111299" y="752514"/>
                  <a:pt x="2282791" y="644177"/>
                  <a:pt x="2152248" y="709449"/>
                </a:cubicBezTo>
                <a:cubicBezTo>
                  <a:pt x="2030008" y="770570"/>
                  <a:pt x="2176531" y="717121"/>
                  <a:pt x="2057655" y="756745"/>
                </a:cubicBezTo>
                <a:cubicBezTo>
                  <a:pt x="2010358" y="751490"/>
                  <a:pt x="1962705" y="748803"/>
                  <a:pt x="1915765" y="740980"/>
                </a:cubicBezTo>
                <a:cubicBezTo>
                  <a:pt x="1899373" y="738248"/>
                  <a:pt x="1884764" y="728473"/>
                  <a:pt x="1868469" y="725214"/>
                </a:cubicBezTo>
                <a:cubicBezTo>
                  <a:pt x="1832031" y="717926"/>
                  <a:pt x="1794896" y="714704"/>
                  <a:pt x="1758110" y="709449"/>
                </a:cubicBezTo>
                <a:cubicBezTo>
                  <a:pt x="1658262" y="714704"/>
                  <a:pt x="1556939" y="707328"/>
                  <a:pt x="1458565" y="725214"/>
                </a:cubicBezTo>
                <a:cubicBezTo>
                  <a:pt x="1436629" y="729202"/>
                  <a:pt x="1430759" y="761683"/>
                  <a:pt x="1411269" y="772511"/>
                </a:cubicBezTo>
                <a:cubicBezTo>
                  <a:pt x="1382215" y="788652"/>
                  <a:pt x="1348207" y="793532"/>
                  <a:pt x="1316676" y="804042"/>
                </a:cubicBezTo>
                <a:lnTo>
                  <a:pt x="1269379" y="819807"/>
                </a:lnTo>
                <a:cubicBezTo>
                  <a:pt x="1227338" y="814552"/>
                  <a:pt x="1182593" y="819777"/>
                  <a:pt x="1143255" y="804042"/>
                </a:cubicBezTo>
                <a:cubicBezTo>
                  <a:pt x="1125662" y="797005"/>
                  <a:pt x="1127490" y="767255"/>
                  <a:pt x="1111724" y="756745"/>
                </a:cubicBezTo>
                <a:cubicBezTo>
                  <a:pt x="1093695" y="744726"/>
                  <a:pt x="1069683" y="746235"/>
                  <a:pt x="1048662" y="740980"/>
                </a:cubicBezTo>
                <a:cubicBezTo>
                  <a:pt x="900248" y="666773"/>
                  <a:pt x="945762" y="676674"/>
                  <a:pt x="654524" y="725214"/>
                </a:cubicBezTo>
                <a:cubicBezTo>
                  <a:pt x="632531" y="728879"/>
                  <a:pt x="625778" y="760143"/>
                  <a:pt x="607227" y="772511"/>
                </a:cubicBezTo>
                <a:cubicBezTo>
                  <a:pt x="593400" y="781729"/>
                  <a:pt x="575696" y="783021"/>
                  <a:pt x="559931" y="788276"/>
                </a:cubicBezTo>
                <a:cubicBezTo>
                  <a:pt x="536020" y="804217"/>
                  <a:pt x="497972" y="835573"/>
                  <a:pt x="465338" y="835573"/>
                </a:cubicBezTo>
                <a:cubicBezTo>
                  <a:pt x="369567" y="835573"/>
                  <a:pt x="206694" y="815593"/>
                  <a:pt x="102731" y="804042"/>
                </a:cubicBezTo>
                <a:cubicBezTo>
                  <a:pt x="86965" y="793532"/>
                  <a:pt x="68832" y="785909"/>
                  <a:pt x="55434" y="772511"/>
                </a:cubicBezTo>
                <a:cubicBezTo>
                  <a:pt x="42036" y="759113"/>
                  <a:pt x="31367" y="742630"/>
                  <a:pt x="23903" y="725214"/>
                </a:cubicBezTo>
                <a:cubicBezTo>
                  <a:pt x="15368" y="705298"/>
                  <a:pt x="8837" y="683808"/>
                  <a:pt x="8138" y="662152"/>
                </a:cubicBezTo>
                <a:cubicBezTo>
                  <a:pt x="3563" y="520336"/>
                  <a:pt x="-7627" y="278524"/>
                  <a:pt x="8138" y="20495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6142448" y="1300406"/>
            <a:ext cx="545227" cy="5131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ight Brace 16"/>
          <p:cNvSpPr/>
          <p:nvPr/>
        </p:nvSpPr>
        <p:spPr>
          <a:xfrm>
            <a:off x="6047635" y="923434"/>
            <a:ext cx="712503" cy="2173318"/>
          </a:xfrm>
          <a:prstGeom prst="rightBrace">
            <a:avLst>
              <a:gd name="adj1" fmla="val 8333"/>
              <a:gd name="adj2" fmla="val 4412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42448" y="3353702"/>
            <a:ext cx="5175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46269" y="3112518"/>
            <a:ext cx="204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Transition zone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12681" y="2976616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Asthenosphere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85640" y="3342596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ฐานธรณีภาค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72299" y="3806762"/>
            <a:ext cx="244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Mantle  2600 Km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90110" y="3834712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Mesosphere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202715" y="4079035"/>
            <a:ext cx="38739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08171" y="4604206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Outer core 2200 Km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7222" y="5609884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Inner core 1200 Km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47813" y="2733827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(Rigid)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22019" y="5837001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(Solid)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07385" y="4818867"/>
            <a:ext cx="117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(Molten)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0197" y="3782067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(mildly plastic)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76339" y="3092092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(highly plastic)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8098" y="1114084"/>
            <a:ext cx="304800" cy="5219749"/>
          </a:xfrm>
          <a:prstGeom prst="rect">
            <a:avLst/>
          </a:prstGeom>
          <a:gradFill>
            <a:gsLst>
              <a:gs pos="100000">
                <a:srgbClr val="FF0000"/>
              </a:gs>
              <a:gs pos="20000">
                <a:schemeClr val="accent5">
                  <a:lumMod val="40000"/>
                  <a:lumOff val="60000"/>
                </a:schemeClr>
              </a:gs>
              <a:gs pos="6000">
                <a:schemeClr val="accent3">
                  <a:lumMod val="75000"/>
                </a:schemeClr>
              </a:gs>
              <a:gs pos="32000">
                <a:srgbClr val="FF9900"/>
              </a:gs>
              <a:gs pos="43000">
                <a:srgbClr val="996600"/>
              </a:gs>
              <a:gs pos="49000">
                <a:srgbClr val="FFFF00"/>
              </a:gs>
              <a:gs pos="69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4931" y="2313537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4160" y="3097538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7216" y="4468206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7722" y="3548518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6696" y="554554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15526" y="6302308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999" y="2015018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5559" y="1533498"/>
            <a:ext cx="2529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ชั้นเปลือกโลกมหาสมุทร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                     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Oceanic Crust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ctr"/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5-10Km </a:t>
            </a:r>
            <a:endParaRPr lang="th-TH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41904" y="2813797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28" y="3253875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926" y="4048936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3000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8426" y="5127426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5000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127" y="5900065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6300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022" y="323196"/>
            <a:ext cx="1436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ระดับความลึก 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Depth (Km)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117" y="1643389"/>
            <a:ext cx="2817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เปลือกพื้นทวีป 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Continental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Crust)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5-70 Km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4005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399" y="3810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The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collision between the Eurasian Plate and the Indian Plate that is forming the Himalayas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4" descr="File:Himalayas 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37" y="1636984"/>
            <a:ext cx="6054923" cy="49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File:Plates tect2 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324779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6124246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ธรณีแปรสัณฐานแผ่นธรณีภาค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Plate tectonics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58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4.bp.blogspot.com/-QmQIgV_dkaQ/T4guo-QtgfI/AAAAAAAAABI/egCxccQtXEU/s1600/Himalaya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2273"/>
            <a:ext cx="8153400" cy="54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399" y="268958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The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collision between the Eurasian Plate and the Indian Plate that is forming the Himalayas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53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193" y="498093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2.1.2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ที่เพลตมีการเคลื่อนที่ออกจาก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กัน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Divergent Plate Boundary)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524" y="1295400"/>
            <a:ext cx="71890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เกิดขึ้นเนื่องจากแรงดันในชั้นฐานธรณี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(asthenosphere)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ดันให้แผ่นธรณีโก่งตัวขึ้นจนเกิดรอยแตก แมกมาอยู่ภายในดันตัวออก ทำให้แผ่นธรณีเคลื่อนที่แยกจากกัน การเคลื่อนที่ของแผ่นธรณีในลักษณะนี้ทำให้เกิดแผ่นดินไหวไม่รุนแรง โดยมีศูนย์กลางอยู่ในระดับตื้น เมื่อแผ่นเปลือกโลกเคลื่อนตัวแยกจากกันก็จะเกิดเป็นรอยแยกระหว่างแผ่นเปลือกโลกทั้งสองนั้น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ขึ้น ซึ่ง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หินที่หลอมเหลวจากฐานธรณี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asthenosphere)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จะขึ้นมาถมรอยแยกให้เต็มทันที หินหลอมเหลวที่ร้อนนี้จะเย็นตัว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ลง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ด้วยปรากฏการณ์ดังกล่าวมาแล้วนี้ จะทำให้มีธรณีภาค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ชั้นนอก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lithosphere)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เกิดขึ้นใหม่ๆเกิดขึ้นเรื่อยๆระหว่างรอยแยกของแผ่นเปลือกโลก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497" y="1228397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บริเวณที่เพลตมีการเคลื่อนที่ออกจากกัน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Divergent Plate Boundary)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2 ลักษณะ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คือ</a:t>
            </a:r>
          </a:p>
          <a:p>
            <a:pPr algn="thaiDist"/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แผ่น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ธรณีทวีปเคลื่อนที่ออกจากกัน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ตัวอย่าง รอยแยกหุบเขาทรุดแอฟริกาตะวันออก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East African Rift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ทำให้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เกิดทะเลสาบมาลาวี และ การเกิดทะเลแดงกั้นระหว่างทวีปแอฟริกากับ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คาบสมุทรอาหรับ</a:t>
            </a:r>
          </a:p>
          <a:p>
            <a:pPr algn="thaiDist"/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แผ่นธรณีมหาสมุทรเคลื่อนที่ออก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จากกัน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ตัวอย่าง สันเขาใต้มหาสมุทรแอตแลนติก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Mid-Atlantic Ridge (MAR)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034" y="26161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2.1.2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ที่เพลตมีการเคลื่อนที่ออกจาก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กัน (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Divergent Plate Boundary)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http://www.lesa.biz/earth/lithosphere/plate-tectonics/plate-boundaries/divergent/land_divergent.gif?attredirects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90600" y="1676400"/>
            <a:ext cx="7086600" cy="27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6974" y="813044"/>
            <a:ext cx="4469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1A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แผ่น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ธรณีทวีปเคลื่อนที่ออกจาก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กัน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974" y="4808483"/>
            <a:ext cx="61574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หุบเขาทรุด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Rift valley</a:t>
            </a:r>
            <a:r>
              <a:rPr lang="th-TH" dirty="0" smtClean="0"/>
              <a:t>) เกิดจากธรณีทวีปแยกตัวออกจากกัน </a:t>
            </a:r>
          </a:p>
          <a:p>
            <a:r>
              <a:rPr lang="th-TH" dirty="0" smtClean="0"/>
              <a:t> ตัวอย่างเช่น ทะเลสาบมาลาวีในทวีปแอฟริกา 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289034" y="26161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2.1.2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ที่เพลตมีการเคลื่อนที่ออกจาก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กัน (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Divergent Plate Boundary)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0" name="Picture 2" descr="http://elearning.stkc.go.th/lms/html/earth_science/LOcanada4/403/images/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1" y="0"/>
            <a:ext cx="6838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File:Plates tect2 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324779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6124246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ธรณีแปรสัณฐานแผ่นธรณีภาค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Plate tectonics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58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File:Lake Malawi seen from orb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" y="117605"/>
            <a:ext cx="43815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808" y="5722390"/>
            <a:ext cx="3451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Lake Malawi seen from orbit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808" y="61840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Lake Malawi in Africa, photographed by astronauts aboard the Space Shuttle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. NASA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4" descr="http://www.bulkdrive.com/msf_images/images/africa-malawi-23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" y="107095"/>
            <a:ext cx="22288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50201" y="1151908"/>
            <a:ext cx="36449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H SarabunPSK" pitchFamily="34" charset="-34"/>
                <a:cs typeface="TH SarabunPSK" pitchFamily="34" charset="-34"/>
              </a:rPr>
              <a:t>Lake Malawi lies in a valley formed by the opening of the East African Rift, where the African tectonic plate is being split into two pieces. This is called a divergent plate tectonics boundary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pPr algn="just"/>
            <a:r>
              <a:rPr lang="en-US" b="1" dirty="0">
                <a:latin typeface="TH SarabunPSK" pitchFamily="34" charset="-34"/>
                <a:cs typeface="TH SarabunPSK" pitchFamily="34" charset="-34"/>
              </a:rPr>
              <a:t>Lake Malawi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is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between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560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and 580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kilometres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long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and about 75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kilometres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wide at its widest point.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4961" y="1182414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1B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แผ่น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ธรณีทวีปเคลื่อนที่ออกจากกัน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http://www.lesa.biz/earth/lithosphere/plate-tectonics/plate-boundaries/divergent/land_divergent.gif?attredirects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7"/>
          <a:stretch/>
        </p:blipFill>
        <p:spPr bwMode="auto">
          <a:xfrm>
            <a:off x="622738" y="2286000"/>
            <a:ext cx="7086600" cy="25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0207" y="5155985"/>
            <a:ext cx="7911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ตัวอย่างเช่น   ทะเลแดง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R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ed sea)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ซึ่งกันระหว่างทวีปแอฟริกากับคาบสมุทรอาหรับ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034" y="26161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2.1.2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ที่เพลตมีการเคลื่อนที่ออกจาก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กัน (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Divergent Plate Boundary)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03738"/>
            <a:ext cx="8077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1.2.2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เนื้อ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Mantle)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จำแนกเป็น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Upper mantle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ชั้นนี้มีความแข็งเกร็ง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(rigid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หนาประมาณ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10-400 Km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ความ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หนาแน่น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3.3 g/cm</a:t>
            </a:r>
            <a:r>
              <a:rPr lang="en-US" baseline="30000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th-TH" baseline="300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Transition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zone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ชั้นนี้มีความอ่อนกว่าและร้อนกว่ามีความหนึดสูงมีคุณสมบัติแบบ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highly plastic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หนาประมาณ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200 Km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Lower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mantle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คุณสมบัติแบบ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mildly plastic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หนาประมาณ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2600 Km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ความ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หนาแน่น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5.5 g/cm</a:t>
            </a:r>
            <a:r>
              <a:rPr lang="en-US" baseline="30000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th-TH" baseline="30000" dirty="0">
              <a:latin typeface="TH SarabunPSK" pitchFamily="34" charset="-34"/>
              <a:cs typeface="TH SarabunPSK" pitchFamily="34" charset="-34"/>
            </a:endParaRPr>
          </a:p>
          <a:p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02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" y="641459"/>
            <a:ext cx="7929014" cy="522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3727545">
            <a:off x="3470186" y="2637889"/>
            <a:ext cx="98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/>
            </a:r>
            <a:br>
              <a:rPr lang="th-TH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RED SEA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80138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Red Sea Rift is a spreading center between two tectonic plates, the African Plate and the Arabian Plate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4" descr="Close-up of Red Sea r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93" y="304799"/>
            <a:ext cx="6400800" cy="549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580138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Red Sea Rift is a spreading center between two tectonic plates, the African Plate and the Arabian Plate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838200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แผ่น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ธรณีมหาสมุทรเคลื่อนที่ออกจาก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กัน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034" y="26161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2.1.2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ที่เพลตมีการเคลื่อนที่ออกจาก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กัน (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Divergent Plate Boundary)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034" y="1451878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แรงดันในชั้นฐานธรณีภาคดันให้แผ่นธรณีมหาสมุทรยกตัวขึ้นเป็นสันเขาใต้สมุทร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Mid oceanic ridge)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แล้วเกิดรอยแตกที่ส่วนยอด แมกมาดันให้แผ่นธรณีมหาสมุทรแยกออกจากกัน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ตัวอย่างเช่น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สันเขาใต้มหาสมุทรแอตแลนติก </a:t>
            </a:r>
          </a:p>
        </p:txBody>
      </p:sp>
      <p:pic>
        <p:nvPicPr>
          <p:cNvPr id="13314" name="Picture 2" descr="http://www.lesa.biz/earth/lithosphere/plate-tectonics/plate-boundaries/divergent/ocean_divergent.gif?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200400"/>
            <a:ext cx="816589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78668" y="3072794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Mid-ocean ridge)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362" name="Picture 2" descr="http://4.bp.blogspot.com/-PHCxAJbpims/TX9YJR0RzpI/AAAAAAAAACQ/F4sZ7L9jKFw/s1600/M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7" y="736678"/>
            <a:ext cx="7239000" cy="54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95762" y="10180"/>
            <a:ext cx="2573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Mid-Atlantic Ridge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214" y="6162118"/>
            <a:ext cx="7732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average spreading rate for the ridge is about 2.5 cm per year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File:Plates tect2 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324779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6124246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ธรณีแปรสัณฐานแผ่นธรณีภาค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Plate tectonics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58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410" name="Picture 2" descr="http://2.bp.blogspot.com/_xjcwwA-nj8k/S8plMYzgggI/AAAAAAAAAM4/1DXAN9PlY0M/s400/IcelandRidg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4969817" cy="51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582472"/>
            <a:ext cx="71096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ภูเขาไฟ </a:t>
            </a:r>
            <a:r>
              <a:rPr lang="th-TH" dirty="0"/>
              <a:t>เอยาฟยาตลาเยอคุตล์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Eyjafjallajokull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ปะทุเมื่อเมษายน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2553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ภูเขาไฟ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กริมสวอทน์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Grímsvötn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ปะทุ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เมื่อพฤษภาคม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2554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176" y="3690610"/>
            <a:ext cx="161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err="1"/>
              <a:t>Eyjafjallajokul</a:t>
            </a:r>
            <a:endParaRPr lang="th-TH" sz="2000" u="sng" dirty="0"/>
          </a:p>
        </p:txBody>
      </p:sp>
      <p:sp>
        <p:nvSpPr>
          <p:cNvPr id="7" name="Rectangle 6"/>
          <p:cNvSpPr/>
          <p:nvPr/>
        </p:nvSpPr>
        <p:spPr>
          <a:xfrm>
            <a:off x="4373645" y="2967363"/>
            <a:ext cx="1266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err="1"/>
              <a:t>Grímsvötn</a:t>
            </a:r>
            <a:endParaRPr lang="th-TH" sz="2000" u="sng" dirty="0"/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407" y="2286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2.1.3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ที่เพลตมีการ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เคลื่อนที่สวนกัน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ransform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fault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or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transform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boundary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or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conservative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plate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boundary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189" y="3886200"/>
            <a:ext cx="80588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รอยต่อของแผ่นเปลือกโลกจากรอยเลื่อนแปลง เกิดจากการที่แผ่นเปลือกโลกเลื่อนผ่านกันโดยไม่มีผลกระทบหรือทำลายธรณีภาคชั้นนอก(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lithosphere)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ดยธรรมชาติจริงๆแล้วรอยเลื่อนเหล่านี้เป็นตัวเชื่อมของปฏิกิริยาการเคลื่อนตัวของแผ่นเปลือกโลกแบบต่างๆ (รอยต่อแผ่นเปลือกโลกสองแผ่นแยกจากกัน, รอยต่อของแผ่นเปลือกโลกเคลื่อนที่เข้าหากันและรอยต่อของแผ่นเปลือกโลกจากรอยเลื่อนแปลงอื่นๆ) ให้เชื่อมโยงกันทั้งโลกและแบ่งแยกผิวโลกออกเป็นแผ่นๆ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9901" r="7238" b="26516"/>
          <a:stretch/>
        </p:blipFill>
        <p:spPr bwMode="auto">
          <a:xfrm>
            <a:off x="2133600" y="1182707"/>
            <a:ext cx="4247092" cy="270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File:Sanandre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" y="231060"/>
            <a:ext cx="4605765" cy="636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3.bp.blogspot.com/-1wKTKRVM-c4/TaJP36VY43I/AAAAAAAAAB4/sNL9tQPgEq4/s320/Transformfault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" y="248223"/>
            <a:ext cx="4666331" cy="636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67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4996354" y="762000"/>
            <a:ext cx="34618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San Andreas Fault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is a continental transform fault that runs a length of roughly 810 miles (1,300 km) through California in the United States. The fault's motion is right-lateral strike-slip (horizontal motion). </a:t>
            </a:r>
            <a:r>
              <a:rPr lang="en-US" u="sng" dirty="0">
                <a:latin typeface="TH SarabunPSK" pitchFamily="34" charset="-34"/>
                <a:cs typeface="TH SarabunPSK" pitchFamily="34" charset="-34"/>
              </a:rPr>
              <a:t>It forms the tectonic boundary between the Pacific Plate and the North American Plate.</a:t>
            </a:r>
            <a:endParaRPr lang="th-TH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531" y="5818440"/>
            <a:ext cx="1784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Pacific Plate 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2227" y="1143000"/>
            <a:ext cx="22218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North </a:t>
            </a:r>
            <a:r>
              <a:rPr lang="en-US" sz="2400" b="1" dirty="0" smtClean="0">
                <a:solidFill>
                  <a:schemeClr val="bg1"/>
                </a:solidFill>
              </a:rPr>
              <a:t>American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Plate</a:t>
            </a:r>
            <a:endParaRPr lang="th-T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ile:Kluft-photo-Carrizo-Plain-Nov-2007-Img 032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00" y="3121570"/>
            <a:ext cx="5277475" cy="351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458" name="Picture 2" descr="Aerial of the Carrizo Plain showing the San Andreas Fault, a geologic transform fault, California [427518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6" y="206592"/>
            <a:ext cx="4278741" cy="66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5421" y="1143000"/>
            <a:ext cx="350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T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he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San Andreas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Fault on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Carrizo Plain in southern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California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238124"/>
            <a:ext cx="23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Transform fault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69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28600" y="1345324"/>
            <a:ext cx="81040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p_worrawat@yahoo.com</a:t>
            </a:r>
            <a:endParaRPr lang="en-US" sz="6000" dirty="0"/>
          </a:p>
          <a:p>
            <a:pPr algn="ctr"/>
            <a:r>
              <a:rPr lang="en-US" sz="6000" dirty="0" smtClean="0"/>
              <a:t>089-4242324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8617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80771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1.2.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แก่นโลก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Core)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จำแนกเป็น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Outer core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แก่นโลกชั้นนอก มีความหนา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2200 Km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เป็นโลหะผสมหลอมเหลวประเภทเหล็กและนิกเกิ้ล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ความหนาแน่น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 g/cm</a:t>
            </a:r>
            <a:r>
              <a:rPr lang="en-US" baseline="30000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Inner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core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แก่นโลก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ชั้นใน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มีความหนา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1200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Km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เป็นของแข็งทรงกลมความหนาแน่นสูงประกอบด้วยโลหะผสมหลอมเหลว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ประเภท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เหล็กและนิก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เกิ้ล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ความหนาแน่น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12 g/cm</a:t>
            </a:r>
            <a:r>
              <a:rPr lang="en-US" baseline="30000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99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mynameiskt.files.wordpress.com/2012/03/magnu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629400" cy="48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55626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H SarabunPSK" pitchFamily="34" charset="-34"/>
                <a:cs typeface="TH SarabunPSK" pitchFamily="34" charset="-34"/>
              </a:rPr>
              <a:t>Magnum is an ice cream brand owned by the British/Dutch Unilever company,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36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3878317" y="2508644"/>
            <a:ext cx="2715258" cy="386556"/>
          </a:xfrm>
          <a:custGeom>
            <a:avLst/>
            <a:gdLst>
              <a:gd name="connsiteX0" fmla="*/ 204952 w 2715258"/>
              <a:gd name="connsiteY0" fmla="*/ 15766 h 386556"/>
              <a:gd name="connsiteX1" fmla="*/ 1560786 w 2715258"/>
              <a:gd name="connsiteY1" fmla="*/ 31531 h 386556"/>
              <a:gd name="connsiteX2" fmla="*/ 2680138 w 2715258"/>
              <a:gd name="connsiteY2" fmla="*/ 47297 h 386556"/>
              <a:gd name="connsiteX3" fmla="*/ 2695904 w 2715258"/>
              <a:gd name="connsiteY3" fmla="*/ 204952 h 386556"/>
              <a:gd name="connsiteX4" fmla="*/ 2711669 w 2715258"/>
              <a:gd name="connsiteY4" fmla="*/ 252248 h 386556"/>
              <a:gd name="connsiteX5" fmla="*/ 2695904 w 2715258"/>
              <a:gd name="connsiteY5" fmla="*/ 378373 h 386556"/>
              <a:gd name="connsiteX6" fmla="*/ 2569780 w 2715258"/>
              <a:gd name="connsiteY6" fmla="*/ 346842 h 386556"/>
              <a:gd name="connsiteX7" fmla="*/ 2554014 w 2715258"/>
              <a:gd name="connsiteY7" fmla="*/ 299545 h 386556"/>
              <a:gd name="connsiteX8" fmla="*/ 2522483 w 2715258"/>
              <a:gd name="connsiteY8" fmla="*/ 252248 h 386556"/>
              <a:gd name="connsiteX9" fmla="*/ 2475186 w 2715258"/>
              <a:gd name="connsiteY9" fmla="*/ 204952 h 386556"/>
              <a:gd name="connsiteX10" fmla="*/ 2333297 w 2715258"/>
              <a:gd name="connsiteY10" fmla="*/ 173421 h 386556"/>
              <a:gd name="connsiteX11" fmla="*/ 2112580 w 2715258"/>
              <a:gd name="connsiteY11" fmla="*/ 189186 h 386556"/>
              <a:gd name="connsiteX12" fmla="*/ 2065283 w 2715258"/>
              <a:gd name="connsiteY12" fmla="*/ 204952 h 386556"/>
              <a:gd name="connsiteX13" fmla="*/ 1907628 w 2715258"/>
              <a:gd name="connsiteY13" fmla="*/ 173421 h 386556"/>
              <a:gd name="connsiteX14" fmla="*/ 1765738 w 2715258"/>
              <a:gd name="connsiteY14" fmla="*/ 126124 h 386556"/>
              <a:gd name="connsiteX15" fmla="*/ 1718442 w 2715258"/>
              <a:gd name="connsiteY15" fmla="*/ 94593 h 386556"/>
              <a:gd name="connsiteX16" fmla="*/ 1608083 w 2715258"/>
              <a:gd name="connsiteY16" fmla="*/ 78828 h 386556"/>
              <a:gd name="connsiteX17" fmla="*/ 1418897 w 2715258"/>
              <a:gd name="connsiteY17" fmla="*/ 110359 h 386556"/>
              <a:gd name="connsiteX18" fmla="*/ 1355835 w 2715258"/>
              <a:gd name="connsiteY18" fmla="*/ 157655 h 386556"/>
              <a:gd name="connsiteX19" fmla="*/ 1198180 w 2715258"/>
              <a:gd name="connsiteY19" fmla="*/ 204952 h 386556"/>
              <a:gd name="connsiteX20" fmla="*/ 740980 w 2715258"/>
              <a:gd name="connsiteY20" fmla="*/ 220717 h 386556"/>
              <a:gd name="connsiteX21" fmla="*/ 472966 w 2715258"/>
              <a:gd name="connsiteY21" fmla="*/ 204952 h 386556"/>
              <a:gd name="connsiteX22" fmla="*/ 409904 w 2715258"/>
              <a:gd name="connsiteY22" fmla="*/ 189186 h 386556"/>
              <a:gd name="connsiteX23" fmla="*/ 362607 w 2715258"/>
              <a:gd name="connsiteY23" fmla="*/ 157655 h 386556"/>
              <a:gd name="connsiteX24" fmla="*/ 268014 w 2715258"/>
              <a:gd name="connsiteY24" fmla="*/ 63062 h 386556"/>
              <a:gd name="connsiteX25" fmla="*/ 173421 w 2715258"/>
              <a:gd name="connsiteY25" fmla="*/ 31531 h 386556"/>
              <a:gd name="connsiteX26" fmla="*/ 0 w 2715258"/>
              <a:gd name="connsiteY26" fmla="*/ 0 h 38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15258" h="386556">
                <a:moveTo>
                  <a:pt x="204952" y="15766"/>
                </a:moveTo>
                <a:lnTo>
                  <a:pt x="1560786" y="31531"/>
                </a:lnTo>
                <a:cubicBezTo>
                  <a:pt x="1933910" y="36284"/>
                  <a:pt x="2311264" y="-9059"/>
                  <a:pt x="2680138" y="47297"/>
                </a:cubicBezTo>
                <a:cubicBezTo>
                  <a:pt x="2732346" y="55273"/>
                  <a:pt x="2687873" y="152752"/>
                  <a:pt x="2695904" y="204952"/>
                </a:cubicBezTo>
                <a:cubicBezTo>
                  <a:pt x="2698431" y="221377"/>
                  <a:pt x="2706414" y="236483"/>
                  <a:pt x="2711669" y="252248"/>
                </a:cubicBezTo>
                <a:cubicBezTo>
                  <a:pt x="2706414" y="294290"/>
                  <a:pt x="2731157" y="354871"/>
                  <a:pt x="2695904" y="378373"/>
                </a:cubicBezTo>
                <a:cubicBezTo>
                  <a:pt x="2659847" y="402411"/>
                  <a:pt x="2607662" y="367887"/>
                  <a:pt x="2569780" y="346842"/>
                </a:cubicBezTo>
                <a:cubicBezTo>
                  <a:pt x="2555253" y="338771"/>
                  <a:pt x="2561446" y="314409"/>
                  <a:pt x="2554014" y="299545"/>
                </a:cubicBezTo>
                <a:cubicBezTo>
                  <a:pt x="2545540" y="282597"/>
                  <a:pt x="2534613" y="266804"/>
                  <a:pt x="2522483" y="252248"/>
                </a:cubicBezTo>
                <a:cubicBezTo>
                  <a:pt x="2508210" y="235120"/>
                  <a:pt x="2493737" y="217319"/>
                  <a:pt x="2475186" y="204952"/>
                </a:cubicBezTo>
                <a:cubicBezTo>
                  <a:pt x="2449309" y="187701"/>
                  <a:pt x="2344748" y="175329"/>
                  <a:pt x="2333297" y="173421"/>
                </a:cubicBezTo>
                <a:cubicBezTo>
                  <a:pt x="2259725" y="178676"/>
                  <a:pt x="2185835" y="180568"/>
                  <a:pt x="2112580" y="189186"/>
                </a:cubicBezTo>
                <a:cubicBezTo>
                  <a:pt x="2096075" y="191128"/>
                  <a:pt x="2081902" y="204952"/>
                  <a:pt x="2065283" y="204952"/>
                </a:cubicBezTo>
                <a:cubicBezTo>
                  <a:pt x="2026633" y="204952"/>
                  <a:pt x="1949295" y="183837"/>
                  <a:pt x="1907628" y="173421"/>
                </a:cubicBezTo>
                <a:cubicBezTo>
                  <a:pt x="1800158" y="101775"/>
                  <a:pt x="1935664" y="182767"/>
                  <a:pt x="1765738" y="126124"/>
                </a:cubicBezTo>
                <a:cubicBezTo>
                  <a:pt x="1747763" y="120132"/>
                  <a:pt x="1736591" y="100038"/>
                  <a:pt x="1718442" y="94593"/>
                </a:cubicBezTo>
                <a:cubicBezTo>
                  <a:pt x="1682849" y="83915"/>
                  <a:pt x="1644869" y="84083"/>
                  <a:pt x="1608083" y="78828"/>
                </a:cubicBezTo>
                <a:cubicBezTo>
                  <a:pt x="1586589" y="81216"/>
                  <a:pt x="1463527" y="84856"/>
                  <a:pt x="1418897" y="110359"/>
                </a:cubicBezTo>
                <a:cubicBezTo>
                  <a:pt x="1396083" y="123395"/>
                  <a:pt x="1379337" y="145904"/>
                  <a:pt x="1355835" y="157655"/>
                </a:cubicBezTo>
                <a:cubicBezTo>
                  <a:pt x="1347380" y="161882"/>
                  <a:pt x="1223930" y="203391"/>
                  <a:pt x="1198180" y="204952"/>
                </a:cubicBezTo>
                <a:cubicBezTo>
                  <a:pt x="1045969" y="214177"/>
                  <a:pt x="893380" y="215462"/>
                  <a:pt x="740980" y="220717"/>
                </a:cubicBezTo>
                <a:cubicBezTo>
                  <a:pt x="651642" y="215462"/>
                  <a:pt x="562055" y="213437"/>
                  <a:pt x="472966" y="204952"/>
                </a:cubicBezTo>
                <a:cubicBezTo>
                  <a:pt x="451396" y="202898"/>
                  <a:pt x="429820" y="197721"/>
                  <a:pt x="409904" y="189186"/>
                </a:cubicBezTo>
                <a:cubicBezTo>
                  <a:pt x="392488" y="181722"/>
                  <a:pt x="376769" y="170243"/>
                  <a:pt x="362607" y="157655"/>
                </a:cubicBezTo>
                <a:cubicBezTo>
                  <a:pt x="329279" y="128030"/>
                  <a:pt x="310317" y="77163"/>
                  <a:pt x="268014" y="63062"/>
                </a:cubicBezTo>
                <a:cubicBezTo>
                  <a:pt x="236483" y="52552"/>
                  <a:pt x="206454" y="35201"/>
                  <a:pt x="173421" y="31531"/>
                </a:cubicBezTo>
                <a:cubicBezTo>
                  <a:pt x="19852" y="14468"/>
                  <a:pt x="74094" y="37048"/>
                  <a:pt x="0" y="0"/>
                </a:cubicBez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Freeform 49"/>
          <p:cNvSpPr/>
          <p:nvPr/>
        </p:nvSpPr>
        <p:spPr>
          <a:xfrm>
            <a:off x="1195550" y="1240212"/>
            <a:ext cx="5212283" cy="1834055"/>
          </a:xfrm>
          <a:custGeom>
            <a:avLst/>
            <a:gdLst>
              <a:gd name="connsiteX0" fmla="*/ 2629 w 5212283"/>
              <a:gd name="connsiteY0" fmla="*/ 977462 h 1450427"/>
              <a:gd name="connsiteX1" fmla="*/ 81457 w 5212283"/>
              <a:gd name="connsiteY1" fmla="*/ 930165 h 1450427"/>
              <a:gd name="connsiteX2" fmla="*/ 207581 w 5212283"/>
              <a:gd name="connsiteY2" fmla="*/ 898634 h 1450427"/>
              <a:gd name="connsiteX3" fmla="*/ 396767 w 5212283"/>
              <a:gd name="connsiteY3" fmla="*/ 914400 h 1450427"/>
              <a:gd name="connsiteX4" fmla="*/ 459829 w 5212283"/>
              <a:gd name="connsiteY4" fmla="*/ 993227 h 1450427"/>
              <a:gd name="connsiteX5" fmla="*/ 507126 w 5212283"/>
              <a:gd name="connsiteY5" fmla="*/ 1008993 h 1450427"/>
              <a:gd name="connsiteX6" fmla="*/ 522891 w 5212283"/>
              <a:gd name="connsiteY6" fmla="*/ 1056289 h 1450427"/>
              <a:gd name="connsiteX7" fmla="*/ 790905 w 5212283"/>
              <a:gd name="connsiteY7" fmla="*/ 1072055 h 1450427"/>
              <a:gd name="connsiteX8" fmla="*/ 838202 w 5212283"/>
              <a:gd name="connsiteY8" fmla="*/ 1040524 h 1450427"/>
              <a:gd name="connsiteX9" fmla="*/ 901264 w 5212283"/>
              <a:gd name="connsiteY9" fmla="*/ 993227 h 1450427"/>
              <a:gd name="connsiteX10" fmla="*/ 948560 w 5212283"/>
              <a:gd name="connsiteY10" fmla="*/ 977462 h 1450427"/>
              <a:gd name="connsiteX11" fmla="*/ 995857 w 5212283"/>
              <a:gd name="connsiteY11" fmla="*/ 945931 h 1450427"/>
              <a:gd name="connsiteX12" fmla="*/ 1090450 w 5212283"/>
              <a:gd name="connsiteY12" fmla="*/ 1008993 h 1450427"/>
              <a:gd name="connsiteX13" fmla="*/ 1121981 w 5212283"/>
              <a:gd name="connsiteY13" fmla="*/ 1072055 h 1450427"/>
              <a:gd name="connsiteX14" fmla="*/ 1169278 w 5212283"/>
              <a:gd name="connsiteY14" fmla="*/ 1103586 h 1450427"/>
              <a:gd name="connsiteX15" fmla="*/ 1200809 w 5212283"/>
              <a:gd name="connsiteY15" fmla="*/ 1150882 h 1450427"/>
              <a:gd name="connsiteX16" fmla="*/ 1295402 w 5212283"/>
              <a:gd name="connsiteY16" fmla="*/ 1213944 h 1450427"/>
              <a:gd name="connsiteX17" fmla="*/ 1658009 w 5212283"/>
              <a:gd name="connsiteY17" fmla="*/ 1261241 h 1450427"/>
              <a:gd name="connsiteX18" fmla="*/ 1752602 w 5212283"/>
              <a:gd name="connsiteY18" fmla="*/ 1277006 h 1450427"/>
              <a:gd name="connsiteX19" fmla="*/ 1831429 w 5212283"/>
              <a:gd name="connsiteY19" fmla="*/ 1292772 h 1450427"/>
              <a:gd name="connsiteX20" fmla="*/ 2067912 w 5212283"/>
              <a:gd name="connsiteY20" fmla="*/ 1308538 h 1450427"/>
              <a:gd name="connsiteX21" fmla="*/ 2162505 w 5212283"/>
              <a:gd name="connsiteY21" fmla="*/ 1340069 h 1450427"/>
              <a:gd name="connsiteX22" fmla="*/ 2698533 w 5212283"/>
              <a:gd name="connsiteY22" fmla="*/ 1371600 h 1450427"/>
              <a:gd name="connsiteX23" fmla="*/ 2824657 w 5212283"/>
              <a:gd name="connsiteY23" fmla="*/ 1387365 h 1450427"/>
              <a:gd name="connsiteX24" fmla="*/ 3139967 w 5212283"/>
              <a:gd name="connsiteY24" fmla="*/ 1403131 h 1450427"/>
              <a:gd name="connsiteX25" fmla="*/ 3234560 w 5212283"/>
              <a:gd name="connsiteY25" fmla="*/ 1434662 h 1450427"/>
              <a:gd name="connsiteX26" fmla="*/ 3329153 w 5212283"/>
              <a:gd name="connsiteY26" fmla="*/ 1450427 h 1450427"/>
              <a:gd name="connsiteX27" fmla="*/ 3455278 w 5212283"/>
              <a:gd name="connsiteY27" fmla="*/ 1434662 h 1450427"/>
              <a:gd name="connsiteX28" fmla="*/ 3565636 w 5212283"/>
              <a:gd name="connsiteY28" fmla="*/ 1403131 h 1450427"/>
              <a:gd name="connsiteX29" fmla="*/ 3612933 w 5212283"/>
              <a:gd name="connsiteY29" fmla="*/ 1371600 h 1450427"/>
              <a:gd name="connsiteX30" fmla="*/ 3660229 w 5212283"/>
              <a:gd name="connsiteY30" fmla="*/ 1355834 h 1450427"/>
              <a:gd name="connsiteX31" fmla="*/ 3817884 w 5212283"/>
              <a:gd name="connsiteY31" fmla="*/ 1324303 h 1450427"/>
              <a:gd name="connsiteX32" fmla="*/ 3880947 w 5212283"/>
              <a:gd name="connsiteY32" fmla="*/ 1308538 h 1450427"/>
              <a:gd name="connsiteX33" fmla="*/ 3928243 w 5212283"/>
              <a:gd name="connsiteY33" fmla="*/ 1277006 h 1450427"/>
              <a:gd name="connsiteX34" fmla="*/ 3991305 w 5212283"/>
              <a:gd name="connsiteY34" fmla="*/ 1261241 h 1450427"/>
              <a:gd name="connsiteX35" fmla="*/ 4606160 w 5212283"/>
              <a:gd name="connsiteY35" fmla="*/ 1277006 h 1450427"/>
              <a:gd name="connsiteX36" fmla="*/ 4779581 w 5212283"/>
              <a:gd name="connsiteY36" fmla="*/ 1308538 h 1450427"/>
              <a:gd name="connsiteX37" fmla="*/ 4921471 w 5212283"/>
              <a:gd name="connsiteY37" fmla="*/ 1324303 h 1450427"/>
              <a:gd name="connsiteX38" fmla="*/ 5047595 w 5212283"/>
              <a:gd name="connsiteY38" fmla="*/ 1308538 h 1450427"/>
              <a:gd name="connsiteX39" fmla="*/ 5205250 w 5212283"/>
              <a:gd name="connsiteY39" fmla="*/ 1292772 h 1450427"/>
              <a:gd name="connsiteX40" fmla="*/ 5157953 w 5212283"/>
              <a:gd name="connsiteY40" fmla="*/ 1150882 h 1450427"/>
              <a:gd name="connsiteX41" fmla="*/ 5110657 w 5212283"/>
              <a:gd name="connsiteY41" fmla="*/ 1135117 h 1450427"/>
              <a:gd name="connsiteX42" fmla="*/ 5063360 w 5212283"/>
              <a:gd name="connsiteY42" fmla="*/ 1103586 h 1450427"/>
              <a:gd name="connsiteX43" fmla="*/ 4842643 w 5212283"/>
              <a:gd name="connsiteY43" fmla="*/ 1103586 h 1450427"/>
              <a:gd name="connsiteX44" fmla="*/ 4748050 w 5212283"/>
              <a:gd name="connsiteY44" fmla="*/ 1135117 h 1450427"/>
              <a:gd name="connsiteX45" fmla="*/ 4700753 w 5212283"/>
              <a:gd name="connsiteY45" fmla="*/ 1150882 h 1450427"/>
              <a:gd name="connsiteX46" fmla="*/ 4653457 w 5212283"/>
              <a:gd name="connsiteY46" fmla="*/ 1135117 h 1450427"/>
              <a:gd name="connsiteX47" fmla="*/ 4511567 w 5212283"/>
              <a:gd name="connsiteY47" fmla="*/ 1103586 h 1450427"/>
              <a:gd name="connsiteX48" fmla="*/ 4401209 w 5212283"/>
              <a:gd name="connsiteY48" fmla="*/ 1072055 h 1450427"/>
              <a:gd name="connsiteX49" fmla="*/ 4133195 w 5212283"/>
              <a:gd name="connsiteY49" fmla="*/ 1087820 h 1450427"/>
              <a:gd name="connsiteX50" fmla="*/ 4038602 w 5212283"/>
              <a:gd name="connsiteY50" fmla="*/ 1119351 h 1450427"/>
              <a:gd name="connsiteX51" fmla="*/ 3991305 w 5212283"/>
              <a:gd name="connsiteY51" fmla="*/ 1150882 h 1450427"/>
              <a:gd name="connsiteX52" fmla="*/ 3770588 w 5212283"/>
              <a:gd name="connsiteY52" fmla="*/ 1198179 h 1450427"/>
              <a:gd name="connsiteX53" fmla="*/ 3124202 w 5212283"/>
              <a:gd name="connsiteY53" fmla="*/ 1182413 h 1450427"/>
              <a:gd name="connsiteX54" fmla="*/ 3076905 w 5212283"/>
              <a:gd name="connsiteY54" fmla="*/ 1135117 h 1450427"/>
              <a:gd name="connsiteX55" fmla="*/ 2982312 w 5212283"/>
              <a:gd name="connsiteY55" fmla="*/ 1072055 h 1450427"/>
              <a:gd name="connsiteX56" fmla="*/ 2919250 w 5212283"/>
              <a:gd name="connsiteY56" fmla="*/ 1024758 h 1450427"/>
              <a:gd name="connsiteX57" fmla="*/ 2698533 w 5212283"/>
              <a:gd name="connsiteY57" fmla="*/ 977462 h 1450427"/>
              <a:gd name="connsiteX58" fmla="*/ 2651236 w 5212283"/>
              <a:gd name="connsiteY58" fmla="*/ 961696 h 1450427"/>
              <a:gd name="connsiteX59" fmla="*/ 2619705 w 5212283"/>
              <a:gd name="connsiteY59" fmla="*/ 914400 h 1450427"/>
              <a:gd name="connsiteX60" fmla="*/ 2572409 w 5212283"/>
              <a:gd name="connsiteY60" fmla="*/ 882869 h 1450427"/>
              <a:gd name="connsiteX61" fmla="*/ 2556643 w 5212283"/>
              <a:gd name="connsiteY61" fmla="*/ 835572 h 1450427"/>
              <a:gd name="connsiteX62" fmla="*/ 2509347 w 5212283"/>
              <a:gd name="connsiteY62" fmla="*/ 788275 h 1450427"/>
              <a:gd name="connsiteX63" fmla="*/ 2446284 w 5212283"/>
              <a:gd name="connsiteY63" fmla="*/ 709448 h 1450427"/>
              <a:gd name="connsiteX64" fmla="*/ 2398988 w 5212283"/>
              <a:gd name="connsiteY64" fmla="*/ 677917 h 1450427"/>
              <a:gd name="connsiteX65" fmla="*/ 2178271 w 5212283"/>
              <a:gd name="connsiteY65" fmla="*/ 662151 h 1450427"/>
              <a:gd name="connsiteX66" fmla="*/ 2130974 w 5212283"/>
              <a:gd name="connsiteY66" fmla="*/ 646386 h 1450427"/>
              <a:gd name="connsiteX67" fmla="*/ 2099443 w 5212283"/>
              <a:gd name="connsiteY67" fmla="*/ 599089 h 1450427"/>
              <a:gd name="connsiteX68" fmla="*/ 2052147 w 5212283"/>
              <a:gd name="connsiteY68" fmla="*/ 567558 h 1450427"/>
              <a:gd name="connsiteX69" fmla="*/ 2036381 w 5212283"/>
              <a:gd name="connsiteY69" fmla="*/ 520262 h 1450427"/>
              <a:gd name="connsiteX70" fmla="*/ 1926022 w 5212283"/>
              <a:gd name="connsiteY70" fmla="*/ 394138 h 1450427"/>
              <a:gd name="connsiteX71" fmla="*/ 1862960 w 5212283"/>
              <a:gd name="connsiteY71" fmla="*/ 378372 h 1450427"/>
              <a:gd name="connsiteX72" fmla="*/ 1689540 w 5212283"/>
              <a:gd name="connsiteY72" fmla="*/ 394138 h 1450427"/>
              <a:gd name="connsiteX73" fmla="*/ 1642243 w 5212283"/>
              <a:gd name="connsiteY73" fmla="*/ 441434 h 1450427"/>
              <a:gd name="connsiteX74" fmla="*/ 1594947 w 5212283"/>
              <a:gd name="connsiteY74" fmla="*/ 457200 h 1450427"/>
              <a:gd name="connsiteX75" fmla="*/ 1500353 w 5212283"/>
              <a:gd name="connsiteY75" fmla="*/ 520262 h 1450427"/>
              <a:gd name="connsiteX76" fmla="*/ 1453057 w 5212283"/>
              <a:gd name="connsiteY76" fmla="*/ 551793 h 1450427"/>
              <a:gd name="connsiteX77" fmla="*/ 1311167 w 5212283"/>
              <a:gd name="connsiteY77" fmla="*/ 536027 h 1450427"/>
              <a:gd name="connsiteX78" fmla="*/ 1279636 w 5212283"/>
              <a:gd name="connsiteY78" fmla="*/ 488731 h 1450427"/>
              <a:gd name="connsiteX79" fmla="*/ 1232340 w 5212283"/>
              <a:gd name="connsiteY79" fmla="*/ 457200 h 1450427"/>
              <a:gd name="connsiteX80" fmla="*/ 1216574 w 5212283"/>
              <a:gd name="connsiteY80" fmla="*/ 394138 h 1450427"/>
              <a:gd name="connsiteX81" fmla="*/ 1185043 w 5212283"/>
              <a:gd name="connsiteY81" fmla="*/ 362606 h 1450427"/>
              <a:gd name="connsiteX82" fmla="*/ 1106216 w 5212283"/>
              <a:gd name="connsiteY82" fmla="*/ 283779 h 1450427"/>
              <a:gd name="connsiteX83" fmla="*/ 1074684 w 5212283"/>
              <a:gd name="connsiteY83" fmla="*/ 252248 h 1450427"/>
              <a:gd name="connsiteX84" fmla="*/ 980091 w 5212283"/>
              <a:gd name="connsiteY84" fmla="*/ 220717 h 1450427"/>
              <a:gd name="connsiteX85" fmla="*/ 853967 w 5212283"/>
              <a:gd name="connsiteY85" fmla="*/ 236482 h 1450427"/>
              <a:gd name="connsiteX86" fmla="*/ 790905 w 5212283"/>
              <a:gd name="connsiteY86" fmla="*/ 268013 h 1450427"/>
              <a:gd name="connsiteX87" fmla="*/ 680547 w 5212283"/>
              <a:gd name="connsiteY87" fmla="*/ 299544 h 1450427"/>
              <a:gd name="connsiteX88" fmla="*/ 570188 w 5212283"/>
              <a:gd name="connsiteY88" fmla="*/ 283779 h 1450427"/>
              <a:gd name="connsiteX89" fmla="*/ 507126 w 5212283"/>
              <a:gd name="connsiteY89" fmla="*/ 189186 h 1450427"/>
              <a:gd name="connsiteX90" fmla="*/ 475595 w 5212283"/>
              <a:gd name="connsiteY90" fmla="*/ 141889 h 1450427"/>
              <a:gd name="connsiteX91" fmla="*/ 459829 w 5212283"/>
              <a:gd name="connsiteY91" fmla="*/ 94593 h 1450427"/>
              <a:gd name="connsiteX92" fmla="*/ 365236 w 5212283"/>
              <a:gd name="connsiteY92" fmla="*/ 31531 h 1450427"/>
              <a:gd name="connsiteX93" fmla="*/ 317940 w 5212283"/>
              <a:gd name="connsiteY93" fmla="*/ 0 h 1450427"/>
              <a:gd name="connsiteX94" fmla="*/ 254878 w 5212283"/>
              <a:gd name="connsiteY94" fmla="*/ 63062 h 1450427"/>
              <a:gd name="connsiteX95" fmla="*/ 207581 w 5212283"/>
              <a:gd name="connsiteY95" fmla="*/ 94593 h 1450427"/>
              <a:gd name="connsiteX96" fmla="*/ 160284 w 5212283"/>
              <a:gd name="connsiteY96" fmla="*/ 189186 h 1450427"/>
              <a:gd name="connsiteX97" fmla="*/ 128753 w 5212283"/>
              <a:gd name="connsiteY97" fmla="*/ 283779 h 1450427"/>
              <a:gd name="connsiteX98" fmla="*/ 112988 w 5212283"/>
              <a:gd name="connsiteY98" fmla="*/ 331075 h 1450427"/>
              <a:gd name="connsiteX99" fmla="*/ 81457 w 5212283"/>
              <a:gd name="connsiteY99" fmla="*/ 378372 h 1450427"/>
              <a:gd name="connsiteX100" fmla="*/ 65691 w 5212283"/>
              <a:gd name="connsiteY100" fmla="*/ 488731 h 1450427"/>
              <a:gd name="connsiteX101" fmla="*/ 18395 w 5212283"/>
              <a:gd name="connsiteY101" fmla="*/ 504496 h 1450427"/>
              <a:gd name="connsiteX102" fmla="*/ 2629 w 5212283"/>
              <a:gd name="connsiteY102" fmla="*/ 551793 h 1450427"/>
              <a:gd name="connsiteX103" fmla="*/ 18395 w 5212283"/>
              <a:gd name="connsiteY103" fmla="*/ 835572 h 1450427"/>
              <a:gd name="connsiteX104" fmla="*/ 2629 w 5212283"/>
              <a:gd name="connsiteY104" fmla="*/ 977462 h 14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12283" h="1450427">
                <a:moveTo>
                  <a:pt x="2629" y="977462"/>
                </a:moveTo>
                <a:cubicBezTo>
                  <a:pt x="13139" y="993228"/>
                  <a:pt x="54049" y="943869"/>
                  <a:pt x="81457" y="930165"/>
                </a:cubicBezTo>
                <a:cubicBezTo>
                  <a:pt x="113773" y="914007"/>
                  <a:pt x="177603" y="904630"/>
                  <a:pt x="207581" y="898634"/>
                </a:cubicBezTo>
                <a:cubicBezTo>
                  <a:pt x="270643" y="903889"/>
                  <a:pt x="334715" y="901990"/>
                  <a:pt x="396767" y="914400"/>
                </a:cubicBezTo>
                <a:cubicBezTo>
                  <a:pt x="484256" y="931898"/>
                  <a:pt x="414950" y="948348"/>
                  <a:pt x="459829" y="993227"/>
                </a:cubicBezTo>
                <a:cubicBezTo>
                  <a:pt x="471580" y="1004978"/>
                  <a:pt x="491360" y="1003738"/>
                  <a:pt x="507126" y="1008993"/>
                </a:cubicBezTo>
                <a:cubicBezTo>
                  <a:pt x="512381" y="1024758"/>
                  <a:pt x="512510" y="1043312"/>
                  <a:pt x="522891" y="1056289"/>
                </a:cubicBezTo>
                <a:cubicBezTo>
                  <a:pt x="583589" y="1132161"/>
                  <a:pt x="738029" y="1075832"/>
                  <a:pt x="790905" y="1072055"/>
                </a:cubicBezTo>
                <a:cubicBezTo>
                  <a:pt x="806671" y="1061545"/>
                  <a:pt x="822783" y="1051537"/>
                  <a:pt x="838202" y="1040524"/>
                </a:cubicBezTo>
                <a:cubicBezTo>
                  <a:pt x="859584" y="1025251"/>
                  <a:pt x="878450" y="1006264"/>
                  <a:pt x="901264" y="993227"/>
                </a:cubicBezTo>
                <a:cubicBezTo>
                  <a:pt x="915693" y="984982"/>
                  <a:pt x="932795" y="982717"/>
                  <a:pt x="948560" y="977462"/>
                </a:cubicBezTo>
                <a:cubicBezTo>
                  <a:pt x="964326" y="966952"/>
                  <a:pt x="977100" y="948611"/>
                  <a:pt x="995857" y="945931"/>
                </a:cubicBezTo>
                <a:cubicBezTo>
                  <a:pt x="1053821" y="937650"/>
                  <a:pt x="1067433" y="968714"/>
                  <a:pt x="1090450" y="1008993"/>
                </a:cubicBezTo>
                <a:cubicBezTo>
                  <a:pt x="1102110" y="1029398"/>
                  <a:pt x="1106935" y="1054000"/>
                  <a:pt x="1121981" y="1072055"/>
                </a:cubicBezTo>
                <a:cubicBezTo>
                  <a:pt x="1134111" y="1086611"/>
                  <a:pt x="1153512" y="1093076"/>
                  <a:pt x="1169278" y="1103586"/>
                </a:cubicBezTo>
                <a:cubicBezTo>
                  <a:pt x="1179788" y="1119351"/>
                  <a:pt x="1186549" y="1138405"/>
                  <a:pt x="1200809" y="1150882"/>
                </a:cubicBezTo>
                <a:cubicBezTo>
                  <a:pt x="1229328" y="1175836"/>
                  <a:pt x="1258638" y="1204753"/>
                  <a:pt x="1295402" y="1213944"/>
                </a:cubicBezTo>
                <a:cubicBezTo>
                  <a:pt x="1498170" y="1264636"/>
                  <a:pt x="1378287" y="1242592"/>
                  <a:pt x="1658009" y="1261241"/>
                </a:cubicBezTo>
                <a:lnTo>
                  <a:pt x="1752602" y="1277006"/>
                </a:lnTo>
                <a:cubicBezTo>
                  <a:pt x="1778966" y="1281799"/>
                  <a:pt x="1804766" y="1290106"/>
                  <a:pt x="1831429" y="1292772"/>
                </a:cubicBezTo>
                <a:cubicBezTo>
                  <a:pt x="1910040" y="1300633"/>
                  <a:pt x="1989084" y="1303283"/>
                  <a:pt x="2067912" y="1308538"/>
                </a:cubicBezTo>
                <a:cubicBezTo>
                  <a:pt x="2099443" y="1319048"/>
                  <a:pt x="2129326" y="1338117"/>
                  <a:pt x="2162505" y="1340069"/>
                </a:cubicBezTo>
                <a:lnTo>
                  <a:pt x="2698533" y="1371600"/>
                </a:lnTo>
                <a:cubicBezTo>
                  <a:pt x="2740574" y="1376855"/>
                  <a:pt x="2782396" y="1384346"/>
                  <a:pt x="2824657" y="1387365"/>
                </a:cubicBezTo>
                <a:cubicBezTo>
                  <a:pt x="2929624" y="1394863"/>
                  <a:pt x="3035426" y="1391068"/>
                  <a:pt x="3139967" y="1403131"/>
                </a:cubicBezTo>
                <a:cubicBezTo>
                  <a:pt x="3172985" y="1406941"/>
                  <a:pt x="3201776" y="1429198"/>
                  <a:pt x="3234560" y="1434662"/>
                </a:cubicBezTo>
                <a:lnTo>
                  <a:pt x="3329153" y="1450427"/>
                </a:lnTo>
                <a:cubicBezTo>
                  <a:pt x="3371195" y="1445172"/>
                  <a:pt x="3413486" y="1441627"/>
                  <a:pt x="3455278" y="1434662"/>
                </a:cubicBezTo>
                <a:cubicBezTo>
                  <a:pt x="3494864" y="1428064"/>
                  <a:pt x="3528154" y="1415625"/>
                  <a:pt x="3565636" y="1403131"/>
                </a:cubicBezTo>
                <a:cubicBezTo>
                  <a:pt x="3581402" y="1392621"/>
                  <a:pt x="3595986" y="1380074"/>
                  <a:pt x="3612933" y="1371600"/>
                </a:cubicBezTo>
                <a:cubicBezTo>
                  <a:pt x="3627797" y="1364168"/>
                  <a:pt x="3644036" y="1359571"/>
                  <a:pt x="3660229" y="1355834"/>
                </a:cubicBezTo>
                <a:cubicBezTo>
                  <a:pt x="3712449" y="1343783"/>
                  <a:pt x="3765332" y="1334813"/>
                  <a:pt x="3817884" y="1324303"/>
                </a:cubicBezTo>
                <a:cubicBezTo>
                  <a:pt x="3839131" y="1320054"/>
                  <a:pt x="3859926" y="1313793"/>
                  <a:pt x="3880947" y="1308538"/>
                </a:cubicBezTo>
                <a:cubicBezTo>
                  <a:pt x="3896712" y="1298027"/>
                  <a:pt x="3910827" y="1284470"/>
                  <a:pt x="3928243" y="1277006"/>
                </a:cubicBezTo>
                <a:cubicBezTo>
                  <a:pt x="3948159" y="1268471"/>
                  <a:pt x="3969637" y="1261241"/>
                  <a:pt x="3991305" y="1261241"/>
                </a:cubicBezTo>
                <a:cubicBezTo>
                  <a:pt x="4196324" y="1261241"/>
                  <a:pt x="4401208" y="1271751"/>
                  <a:pt x="4606160" y="1277006"/>
                </a:cubicBezTo>
                <a:cubicBezTo>
                  <a:pt x="4665603" y="1288895"/>
                  <a:pt x="4719074" y="1300470"/>
                  <a:pt x="4779581" y="1308538"/>
                </a:cubicBezTo>
                <a:cubicBezTo>
                  <a:pt x="4826751" y="1314827"/>
                  <a:pt x="4874174" y="1319048"/>
                  <a:pt x="4921471" y="1324303"/>
                </a:cubicBezTo>
                <a:lnTo>
                  <a:pt x="5047595" y="1308538"/>
                </a:lnTo>
                <a:cubicBezTo>
                  <a:pt x="5100086" y="1302706"/>
                  <a:pt x="5163561" y="1325197"/>
                  <a:pt x="5205250" y="1292772"/>
                </a:cubicBezTo>
                <a:cubicBezTo>
                  <a:pt x="5230603" y="1273053"/>
                  <a:pt x="5180995" y="1169316"/>
                  <a:pt x="5157953" y="1150882"/>
                </a:cubicBezTo>
                <a:cubicBezTo>
                  <a:pt x="5144976" y="1140501"/>
                  <a:pt x="5126422" y="1140372"/>
                  <a:pt x="5110657" y="1135117"/>
                </a:cubicBezTo>
                <a:cubicBezTo>
                  <a:pt x="5094891" y="1124607"/>
                  <a:pt x="5081336" y="1109578"/>
                  <a:pt x="5063360" y="1103586"/>
                </a:cubicBezTo>
                <a:cubicBezTo>
                  <a:pt x="4976568" y="1074655"/>
                  <a:pt x="4934754" y="1092072"/>
                  <a:pt x="4842643" y="1103586"/>
                </a:cubicBezTo>
                <a:lnTo>
                  <a:pt x="4748050" y="1135117"/>
                </a:lnTo>
                <a:lnTo>
                  <a:pt x="4700753" y="1150882"/>
                </a:lnTo>
                <a:cubicBezTo>
                  <a:pt x="4684988" y="1145627"/>
                  <a:pt x="4669436" y="1139682"/>
                  <a:pt x="4653457" y="1135117"/>
                </a:cubicBezTo>
                <a:cubicBezTo>
                  <a:pt x="4586153" y="1115887"/>
                  <a:pt x="4584739" y="1119846"/>
                  <a:pt x="4511567" y="1103586"/>
                </a:cubicBezTo>
                <a:cubicBezTo>
                  <a:pt x="4452186" y="1090390"/>
                  <a:pt x="4453873" y="1089609"/>
                  <a:pt x="4401209" y="1072055"/>
                </a:cubicBezTo>
                <a:cubicBezTo>
                  <a:pt x="4311871" y="1077310"/>
                  <a:pt x="4221936" y="1076245"/>
                  <a:pt x="4133195" y="1087820"/>
                </a:cubicBezTo>
                <a:cubicBezTo>
                  <a:pt x="4100238" y="1092119"/>
                  <a:pt x="4038602" y="1119351"/>
                  <a:pt x="4038602" y="1119351"/>
                </a:cubicBezTo>
                <a:cubicBezTo>
                  <a:pt x="4022836" y="1129861"/>
                  <a:pt x="4009112" y="1144407"/>
                  <a:pt x="3991305" y="1150882"/>
                </a:cubicBezTo>
                <a:cubicBezTo>
                  <a:pt x="3924827" y="1175056"/>
                  <a:pt x="3841054" y="1186434"/>
                  <a:pt x="3770588" y="1198179"/>
                </a:cubicBezTo>
                <a:cubicBezTo>
                  <a:pt x="3555126" y="1192924"/>
                  <a:pt x="3338843" y="1201926"/>
                  <a:pt x="3124202" y="1182413"/>
                </a:cubicBezTo>
                <a:cubicBezTo>
                  <a:pt x="3101998" y="1180394"/>
                  <a:pt x="3094504" y="1148805"/>
                  <a:pt x="3076905" y="1135117"/>
                </a:cubicBezTo>
                <a:cubicBezTo>
                  <a:pt x="3046992" y="1111852"/>
                  <a:pt x="3012628" y="1094792"/>
                  <a:pt x="2982312" y="1072055"/>
                </a:cubicBezTo>
                <a:cubicBezTo>
                  <a:pt x="2961291" y="1056289"/>
                  <a:pt x="2940632" y="1040031"/>
                  <a:pt x="2919250" y="1024758"/>
                </a:cubicBezTo>
                <a:cubicBezTo>
                  <a:pt x="2830960" y="961694"/>
                  <a:pt x="2868450" y="992909"/>
                  <a:pt x="2698533" y="977462"/>
                </a:cubicBezTo>
                <a:cubicBezTo>
                  <a:pt x="2682767" y="972207"/>
                  <a:pt x="2664213" y="972077"/>
                  <a:pt x="2651236" y="961696"/>
                </a:cubicBezTo>
                <a:cubicBezTo>
                  <a:pt x="2636440" y="949860"/>
                  <a:pt x="2633103" y="927798"/>
                  <a:pt x="2619705" y="914400"/>
                </a:cubicBezTo>
                <a:cubicBezTo>
                  <a:pt x="2606307" y="901002"/>
                  <a:pt x="2588174" y="893379"/>
                  <a:pt x="2572409" y="882869"/>
                </a:cubicBezTo>
                <a:cubicBezTo>
                  <a:pt x="2567154" y="867103"/>
                  <a:pt x="2565861" y="849399"/>
                  <a:pt x="2556643" y="835572"/>
                </a:cubicBezTo>
                <a:cubicBezTo>
                  <a:pt x="2544276" y="817021"/>
                  <a:pt x="2523620" y="805403"/>
                  <a:pt x="2509347" y="788275"/>
                </a:cubicBezTo>
                <a:cubicBezTo>
                  <a:pt x="2468374" y="739107"/>
                  <a:pt x="2492153" y="746143"/>
                  <a:pt x="2446284" y="709448"/>
                </a:cubicBezTo>
                <a:cubicBezTo>
                  <a:pt x="2431488" y="697612"/>
                  <a:pt x="2417647" y="681210"/>
                  <a:pt x="2398988" y="677917"/>
                </a:cubicBezTo>
                <a:cubicBezTo>
                  <a:pt x="2326351" y="665098"/>
                  <a:pt x="2251843" y="667406"/>
                  <a:pt x="2178271" y="662151"/>
                </a:cubicBezTo>
                <a:cubicBezTo>
                  <a:pt x="2162505" y="656896"/>
                  <a:pt x="2143951" y="656767"/>
                  <a:pt x="2130974" y="646386"/>
                </a:cubicBezTo>
                <a:cubicBezTo>
                  <a:pt x="2116178" y="634549"/>
                  <a:pt x="2112841" y="612487"/>
                  <a:pt x="2099443" y="599089"/>
                </a:cubicBezTo>
                <a:cubicBezTo>
                  <a:pt x="2086045" y="585691"/>
                  <a:pt x="2067912" y="578068"/>
                  <a:pt x="2052147" y="567558"/>
                </a:cubicBezTo>
                <a:cubicBezTo>
                  <a:pt x="2046892" y="551793"/>
                  <a:pt x="2044452" y="534789"/>
                  <a:pt x="2036381" y="520262"/>
                </a:cubicBezTo>
                <a:cubicBezTo>
                  <a:pt x="2006272" y="466066"/>
                  <a:pt x="1983118" y="418608"/>
                  <a:pt x="1926022" y="394138"/>
                </a:cubicBezTo>
                <a:cubicBezTo>
                  <a:pt x="1906106" y="385603"/>
                  <a:pt x="1883981" y="383627"/>
                  <a:pt x="1862960" y="378372"/>
                </a:cubicBezTo>
                <a:cubicBezTo>
                  <a:pt x="1805153" y="383627"/>
                  <a:pt x="1745352" y="378192"/>
                  <a:pt x="1689540" y="394138"/>
                </a:cubicBezTo>
                <a:cubicBezTo>
                  <a:pt x="1668102" y="400263"/>
                  <a:pt x="1660794" y="429067"/>
                  <a:pt x="1642243" y="441434"/>
                </a:cubicBezTo>
                <a:cubicBezTo>
                  <a:pt x="1628416" y="450652"/>
                  <a:pt x="1609474" y="449129"/>
                  <a:pt x="1594947" y="457200"/>
                </a:cubicBezTo>
                <a:cubicBezTo>
                  <a:pt x="1561820" y="475604"/>
                  <a:pt x="1531884" y="499241"/>
                  <a:pt x="1500353" y="520262"/>
                </a:cubicBezTo>
                <a:lnTo>
                  <a:pt x="1453057" y="551793"/>
                </a:lnTo>
                <a:cubicBezTo>
                  <a:pt x="1405760" y="546538"/>
                  <a:pt x="1355890" y="552290"/>
                  <a:pt x="1311167" y="536027"/>
                </a:cubicBezTo>
                <a:cubicBezTo>
                  <a:pt x="1293360" y="529552"/>
                  <a:pt x="1293034" y="502129"/>
                  <a:pt x="1279636" y="488731"/>
                </a:cubicBezTo>
                <a:cubicBezTo>
                  <a:pt x="1266238" y="475333"/>
                  <a:pt x="1248105" y="467710"/>
                  <a:pt x="1232340" y="457200"/>
                </a:cubicBezTo>
                <a:cubicBezTo>
                  <a:pt x="1227085" y="436179"/>
                  <a:pt x="1226264" y="413518"/>
                  <a:pt x="1216574" y="394138"/>
                </a:cubicBezTo>
                <a:cubicBezTo>
                  <a:pt x="1209927" y="380843"/>
                  <a:pt x="1194328" y="374213"/>
                  <a:pt x="1185043" y="362606"/>
                </a:cubicBezTo>
                <a:cubicBezTo>
                  <a:pt x="1100966" y="257509"/>
                  <a:pt x="1211313" y="367856"/>
                  <a:pt x="1106216" y="283779"/>
                </a:cubicBezTo>
                <a:cubicBezTo>
                  <a:pt x="1094609" y="274494"/>
                  <a:pt x="1087979" y="258895"/>
                  <a:pt x="1074684" y="252248"/>
                </a:cubicBezTo>
                <a:cubicBezTo>
                  <a:pt x="1044956" y="237384"/>
                  <a:pt x="980091" y="220717"/>
                  <a:pt x="980091" y="220717"/>
                </a:cubicBezTo>
                <a:cubicBezTo>
                  <a:pt x="938050" y="225972"/>
                  <a:pt x="895070" y="226206"/>
                  <a:pt x="853967" y="236482"/>
                </a:cubicBezTo>
                <a:cubicBezTo>
                  <a:pt x="831167" y="242182"/>
                  <a:pt x="812507" y="258755"/>
                  <a:pt x="790905" y="268013"/>
                </a:cubicBezTo>
                <a:cubicBezTo>
                  <a:pt x="759235" y="281586"/>
                  <a:pt x="712556" y="291542"/>
                  <a:pt x="680547" y="299544"/>
                </a:cubicBezTo>
                <a:cubicBezTo>
                  <a:pt x="643761" y="294289"/>
                  <a:pt x="601538" y="303729"/>
                  <a:pt x="570188" y="283779"/>
                </a:cubicBezTo>
                <a:cubicBezTo>
                  <a:pt x="538217" y="263434"/>
                  <a:pt x="528147" y="220717"/>
                  <a:pt x="507126" y="189186"/>
                </a:cubicBezTo>
                <a:cubicBezTo>
                  <a:pt x="496616" y="173420"/>
                  <a:pt x="481587" y="159864"/>
                  <a:pt x="475595" y="141889"/>
                </a:cubicBezTo>
                <a:cubicBezTo>
                  <a:pt x="470340" y="126124"/>
                  <a:pt x="471580" y="106344"/>
                  <a:pt x="459829" y="94593"/>
                </a:cubicBezTo>
                <a:cubicBezTo>
                  <a:pt x="433033" y="67797"/>
                  <a:pt x="396767" y="52552"/>
                  <a:pt x="365236" y="31531"/>
                </a:cubicBezTo>
                <a:lnTo>
                  <a:pt x="317940" y="0"/>
                </a:lnTo>
                <a:cubicBezTo>
                  <a:pt x="214746" y="34396"/>
                  <a:pt x="316029" y="-13377"/>
                  <a:pt x="254878" y="63062"/>
                </a:cubicBezTo>
                <a:cubicBezTo>
                  <a:pt x="243041" y="77858"/>
                  <a:pt x="223347" y="84083"/>
                  <a:pt x="207581" y="94593"/>
                </a:cubicBezTo>
                <a:cubicBezTo>
                  <a:pt x="150089" y="267072"/>
                  <a:pt x="241780" y="5823"/>
                  <a:pt x="160284" y="189186"/>
                </a:cubicBezTo>
                <a:cubicBezTo>
                  <a:pt x="146785" y="219558"/>
                  <a:pt x="139263" y="252248"/>
                  <a:pt x="128753" y="283779"/>
                </a:cubicBezTo>
                <a:cubicBezTo>
                  <a:pt x="123498" y="299544"/>
                  <a:pt x="122206" y="317248"/>
                  <a:pt x="112988" y="331075"/>
                </a:cubicBezTo>
                <a:lnTo>
                  <a:pt x="81457" y="378372"/>
                </a:lnTo>
                <a:cubicBezTo>
                  <a:pt x="76202" y="415158"/>
                  <a:pt x="82309" y="455494"/>
                  <a:pt x="65691" y="488731"/>
                </a:cubicBezTo>
                <a:cubicBezTo>
                  <a:pt x="58259" y="503595"/>
                  <a:pt x="30146" y="492745"/>
                  <a:pt x="18395" y="504496"/>
                </a:cubicBezTo>
                <a:cubicBezTo>
                  <a:pt x="6644" y="516247"/>
                  <a:pt x="7884" y="536027"/>
                  <a:pt x="2629" y="551793"/>
                </a:cubicBezTo>
                <a:cubicBezTo>
                  <a:pt x="7884" y="646386"/>
                  <a:pt x="21660" y="740889"/>
                  <a:pt x="18395" y="835572"/>
                </a:cubicBezTo>
                <a:cubicBezTo>
                  <a:pt x="16370" y="894292"/>
                  <a:pt x="-7881" y="961696"/>
                  <a:pt x="2629" y="977462"/>
                </a:cubicBezTo>
                <a:close/>
              </a:path>
            </a:pathLst>
          </a:custGeom>
          <a:gradFill>
            <a:gsLst>
              <a:gs pos="80000">
                <a:schemeClr val="accent3">
                  <a:lumMod val="60000"/>
                  <a:lumOff val="40000"/>
                </a:schemeClr>
              </a:gs>
              <a:gs pos="6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Freeform 29"/>
          <p:cNvSpPr/>
          <p:nvPr/>
        </p:nvSpPr>
        <p:spPr>
          <a:xfrm>
            <a:off x="1267386" y="4331629"/>
            <a:ext cx="5192166" cy="2053389"/>
          </a:xfrm>
          <a:custGeom>
            <a:avLst/>
            <a:gdLst>
              <a:gd name="connsiteX0" fmla="*/ 94593 w 5192166"/>
              <a:gd name="connsiteY0" fmla="*/ 3872 h 2053389"/>
              <a:gd name="connsiteX1" fmla="*/ 252248 w 5192166"/>
              <a:gd name="connsiteY1" fmla="*/ 35403 h 2053389"/>
              <a:gd name="connsiteX2" fmla="*/ 331076 w 5192166"/>
              <a:gd name="connsiteY2" fmla="*/ 51168 h 2053389"/>
              <a:gd name="connsiteX3" fmla="*/ 504496 w 5192166"/>
              <a:gd name="connsiteY3" fmla="*/ 82699 h 2053389"/>
              <a:gd name="connsiteX4" fmla="*/ 1182414 w 5192166"/>
              <a:gd name="connsiteY4" fmla="*/ 66934 h 2053389"/>
              <a:gd name="connsiteX5" fmla="*/ 1308538 w 5192166"/>
              <a:gd name="connsiteY5" fmla="*/ 51168 h 2053389"/>
              <a:gd name="connsiteX6" fmla="*/ 1828800 w 5192166"/>
              <a:gd name="connsiteY6" fmla="*/ 66934 h 2053389"/>
              <a:gd name="connsiteX7" fmla="*/ 2112579 w 5192166"/>
              <a:gd name="connsiteY7" fmla="*/ 98465 h 2053389"/>
              <a:gd name="connsiteX8" fmla="*/ 2380593 w 5192166"/>
              <a:gd name="connsiteY8" fmla="*/ 129996 h 2053389"/>
              <a:gd name="connsiteX9" fmla="*/ 2932386 w 5192166"/>
              <a:gd name="connsiteY9" fmla="*/ 145761 h 2053389"/>
              <a:gd name="connsiteX10" fmla="*/ 4398579 w 5192166"/>
              <a:gd name="connsiteY10" fmla="*/ 114230 h 2053389"/>
              <a:gd name="connsiteX11" fmla="*/ 4572000 w 5192166"/>
              <a:gd name="connsiteY11" fmla="*/ 98465 h 2053389"/>
              <a:gd name="connsiteX12" fmla="*/ 4682358 w 5192166"/>
              <a:gd name="connsiteY12" fmla="*/ 66934 h 2053389"/>
              <a:gd name="connsiteX13" fmla="*/ 4808483 w 5192166"/>
              <a:gd name="connsiteY13" fmla="*/ 35403 h 2053389"/>
              <a:gd name="connsiteX14" fmla="*/ 5076496 w 5192166"/>
              <a:gd name="connsiteY14" fmla="*/ 51168 h 2053389"/>
              <a:gd name="connsiteX15" fmla="*/ 5092262 w 5192166"/>
              <a:gd name="connsiteY15" fmla="*/ 382244 h 2053389"/>
              <a:gd name="connsiteX16" fmla="*/ 5108027 w 5192166"/>
              <a:gd name="connsiteY16" fmla="*/ 524134 h 2053389"/>
              <a:gd name="connsiteX17" fmla="*/ 5108027 w 5192166"/>
              <a:gd name="connsiteY17" fmla="*/ 1091693 h 2053389"/>
              <a:gd name="connsiteX18" fmla="*/ 5076496 w 5192166"/>
              <a:gd name="connsiteY18" fmla="*/ 1138989 h 2053389"/>
              <a:gd name="connsiteX19" fmla="*/ 5123793 w 5192166"/>
              <a:gd name="connsiteY19" fmla="*/ 1343941 h 2053389"/>
              <a:gd name="connsiteX20" fmla="*/ 5139558 w 5192166"/>
              <a:gd name="connsiteY20" fmla="*/ 1391237 h 2053389"/>
              <a:gd name="connsiteX21" fmla="*/ 5155324 w 5192166"/>
              <a:gd name="connsiteY21" fmla="*/ 1438534 h 2053389"/>
              <a:gd name="connsiteX22" fmla="*/ 5186855 w 5192166"/>
              <a:gd name="connsiteY22" fmla="*/ 1832672 h 2053389"/>
              <a:gd name="connsiteX23" fmla="*/ 5171089 w 5192166"/>
              <a:gd name="connsiteY23" fmla="*/ 1943030 h 2053389"/>
              <a:gd name="connsiteX24" fmla="*/ 4824248 w 5192166"/>
              <a:gd name="connsiteY24" fmla="*/ 1958796 h 2053389"/>
              <a:gd name="connsiteX25" fmla="*/ 4666593 w 5192166"/>
              <a:gd name="connsiteY25" fmla="*/ 1990327 h 2053389"/>
              <a:gd name="connsiteX26" fmla="*/ 4619296 w 5192166"/>
              <a:gd name="connsiteY26" fmla="*/ 2006093 h 2053389"/>
              <a:gd name="connsiteX27" fmla="*/ 4351283 w 5192166"/>
              <a:gd name="connsiteY27" fmla="*/ 2021858 h 2053389"/>
              <a:gd name="connsiteX28" fmla="*/ 4004441 w 5192166"/>
              <a:gd name="connsiteY28" fmla="*/ 2053389 h 2053389"/>
              <a:gd name="connsiteX29" fmla="*/ 2017986 w 5192166"/>
              <a:gd name="connsiteY29" fmla="*/ 2037624 h 2053389"/>
              <a:gd name="connsiteX30" fmla="*/ 1970689 w 5192166"/>
              <a:gd name="connsiteY30" fmla="*/ 2021858 h 2053389"/>
              <a:gd name="connsiteX31" fmla="*/ 1324303 w 5192166"/>
              <a:gd name="connsiteY31" fmla="*/ 2006093 h 2053389"/>
              <a:gd name="connsiteX32" fmla="*/ 299545 w 5192166"/>
              <a:gd name="connsiteY32" fmla="*/ 1974561 h 2053389"/>
              <a:gd name="connsiteX33" fmla="*/ 252248 w 5192166"/>
              <a:gd name="connsiteY33" fmla="*/ 1958796 h 2053389"/>
              <a:gd name="connsiteX34" fmla="*/ 189186 w 5192166"/>
              <a:gd name="connsiteY34" fmla="*/ 1943030 h 2053389"/>
              <a:gd name="connsiteX35" fmla="*/ 173420 w 5192166"/>
              <a:gd name="connsiteY35" fmla="*/ 1895734 h 2053389"/>
              <a:gd name="connsiteX36" fmla="*/ 126124 w 5192166"/>
              <a:gd name="connsiteY36" fmla="*/ 1627720 h 2053389"/>
              <a:gd name="connsiteX37" fmla="*/ 110358 w 5192166"/>
              <a:gd name="connsiteY37" fmla="*/ 1564658 h 2053389"/>
              <a:gd name="connsiteX38" fmla="*/ 94593 w 5192166"/>
              <a:gd name="connsiteY38" fmla="*/ 1485830 h 2053389"/>
              <a:gd name="connsiteX39" fmla="*/ 78827 w 5192166"/>
              <a:gd name="connsiteY39" fmla="*/ 1438534 h 2053389"/>
              <a:gd name="connsiteX40" fmla="*/ 47296 w 5192166"/>
              <a:gd name="connsiteY40" fmla="*/ 1296644 h 2053389"/>
              <a:gd name="connsiteX41" fmla="*/ 31531 w 5192166"/>
              <a:gd name="connsiteY41" fmla="*/ 1154755 h 2053389"/>
              <a:gd name="connsiteX42" fmla="*/ 0 w 5192166"/>
              <a:gd name="connsiteY42" fmla="*/ 902506 h 2053389"/>
              <a:gd name="connsiteX43" fmla="*/ 31531 w 5192166"/>
              <a:gd name="connsiteY43" fmla="*/ 334948 h 2053389"/>
              <a:gd name="connsiteX44" fmla="*/ 47296 w 5192166"/>
              <a:gd name="connsiteY44" fmla="*/ 287651 h 2053389"/>
              <a:gd name="connsiteX45" fmla="*/ 63062 w 5192166"/>
              <a:gd name="connsiteY45" fmla="*/ 193058 h 2053389"/>
              <a:gd name="connsiteX46" fmla="*/ 78827 w 5192166"/>
              <a:gd name="connsiteY46" fmla="*/ 129996 h 2053389"/>
              <a:gd name="connsiteX47" fmla="*/ 94593 w 5192166"/>
              <a:gd name="connsiteY47" fmla="*/ 3872 h 20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192166" h="2053389">
                <a:moveTo>
                  <a:pt x="94593" y="3872"/>
                </a:moveTo>
                <a:cubicBezTo>
                  <a:pt x="123497" y="-11894"/>
                  <a:pt x="199696" y="24893"/>
                  <a:pt x="252248" y="35403"/>
                </a:cubicBezTo>
                <a:cubicBezTo>
                  <a:pt x="278524" y="40658"/>
                  <a:pt x="304549" y="47378"/>
                  <a:pt x="331076" y="51168"/>
                </a:cubicBezTo>
                <a:cubicBezTo>
                  <a:pt x="462884" y="69998"/>
                  <a:pt x="405384" y="57922"/>
                  <a:pt x="504496" y="82699"/>
                </a:cubicBezTo>
                <a:lnTo>
                  <a:pt x="1182414" y="66934"/>
                </a:lnTo>
                <a:cubicBezTo>
                  <a:pt x="1224750" y="65274"/>
                  <a:pt x="1266169" y="51168"/>
                  <a:pt x="1308538" y="51168"/>
                </a:cubicBezTo>
                <a:cubicBezTo>
                  <a:pt x="1482038" y="51168"/>
                  <a:pt x="1655379" y="61679"/>
                  <a:pt x="1828800" y="66934"/>
                </a:cubicBezTo>
                <a:cubicBezTo>
                  <a:pt x="2135566" y="105279"/>
                  <a:pt x="1752915" y="58502"/>
                  <a:pt x="2112579" y="98465"/>
                </a:cubicBezTo>
                <a:cubicBezTo>
                  <a:pt x="2158755" y="103596"/>
                  <a:pt x="2339427" y="128125"/>
                  <a:pt x="2380593" y="129996"/>
                </a:cubicBezTo>
                <a:cubicBezTo>
                  <a:pt x="2564409" y="138351"/>
                  <a:pt x="2748455" y="140506"/>
                  <a:pt x="2932386" y="145761"/>
                </a:cubicBezTo>
                <a:cubicBezTo>
                  <a:pt x="3411874" y="139008"/>
                  <a:pt x="3913312" y="143640"/>
                  <a:pt x="4398579" y="114230"/>
                </a:cubicBezTo>
                <a:cubicBezTo>
                  <a:pt x="4456518" y="110719"/>
                  <a:pt x="4514193" y="103720"/>
                  <a:pt x="4572000" y="98465"/>
                </a:cubicBezTo>
                <a:cubicBezTo>
                  <a:pt x="4624675" y="80906"/>
                  <a:pt x="4622962" y="80133"/>
                  <a:pt x="4682358" y="66934"/>
                </a:cubicBezTo>
                <a:cubicBezTo>
                  <a:pt x="4796504" y="41568"/>
                  <a:pt x="4723968" y="63574"/>
                  <a:pt x="4808483" y="35403"/>
                </a:cubicBezTo>
                <a:cubicBezTo>
                  <a:pt x="4897821" y="40658"/>
                  <a:pt x="5019826" y="-18095"/>
                  <a:pt x="5076496" y="51168"/>
                </a:cubicBezTo>
                <a:cubicBezTo>
                  <a:pt x="5146458" y="136678"/>
                  <a:pt x="5084913" y="272005"/>
                  <a:pt x="5092262" y="382244"/>
                </a:cubicBezTo>
                <a:cubicBezTo>
                  <a:pt x="5095427" y="429726"/>
                  <a:pt x="5102772" y="476837"/>
                  <a:pt x="5108027" y="524134"/>
                </a:cubicBezTo>
                <a:cubicBezTo>
                  <a:pt x="5117761" y="718808"/>
                  <a:pt x="5138555" y="898353"/>
                  <a:pt x="5108027" y="1091693"/>
                </a:cubicBezTo>
                <a:cubicBezTo>
                  <a:pt x="5105072" y="1110409"/>
                  <a:pt x="5087006" y="1123224"/>
                  <a:pt x="5076496" y="1138989"/>
                </a:cubicBezTo>
                <a:cubicBezTo>
                  <a:pt x="5096963" y="1282252"/>
                  <a:pt x="5080511" y="1214093"/>
                  <a:pt x="5123793" y="1343941"/>
                </a:cubicBezTo>
                <a:lnTo>
                  <a:pt x="5139558" y="1391237"/>
                </a:lnTo>
                <a:lnTo>
                  <a:pt x="5155324" y="1438534"/>
                </a:lnTo>
                <a:cubicBezTo>
                  <a:pt x="5173547" y="1584321"/>
                  <a:pt x="5186855" y="1668400"/>
                  <a:pt x="5186855" y="1832672"/>
                </a:cubicBezTo>
                <a:cubicBezTo>
                  <a:pt x="5186855" y="1869831"/>
                  <a:pt x="5206186" y="1930822"/>
                  <a:pt x="5171089" y="1943030"/>
                </a:cubicBezTo>
                <a:cubicBezTo>
                  <a:pt x="5061779" y="1981051"/>
                  <a:pt x="4939862" y="1953541"/>
                  <a:pt x="4824248" y="1958796"/>
                </a:cubicBezTo>
                <a:cubicBezTo>
                  <a:pt x="4749913" y="1971185"/>
                  <a:pt x="4732448" y="1971511"/>
                  <a:pt x="4666593" y="1990327"/>
                </a:cubicBezTo>
                <a:cubicBezTo>
                  <a:pt x="4650614" y="1994893"/>
                  <a:pt x="4635832" y="2004439"/>
                  <a:pt x="4619296" y="2006093"/>
                </a:cubicBezTo>
                <a:cubicBezTo>
                  <a:pt x="4530248" y="2014998"/>
                  <a:pt x="4440511" y="2014994"/>
                  <a:pt x="4351283" y="2021858"/>
                </a:cubicBezTo>
                <a:cubicBezTo>
                  <a:pt x="4235534" y="2030762"/>
                  <a:pt x="4120055" y="2042879"/>
                  <a:pt x="4004441" y="2053389"/>
                </a:cubicBezTo>
                <a:lnTo>
                  <a:pt x="2017986" y="2037624"/>
                </a:lnTo>
                <a:cubicBezTo>
                  <a:pt x="2001369" y="2037366"/>
                  <a:pt x="1987290" y="2022613"/>
                  <a:pt x="1970689" y="2021858"/>
                </a:cubicBezTo>
                <a:cubicBezTo>
                  <a:pt x="1755385" y="2012071"/>
                  <a:pt x="1539765" y="2011348"/>
                  <a:pt x="1324303" y="2006093"/>
                </a:cubicBezTo>
                <a:cubicBezTo>
                  <a:pt x="877981" y="1950301"/>
                  <a:pt x="1402613" y="2011330"/>
                  <a:pt x="299545" y="1974561"/>
                </a:cubicBezTo>
                <a:cubicBezTo>
                  <a:pt x="282936" y="1974007"/>
                  <a:pt x="268227" y="1963361"/>
                  <a:pt x="252248" y="1958796"/>
                </a:cubicBezTo>
                <a:cubicBezTo>
                  <a:pt x="231414" y="1952843"/>
                  <a:pt x="210207" y="1948285"/>
                  <a:pt x="189186" y="1943030"/>
                </a:cubicBezTo>
                <a:cubicBezTo>
                  <a:pt x="183931" y="1927265"/>
                  <a:pt x="176679" y="1912029"/>
                  <a:pt x="173420" y="1895734"/>
                </a:cubicBezTo>
                <a:cubicBezTo>
                  <a:pt x="133155" y="1694412"/>
                  <a:pt x="156241" y="1763247"/>
                  <a:pt x="126124" y="1627720"/>
                </a:cubicBezTo>
                <a:cubicBezTo>
                  <a:pt x="121424" y="1606568"/>
                  <a:pt x="115058" y="1585810"/>
                  <a:pt x="110358" y="1564658"/>
                </a:cubicBezTo>
                <a:cubicBezTo>
                  <a:pt x="104545" y="1538500"/>
                  <a:pt x="101092" y="1511826"/>
                  <a:pt x="94593" y="1485830"/>
                </a:cubicBezTo>
                <a:cubicBezTo>
                  <a:pt x="90562" y="1469708"/>
                  <a:pt x="83392" y="1454513"/>
                  <a:pt x="78827" y="1438534"/>
                </a:cubicBezTo>
                <a:cubicBezTo>
                  <a:pt x="68993" y="1404117"/>
                  <a:pt x="51939" y="1329144"/>
                  <a:pt x="47296" y="1296644"/>
                </a:cubicBezTo>
                <a:cubicBezTo>
                  <a:pt x="40566" y="1249535"/>
                  <a:pt x="37201" y="1202003"/>
                  <a:pt x="31531" y="1154755"/>
                </a:cubicBezTo>
                <a:cubicBezTo>
                  <a:pt x="21435" y="1070621"/>
                  <a:pt x="0" y="902506"/>
                  <a:pt x="0" y="902506"/>
                </a:cubicBezTo>
                <a:cubicBezTo>
                  <a:pt x="4148" y="794666"/>
                  <a:pt x="7430" y="491604"/>
                  <a:pt x="31531" y="334948"/>
                </a:cubicBezTo>
                <a:cubicBezTo>
                  <a:pt x="34058" y="318523"/>
                  <a:pt x="43691" y="303874"/>
                  <a:pt x="47296" y="287651"/>
                </a:cubicBezTo>
                <a:cubicBezTo>
                  <a:pt x="54230" y="256446"/>
                  <a:pt x="56793" y="224403"/>
                  <a:pt x="63062" y="193058"/>
                </a:cubicBezTo>
                <a:cubicBezTo>
                  <a:pt x="67311" y="171811"/>
                  <a:pt x="76865" y="151575"/>
                  <a:pt x="78827" y="129996"/>
                </a:cubicBezTo>
                <a:cubicBezTo>
                  <a:pt x="82157" y="93361"/>
                  <a:pt x="65689" y="19638"/>
                  <a:pt x="94593" y="3872"/>
                </a:cubicBezTo>
                <a:close/>
              </a:path>
            </a:pathLst>
          </a:custGeom>
          <a:gradFill>
            <a:gsLst>
              <a:gs pos="37090">
                <a:srgbClr val="CC00FF">
                  <a:alpha val="46000"/>
                </a:srgbClr>
              </a:gs>
              <a:gs pos="40000">
                <a:srgbClr val="FF6600"/>
              </a:gs>
              <a:gs pos="34000">
                <a:srgbClr val="FF0000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8" name="Freeform 27"/>
          <p:cNvSpPr/>
          <p:nvPr/>
        </p:nvSpPr>
        <p:spPr>
          <a:xfrm>
            <a:off x="1169184" y="3386611"/>
            <a:ext cx="5419026" cy="1156473"/>
          </a:xfrm>
          <a:custGeom>
            <a:avLst/>
            <a:gdLst>
              <a:gd name="connsiteX0" fmla="*/ 35138 w 5419026"/>
              <a:gd name="connsiteY0" fmla="*/ 129086 h 1721403"/>
              <a:gd name="connsiteX1" fmla="*/ 161262 w 5419026"/>
              <a:gd name="connsiteY1" fmla="*/ 223679 h 1721403"/>
              <a:gd name="connsiteX2" fmla="*/ 145497 w 5419026"/>
              <a:gd name="connsiteY2" fmla="*/ 239444 h 1721403"/>
              <a:gd name="connsiteX3" fmla="*/ 113966 w 5419026"/>
              <a:gd name="connsiteY3" fmla="*/ 192148 h 1721403"/>
              <a:gd name="connsiteX4" fmla="*/ 161262 w 5419026"/>
              <a:gd name="connsiteY4" fmla="*/ 176382 h 1721403"/>
              <a:gd name="connsiteX5" fmla="*/ 255855 w 5419026"/>
              <a:gd name="connsiteY5" fmla="*/ 192148 h 1721403"/>
              <a:gd name="connsiteX6" fmla="*/ 413511 w 5419026"/>
              <a:gd name="connsiteY6" fmla="*/ 207913 h 1721403"/>
              <a:gd name="connsiteX7" fmla="*/ 508104 w 5419026"/>
              <a:gd name="connsiteY7" fmla="*/ 192148 h 1721403"/>
              <a:gd name="connsiteX8" fmla="*/ 555400 w 5419026"/>
              <a:gd name="connsiteY8" fmla="*/ 160617 h 1721403"/>
              <a:gd name="connsiteX9" fmla="*/ 713055 w 5419026"/>
              <a:gd name="connsiteY9" fmla="*/ 113320 h 1721403"/>
              <a:gd name="connsiteX10" fmla="*/ 981069 w 5419026"/>
              <a:gd name="connsiteY10" fmla="*/ 129086 h 1721403"/>
              <a:gd name="connsiteX11" fmla="*/ 1075662 w 5419026"/>
              <a:gd name="connsiteY11" fmla="*/ 160617 h 1721403"/>
              <a:gd name="connsiteX12" fmla="*/ 1170255 w 5419026"/>
              <a:gd name="connsiteY12" fmla="*/ 176382 h 1721403"/>
              <a:gd name="connsiteX13" fmla="*/ 1343676 w 5419026"/>
              <a:gd name="connsiteY13" fmla="*/ 160617 h 1721403"/>
              <a:gd name="connsiteX14" fmla="*/ 1406738 w 5419026"/>
              <a:gd name="connsiteY14" fmla="*/ 144851 h 1721403"/>
              <a:gd name="connsiteX15" fmla="*/ 1501331 w 5419026"/>
              <a:gd name="connsiteY15" fmla="*/ 113320 h 1721403"/>
              <a:gd name="connsiteX16" fmla="*/ 2195014 w 5419026"/>
              <a:gd name="connsiteY16" fmla="*/ 97555 h 1721403"/>
              <a:gd name="connsiteX17" fmla="*/ 2589152 w 5419026"/>
              <a:gd name="connsiteY17" fmla="*/ 66024 h 1721403"/>
              <a:gd name="connsiteX18" fmla="*/ 4433718 w 5419026"/>
              <a:gd name="connsiteY18" fmla="*/ 34493 h 1721403"/>
              <a:gd name="connsiteX19" fmla="*/ 4890918 w 5419026"/>
              <a:gd name="connsiteY19" fmla="*/ 18727 h 1721403"/>
              <a:gd name="connsiteX20" fmla="*/ 5174697 w 5419026"/>
              <a:gd name="connsiteY20" fmla="*/ 34493 h 1721403"/>
              <a:gd name="connsiteX21" fmla="*/ 5190462 w 5419026"/>
              <a:gd name="connsiteY21" fmla="*/ 318272 h 1721403"/>
              <a:gd name="connsiteX22" fmla="*/ 5206228 w 5419026"/>
              <a:gd name="connsiteY22" fmla="*/ 444396 h 1721403"/>
              <a:gd name="connsiteX23" fmla="*/ 5237759 w 5419026"/>
              <a:gd name="connsiteY23" fmla="*/ 728175 h 1721403"/>
              <a:gd name="connsiteX24" fmla="*/ 5269290 w 5419026"/>
              <a:gd name="connsiteY24" fmla="*/ 1059251 h 1721403"/>
              <a:gd name="connsiteX25" fmla="*/ 5285055 w 5419026"/>
              <a:gd name="connsiteY25" fmla="*/ 1185375 h 1721403"/>
              <a:gd name="connsiteX26" fmla="*/ 5316587 w 5419026"/>
              <a:gd name="connsiteY26" fmla="*/ 1295734 h 1721403"/>
              <a:gd name="connsiteX27" fmla="*/ 5332352 w 5419026"/>
              <a:gd name="connsiteY27" fmla="*/ 1406093 h 1721403"/>
              <a:gd name="connsiteX28" fmla="*/ 5348118 w 5419026"/>
              <a:gd name="connsiteY28" fmla="*/ 1484920 h 1721403"/>
              <a:gd name="connsiteX29" fmla="*/ 5363883 w 5419026"/>
              <a:gd name="connsiteY29" fmla="*/ 1689872 h 1721403"/>
              <a:gd name="connsiteX30" fmla="*/ 5363883 w 5419026"/>
              <a:gd name="connsiteY30" fmla="*/ 1626810 h 1721403"/>
              <a:gd name="connsiteX31" fmla="*/ 4717497 w 5419026"/>
              <a:gd name="connsiteY31" fmla="*/ 1642575 h 1721403"/>
              <a:gd name="connsiteX32" fmla="*/ 4481014 w 5419026"/>
              <a:gd name="connsiteY32" fmla="*/ 1674107 h 1721403"/>
              <a:gd name="connsiteX33" fmla="*/ 4023814 w 5419026"/>
              <a:gd name="connsiteY33" fmla="*/ 1689872 h 1721403"/>
              <a:gd name="connsiteX34" fmla="*/ 3740035 w 5419026"/>
              <a:gd name="connsiteY34" fmla="*/ 1721403 h 1721403"/>
              <a:gd name="connsiteX35" fmla="*/ 2258076 w 5419026"/>
              <a:gd name="connsiteY35" fmla="*/ 1674107 h 1721403"/>
              <a:gd name="connsiteX36" fmla="*/ 539635 w 5419026"/>
              <a:gd name="connsiteY36" fmla="*/ 1658341 h 1721403"/>
              <a:gd name="connsiteX37" fmla="*/ 381980 w 5419026"/>
              <a:gd name="connsiteY37" fmla="*/ 1642575 h 1721403"/>
              <a:gd name="connsiteX38" fmla="*/ 318918 w 5419026"/>
              <a:gd name="connsiteY38" fmla="*/ 1626810 h 1721403"/>
              <a:gd name="connsiteX39" fmla="*/ 161262 w 5419026"/>
              <a:gd name="connsiteY39" fmla="*/ 1595279 h 1721403"/>
              <a:gd name="connsiteX40" fmla="*/ 145497 w 5419026"/>
              <a:gd name="connsiteY40" fmla="*/ 1201141 h 1721403"/>
              <a:gd name="connsiteX41" fmla="*/ 129731 w 5419026"/>
              <a:gd name="connsiteY41" fmla="*/ 1153844 h 1721403"/>
              <a:gd name="connsiteX42" fmla="*/ 98200 w 5419026"/>
              <a:gd name="connsiteY42" fmla="*/ 964658 h 1721403"/>
              <a:gd name="connsiteX43" fmla="*/ 82435 w 5419026"/>
              <a:gd name="connsiteY43" fmla="*/ 807003 h 1721403"/>
              <a:gd name="connsiteX44" fmla="*/ 66669 w 5419026"/>
              <a:gd name="connsiteY44" fmla="*/ 759707 h 1721403"/>
              <a:gd name="connsiteX45" fmla="*/ 50904 w 5419026"/>
              <a:gd name="connsiteY45" fmla="*/ 696644 h 1721403"/>
              <a:gd name="connsiteX46" fmla="*/ 35138 w 5419026"/>
              <a:gd name="connsiteY46" fmla="*/ 586286 h 1721403"/>
              <a:gd name="connsiteX47" fmla="*/ 82435 w 5419026"/>
              <a:gd name="connsiteY47" fmla="*/ 192148 h 172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19026" h="1721403">
                <a:moveTo>
                  <a:pt x="35138" y="129086"/>
                </a:moveTo>
                <a:cubicBezTo>
                  <a:pt x="45185" y="137124"/>
                  <a:pt x="133029" y="211131"/>
                  <a:pt x="161262" y="223679"/>
                </a:cubicBezTo>
                <a:cubicBezTo>
                  <a:pt x="243268" y="260126"/>
                  <a:pt x="342243" y="267552"/>
                  <a:pt x="145497" y="239444"/>
                </a:cubicBezTo>
                <a:cubicBezTo>
                  <a:pt x="134987" y="223679"/>
                  <a:pt x="109371" y="210530"/>
                  <a:pt x="113966" y="192148"/>
                </a:cubicBezTo>
                <a:cubicBezTo>
                  <a:pt x="117996" y="176026"/>
                  <a:pt x="144644" y="176382"/>
                  <a:pt x="161262" y="176382"/>
                </a:cubicBezTo>
                <a:cubicBezTo>
                  <a:pt x="193228" y="176382"/>
                  <a:pt x="224136" y="188183"/>
                  <a:pt x="255855" y="192148"/>
                </a:cubicBezTo>
                <a:cubicBezTo>
                  <a:pt x="308261" y="198699"/>
                  <a:pt x="360959" y="202658"/>
                  <a:pt x="413511" y="207913"/>
                </a:cubicBezTo>
                <a:cubicBezTo>
                  <a:pt x="445042" y="202658"/>
                  <a:pt x="477778" y="202256"/>
                  <a:pt x="508104" y="192148"/>
                </a:cubicBezTo>
                <a:cubicBezTo>
                  <a:pt x="526079" y="186156"/>
                  <a:pt x="538085" y="168312"/>
                  <a:pt x="555400" y="160617"/>
                </a:cubicBezTo>
                <a:cubicBezTo>
                  <a:pt x="604746" y="138685"/>
                  <a:pt x="660647" y="126422"/>
                  <a:pt x="713055" y="113320"/>
                </a:cubicBezTo>
                <a:cubicBezTo>
                  <a:pt x="802393" y="118575"/>
                  <a:pt x="892328" y="117511"/>
                  <a:pt x="981069" y="129086"/>
                </a:cubicBezTo>
                <a:cubicBezTo>
                  <a:pt x="1014026" y="133385"/>
                  <a:pt x="1042878" y="155153"/>
                  <a:pt x="1075662" y="160617"/>
                </a:cubicBezTo>
                <a:lnTo>
                  <a:pt x="1170255" y="176382"/>
                </a:lnTo>
                <a:cubicBezTo>
                  <a:pt x="1228062" y="171127"/>
                  <a:pt x="1286140" y="168288"/>
                  <a:pt x="1343676" y="160617"/>
                </a:cubicBezTo>
                <a:cubicBezTo>
                  <a:pt x="1365154" y="157753"/>
                  <a:pt x="1385984" y="151077"/>
                  <a:pt x="1406738" y="144851"/>
                </a:cubicBezTo>
                <a:cubicBezTo>
                  <a:pt x="1438573" y="135300"/>
                  <a:pt x="1468103" y="114075"/>
                  <a:pt x="1501331" y="113320"/>
                </a:cubicBezTo>
                <a:lnTo>
                  <a:pt x="2195014" y="97555"/>
                </a:lnTo>
                <a:cubicBezTo>
                  <a:pt x="2350998" y="45559"/>
                  <a:pt x="2233417" y="79974"/>
                  <a:pt x="2589152" y="66024"/>
                </a:cubicBezTo>
                <a:cubicBezTo>
                  <a:pt x="3352364" y="36094"/>
                  <a:pt x="3367603" y="46608"/>
                  <a:pt x="4433718" y="34493"/>
                </a:cubicBezTo>
                <a:cubicBezTo>
                  <a:pt x="4586118" y="29238"/>
                  <a:pt x="4738427" y="18727"/>
                  <a:pt x="4890918" y="18727"/>
                </a:cubicBezTo>
                <a:cubicBezTo>
                  <a:pt x="4985657" y="18727"/>
                  <a:pt x="5107707" y="-32498"/>
                  <a:pt x="5174697" y="34493"/>
                </a:cubicBezTo>
                <a:cubicBezTo>
                  <a:pt x="5241687" y="101484"/>
                  <a:pt x="5183196" y="223812"/>
                  <a:pt x="5190462" y="318272"/>
                </a:cubicBezTo>
                <a:cubicBezTo>
                  <a:pt x="5193712" y="360516"/>
                  <a:pt x="5202211" y="402218"/>
                  <a:pt x="5206228" y="444396"/>
                </a:cubicBezTo>
                <a:cubicBezTo>
                  <a:pt x="5232149" y="716569"/>
                  <a:pt x="5205387" y="566319"/>
                  <a:pt x="5237759" y="728175"/>
                </a:cubicBezTo>
                <a:cubicBezTo>
                  <a:pt x="5248269" y="838534"/>
                  <a:pt x="5255540" y="949249"/>
                  <a:pt x="5269290" y="1059251"/>
                </a:cubicBezTo>
                <a:cubicBezTo>
                  <a:pt x="5274545" y="1101292"/>
                  <a:pt x="5278090" y="1143583"/>
                  <a:pt x="5285055" y="1185375"/>
                </a:cubicBezTo>
                <a:cubicBezTo>
                  <a:pt x="5291654" y="1224969"/>
                  <a:pt x="5304091" y="1258246"/>
                  <a:pt x="5316587" y="1295734"/>
                </a:cubicBezTo>
                <a:cubicBezTo>
                  <a:pt x="5321842" y="1332520"/>
                  <a:pt x="5326243" y="1369439"/>
                  <a:pt x="5332352" y="1406093"/>
                </a:cubicBezTo>
                <a:cubicBezTo>
                  <a:pt x="5336757" y="1432524"/>
                  <a:pt x="5345159" y="1458288"/>
                  <a:pt x="5348118" y="1484920"/>
                </a:cubicBezTo>
                <a:cubicBezTo>
                  <a:pt x="5355685" y="1553020"/>
                  <a:pt x="5358628" y="1621555"/>
                  <a:pt x="5363883" y="1689872"/>
                </a:cubicBezTo>
                <a:cubicBezTo>
                  <a:pt x="5368041" y="1687100"/>
                  <a:pt x="5485850" y="1629582"/>
                  <a:pt x="5363883" y="1626810"/>
                </a:cubicBezTo>
                <a:lnTo>
                  <a:pt x="4717497" y="1642575"/>
                </a:lnTo>
                <a:cubicBezTo>
                  <a:pt x="4635786" y="1656194"/>
                  <a:pt x="4565617" y="1669654"/>
                  <a:pt x="4481014" y="1674107"/>
                </a:cubicBezTo>
                <a:cubicBezTo>
                  <a:pt x="4328734" y="1682122"/>
                  <a:pt x="4176214" y="1684617"/>
                  <a:pt x="4023814" y="1689872"/>
                </a:cubicBezTo>
                <a:cubicBezTo>
                  <a:pt x="3929221" y="1700382"/>
                  <a:pt x="3835210" y="1721403"/>
                  <a:pt x="3740035" y="1721403"/>
                </a:cubicBezTo>
                <a:cubicBezTo>
                  <a:pt x="2593162" y="1721403"/>
                  <a:pt x="3043299" y="1685487"/>
                  <a:pt x="2258076" y="1674107"/>
                </a:cubicBezTo>
                <a:lnTo>
                  <a:pt x="539635" y="1658341"/>
                </a:lnTo>
                <a:cubicBezTo>
                  <a:pt x="487083" y="1653086"/>
                  <a:pt x="434263" y="1650044"/>
                  <a:pt x="381980" y="1642575"/>
                </a:cubicBezTo>
                <a:cubicBezTo>
                  <a:pt x="360530" y="1639511"/>
                  <a:pt x="340165" y="1631059"/>
                  <a:pt x="318918" y="1626810"/>
                </a:cubicBezTo>
                <a:cubicBezTo>
                  <a:pt x="125641" y="1588155"/>
                  <a:pt x="307739" y="1631897"/>
                  <a:pt x="161262" y="1595279"/>
                </a:cubicBezTo>
                <a:cubicBezTo>
                  <a:pt x="156007" y="1463900"/>
                  <a:pt x="154865" y="1332291"/>
                  <a:pt x="145497" y="1201141"/>
                </a:cubicBezTo>
                <a:cubicBezTo>
                  <a:pt x="144313" y="1184565"/>
                  <a:pt x="132704" y="1170194"/>
                  <a:pt x="129731" y="1153844"/>
                </a:cubicBezTo>
                <a:cubicBezTo>
                  <a:pt x="80524" y="883207"/>
                  <a:pt x="139970" y="1131733"/>
                  <a:pt x="98200" y="964658"/>
                </a:cubicBezTo>
                <a:cubicBezTo>
                  <a:pt x="92945" y="912106"/>
                  <a:pt x="90466" y="859203"/>
                  <a:pt x="82435" y="807003"/>
                </a:cubicBezTo>
                <a:cubicBezTo>
                  <a:pt x="79908" y="790578"/>
                  <a:pt x="71234" y="775686"/>
                  <a:pt x="66669" y="759707"/>
                </a:cubicBezTo>
                <a:cubicBezTo>
                  <a:pt x="60716" y="738873"/>
                  <a:pt x="54780" y="717962"/>
                  <a:pt x="50904" y="696644"/>
                </a:cubicBezTo>
                <a:cubicBezTo>
                  <a:pt x="44257" y="660084"/>
                  <a:pt x="40393" y="623072"/>
                  <a:pt x="35138" y="586286"/>
                </a:cubicBezTo>
                <a:cubicBezTo>
                  <a:pt x="51324" y="181646"/>
                  <a:pt x="-80580" y="192148"/>
                  <a:pt x="82435" y="192148"/>
                </a:cubicBezTo>
              </a:path>
            </a:pathLst>
          </a:custGeom>
          <a:gradFill>
            <a:gsLst>
              <a:gs pos="13000">
                <a:srgbClr val="FFFF00">
                  <a:lumMod val="93000"/>
                </a:srgbClr>
              </a:gs>
              <a:gs pos="0">
                <a:srgbClr val="FF66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9</a:t>
            </a:fld>
            <a:endParaRPr lang="th-TH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7474" y="1085371"/>
            <a:ext cx="2660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ชั้นเปลือก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Crust)</a:t>
            </a:r>
          </a:p>
        </p:txBody>
      </p:sp>
      <p:sp>
        <p:nvSpPr>
          <p:cNvPr id="9" name="Freeform 8"/>
          <p:cNvSpPr/>
          <p:nvPr/>
        </p:nvSpPr>
        <p:spPr>
          <a:xfrm>
            <a:off x="1180132" y="2363518"/>
            <a:ext cx="5108571" cy="1007594"/>
          </a:xfrm>
          <a:custGeom>
            <a:avLst/>
            <a:gdLst>
              <a:gd name="connsiteX0" fmla="*/ 141889 w 8176584"/>
              <a:gd name="connsiteY0" fmla="*/ 47297 h 1008993"/>
              <a:gd name="connsiteX1" fmla="*/ 362607 w 8176584"/>
              <a:gd name="connsiteY1" fmla="*/ 31531 h 1008993"/>
              <a:gd name="connsiteX2" fmla="*/ 488731 w 8176584"/>
              <a:gd name="connsiteY2" fmla="*/ 0 h 1008993"/>
              <a:gd name="connsiteX3" fmla="*/ 662151 w 8176584"/>
              <a:gd name="connsiteY3" fmla="*/ 15766 h 1008993"/>
              <a:gd name="connsiteX4" fmla="*/ 693683 w 8176584"/>
              <a:gd name="connsiteY4" fmla="*/ 63062 h 1008993"/>
              <a:gd name="connsiteX5" fmla="*/ 740979 w 8176584"/>
              <a:gd name="connsiteY5" fmla="*/ 94593 h 1008993"/>
              <a:gd name="connsiteX6" fmla="*/ 804041 w 8176584"/>
              <a:gd name="connsiteY6" fmla="*/ 173421 h 1008993"/>
              <a:gd name="connsiteX7" fmla="*/ 898634 w 8176584"/>
              <a:gd name="connsiteY7" fmla="*/ 204952 h 1008993"/>
              <a:gd name="connsiteX8" fmla="*/ 1213945 w 8176584"/>
              <a:gd name="connsiteY8" fmla="*/ 173421 h 1008993"/>
              <a:gd name="connsiteX9" fmla="*/ 1355834 w 8176584"/>
              <a:gd name="connsiteY9" fmla="*/ 126124 h 1008993"/>
              <a:gd name="connsiteX10" fmla="*/ 1450427 w 8176584"/>
              <a:gd name="connsiteY10" fmla="*/ 94593 h 1008993"/>
              <a:gd name="connsiteX11" fmla="*/ 1497724 w 8176584"/>
              <a:gd name="connsiteY11" fmla="*/ 63062 h 1008993"/>
              <a:gd name="connsiteX12" fmla="*/ 1655379 w 8176584"/>
              <a:gd name="connsiteY12" fmla="*/ 78828 h 1008993"/>
              <a:gd name="connsiteX13" fmla="*/ 1749972 w 8176584"/>
              <a:gd name="connsiteY13" fmla="*/ 94593 h 1008993"/>
              <a:gd name="connsiteX14" fmla="*/ 1813034 w 8176584"/>
              <a:gd name="connsiteY14" fmla="*/ 189187 h 1008993"/>
              <a:gd name="connsiteX15" fmla="*/ 1907627 w 8176584"/>
              <a:gd name="connsiteY15" fmla="*/ 283780 h 1008993"/>
              <a:gd name="connsiteX16" fmla="*/ 1954924 w 8176584"/>
              <a:gd name="connsiteY16" fmla="*/ 315311 h 1008993"/>
              <a:gd name="connsiteX17" fmla="*/ 2049517 w 8176584"/>
              <a:gd name="connsiteY17" fmla="*/ 346842 h 1008993"/>
              <a:gd name="connsiteX18" fmla="*/ 2333296 w 8176584"/>
              <a:gd name="connsiteY18" fmla="*/ 378373 h 1008993"/>
              <a:gd name="connsiteX19" fmla="*/ 2617076 w 8176584"/>
              <a:gd name="connsiteY19" fmla="*/ 409904 h 1008993"/>
              <a:gd name="connsiteX20" fmla="*/ 2743200 w 8176584"/>
              <a:gd name="connsiteY20" fmla="*/ 441435 h 1008993"/>
              <a:gd name="connsiteX21" fmla="*/ 3641834 w 8176584"/>
              <a:gd name="connsiteY21" fmla="*/ 457200 h 1008993"/>
              <a:gd name="connsiteX22" fmla="*/ 3878317 w 8176584"/>
              <a:gd name="connsiteY22" fmla="*/ 472966 h 1008993"/>
              <a:gd name="connsiteX23" fmla="*/ 3941379 w 8176584"/>
              <a:gd name="connsiteY23" fmla="*/ 488731 h 1008993"/>
              <a:gd name="connsiteX24" fmla="*/ 4099034 w 8176584"/>
              <a:gd name="connsiteY24" fmla="*/ 504497 h 1008993"/>
              <a:gd name="connsiteX25" fmla="*/ 4367048 w 8176584"/>
              <a:gd name="connsiteY25" fmla="*/ 488731 h 1008993"/>
              <a:gd name="connsiteX26" fmla="*/ 4556234 w 8176584"/>
              <a:gd name="connsiteY26" fmla="*/ 472966 h 1008993"/>
              <a:gd name="connsiteX27" fmla="*/ 5013434 w 8176584"/>
              <a:gd name="connsiteY27" fmla="*/ 488731 h 1008993"/>
              <a:gd name="connsiteX28" fmla="*/ 5139558 w 8176584"/>
              <a:gd name="connsiteY28" fmla="*/ 520262 h 1008993"/>
              <a:gd name="connsiteX29" fmla="*/ 5265683 w 8176584"/>
              <a:gd name="connsiteY29" fmla="*/ 536028 h 1008993"/>
              <a:gd name="connsiteX30" fmla="*/ 5344510 w 8176584"/>
              <a:gd name="connsiteY30" fmla="*/ 551793 h 1008993"/>
              <a:gd name="connsiteX31" fmla="*/ 5580993 w 8176584"/>
              <a:gd name="connsiteY31" fmla="*/ 536028 h 1008993"/>
              <a:gd name="connsiteX32" fmla="*/ 5628289 w 8176584"/>
              <a:gd name="connsiteY32" fmla="*/ 520262 h 1008993"/>
              <a:gd name="connsiteX33" fmla="*/ 5707117 w 8176584"/>
              <a:gd name="connsiteY33" fmla="*/ 504497 h 1008993"/>
              <a:gd name="connsiteX34" fmla="*/ 5849007 w 8176584"/>
              <a:gd name="connsiteY34" fmla="*/ 472966 h 1008993"/>
              <a:gd name="connsiteX35" fmla="*/ 5896303 w 8176584"/>
              <a:gd name="connsiteY35" fmla="*/ 457200 h 1008993"/>
              <a:gd name="connsiteX36" fmla="*/ 6274676 w 8176584"/>
              <a:gd name="connsiteY36" fmla="*/ 409904 h 1008993"/>
              <a:gd name="connsiteX37" fmla="*/ 6621517 w 8176584"/>
              <a:gd name="connsiteY37" fmla="*/ 378373 h 1008993"/>
              <a:gd name="connsiteX38" fmla="*/ 7126014 w 8176584"/>
              <a:gd name="connsiteY38" fmla="*/ 346842 h 1008993"/>
              <a:gd name="connsiteX39" fmla="*/ 7693572 w 8176584"/>
              <a:gd name="connsiteY39" fmla="*/ 378373 h 1008993"/>
              <a:gd name="connsiteX40" fmla="*/ 7819696 w 8176584"/>
              <a:gd name="connsiteY40" fmla="*/ 409904 h 1008993"/>
              <a:gd name="connsiteX41" fmla="*/ 7914289 w 8176584"/>
              <a:gd name="connsiteY41" fmla="*/ 425669 h 1008993"/>
              <a:gd name="connsiteX42" fmla="*/ 8166538 w 8176584"/>
              <a:gd name="connsiteY42" fmla="*/ 457200 h 1008993"/>
              <a:gd name="connsiteX43" fmla="*/ 8150772 w 8176584"/>
              <a:gd name="connsiteY43" fmla="*/ 819807 h 1008993"/>
              <a:gd name="connsiteX44" fmla="*/ 7993117 w 8176584"/>
              <a:gd name="connsiteY44" fmla="*/ 835573 h 1008993"/>
              <a:gd name="connsiteX45" fmla="*/ 7866993 w 8176584"/>
              <a:gd name="connsiteY45" fmla="*/ 867104 h 1008993"/>
              <a:gd name="connsiteX46" fmla="*/ 7535917 w 8176584"/>
              <a:gd name="connsiteY46" fmla="*/ 819807 h 1008993"/>
              <a:gd name="connsiteX47" fmla="*/ 6747641 w 8176584"/>
              <a:gd name="connsiteY47" fmla="*/ 835573 h 1008993"/>
              <a:gd name="connsiteX48" fmla="*/ 6511158 w 8176584"/>
              <a:gd name="connsiteY48" fmla="*/ 851338 h 1008993"/>
              <a:gd name="connsiteX49" fmla="*/ 6369269 w 8176584"/>
              <a:gd name="connsiteY49" fmla="*/ 882869 h 1008993"/>
              <a:gd name="connsiteX50" fmla="*/ 6211614 w 8176584"/>
              <a:gd name="connsiteY50" fmla="*/ 914400 h 1008993"/>
              <a:gd name="connsiteX51" fmla="*/ 6164317 w 8176584"/>
              <a:gd name="connsiteY51" fmla="*/ 930166 h 1008993"/>
              <a:gd name="connsiteX52" fmla="*/ 6053958 w 8176584"/>
              <a:gd name="connsiteY52" fmla="*/ 945931 h 1008993"/>
              <a:gd name="connsiteX53" fmla="*/ 6006662 w 8176584"/>
              <a:gd name="connsiteY53" fmla="*/ 961697 h 1008993"/>
              <a:gd name="connsiteX54" fmla="*/ 5896303 w 8176584"/>
              <a:gd name="connsiteY54" fmla="*/ 977462 h 1008993"/>
              <a:gd name="connsiteX55" fmla="*/ 5817476 w 8176584"/>
              <a:gd name="connsiteY55" fmla="*/ 993228 h 1008993"/>
              <a:gd name="connsiteX56" fmla="*/ 5218386 w 8176584"/>
              <a:gd name="connsiteY56" fmla="*/ 977462 h 1008993"/>
              <a:gd name="connsiteX57" fmla="*/ 5076496 w 8176584"/>
              <a:gd name="connsiteY57" fmla="*/ 945931 h 1008993"/>
              <a:gd name="connsiteX58" fmla="*/ 4871545 w 8176584"/>
              <a:gd name="connsiteY58" fmla="*/ 930166 h 1008993"/>
              <a:gd name="connsiteX59" fmla="*/ 4824248 w 8176584"/>
              <a:gd name="connsiteY59" fmla="*/ 898635 h 1008993"/>
              <a:gd name="connsiteX60" fmla="*/ 4666593 w 8176584"/>
              <a:gd name="connsiteY60" fmla="*/ 882869 h 1008993"/>
              <a:gd name="connsiteX61" fmla="*/ 4572000 w 8176584"/>
              <a:gd name="connsiteY61" fmla="*/ 867104 h 1008993"/>
              <a:gd name="connsiteX62" fmla="*/ 4051738 w 8176584"/>
              <a:gd name="connsiteY62" fmla="*/ 882869 h 1008993"/>
              <a:gd name="connsiteX63" fmla="*/ 3988676 w 8176584"/>
              <a:gd name="connsiteY63" fmla="*/ 898635 h 1008993"/>
              <a:gd name="connsiteX64" fmla="*/ 3909848 w 8176584"/>
              <a:gd name="connsiteY64" fmla="*/ 914400 h 1008993"/>
              <a:gd name="connsiteX65" fmla="*/ 3641834 w 8176584"/>
              <a:gd name="connsiteY65" fmla="*/ 945931 h 1008993"/>
              <a:gd name="connsiteX66" fmla="*/ 3499945 w 8176584"/>
              <a:gd name="connsiteY66" fmla="*/ 977462 h 1008993"/>
              <a:gd name="connsiteX67" fmla="*/ 3090041 w 8176584"/>
              <a:gd name="connsiteY67" fmla="*/ 1008993 h 1008993"/>
              <a:gd name="connsiteX68" fmla="*/ 2758965 w 8176584"/>
              <a:gd name="connsiteY68" fmla="*/ 993228 h 1008993"/>
              <a:gd name="connsiteX69" fmla="*/ 2711669 w 8176584"/>
              <a:gd name="connsiteY69" fmla="*/ 977462 h 1008993"/>
              <a:gd name="connsiteX70" fmla="*/ 2475186 w 8176584"/>
              <a:gd name="connsiteY70" fmla="*/ 945931 h 1008993"/>
              <a:gd name="connsiteX71" fmla="*/ 2427889 w 8176584"/>
              <a:gd name="connsiteY71" fmla="*/ 930166 h 1008993"/>
              <a:gd name="connsiteX72" fmla="*/ 2049517 w 8176584"/>
              <a:gd name="connsiteY72" fmla="*/ 898635 h 1008993"/>
              <a:gd name="connsiteX73" fmla="*/ 1986455 w 8176584"/>
              <a:gd name="connsiteY73" fmla="*/ 867104 h 1008993"/>
              <a:gd name="connsiteX74" fmla="*/ 1907627 w 8176584"/>
              <a:gd name="connsiteY74" fmla="*/ 851338 h 1008993"/>
              <a:gd name="connsiteX75" fmla="*/ 1813034 w 8176584"/>
              <a:gd name="connsiteY75" fmla="*/ 788276 h 1008993"/>
              <a:gd name="connsiteX76" fmla="*/ 1765738 w 8176584"/>
              <a:gd name="connsiteY76" fmla="*/ 756745 h 1008993"/>
              <a:gd name="connsiteX77" fmla="*/ 1718441 w 8176584"/>
              <a:gd name="connsiteY77" fmla="*/ 740980 h 1008993"/>
              <a:gd name="connsiteX78" fmla="*/ 1655379 w 8176584"/>
              <a:gd name="connsiteY78" fmla="*/ 725214 h 1008993"/>
              <a:gd name="connsiteX79" fmla="*/ 1592317 w 8176584"/>
              <a:gd name="connsiteY79" fmla="*/ 693683 h 1008993"/>
              <a:gd name="connsiteX80" fmla="*/ 1403131 w 8176584"/>
              <a:gd name="connsiteY80" fmla="*/ 662152 h 1008993"/>
              <a:gd name="connsiteX81" fmla="*/ 1277007 w 8176584"/>
              <a:gd name="connsiteY81" fmla="*/ 677918 h 1008993"/>
              <a:gd name="connsiteX82" fmla="*/ 1103586 w 8176584"/>
              <a:gd name="connsiteY82" fmla="*/ 725214 h 1008993"/>
              <a:gd name="connsiteX83" fmla="*/ 977462 w 8176584"/>
              <a:gd name="connsiteY83" fmla="*/ 772511 h 1008993"/>
              <a:gd name="connsiteX84" fmla="*/ 930165 w 8176584"/>
              <a:gd name="connsiteY84" fmla="*/ 804042 h 1008993"/>
              <a:gd name="connsiteX85" fmla="*/ 882869 w 8176584"/>
              <a:gd name="connsiteY85" fmla="*/ 819807 h 1008993"/>
              <a:gd name="connsiteX86" fmla="*/ 346841 w 8176584"/>
              <a:gd name="connsiteY86" fmla="*/ 867104 h 1008993"/>
              <a:gd name="connsiteX87" fmla="*/ 236483 w 8176584"/>
              <a:gd name="connsiteY87" fmla="*/ 898635 h 1008993"/>
              <a:gd name="connsiteX88" fmla="*/ 63062 w 8176584"/>
              <a:gd name="connsiteY88" fmla="*/ 882869 h 1008993"/>
              <a:gd name="connsiteX89" fmla="*/ 47296 w 8176584"/>
              <a:gd name="connsiteY89" fmla="*/ 536028 h 1008993"/>
              <a:gd name="connsiteX90" fmla="*/ 15765 w 8176584"/>
              <a:gd name="connsiteY90" fmla="*/ 488731 h 1008993"/>
              <a:gd name="connsiteX91" fmla="*/ 0 w 8176584"/>
              <a:gd name="connsiteY91" fmla="*/ 378373 h 1008993"/>
              <a:gd name="connsiteX92" fmla="*/ 31531 w 8176584"/>
              <a:gd name="connsiteY92" fmla="*/ 141890 h 1008993"/>
              <a:gd name="connsiteX93" fmla="*/ 47296 w 8176584"/>
              <a:gd name="connsiteY93" fmla="*/ 94593 h 1008993"/>
              <a:gd name="connsiteX94" fmla="*/ 94593 w 8176584"/>
              <a:gd name="connsiteY94" fmla="*/ 63062 h 1008993"/>
              <a:gd name="connsiteX95" fmla="*/ 283779 w 8176584"/>
              <a:gd name="connsiteY95" fmla="*/ 78828 h 10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176584" h="1008993">
                <a:moveTo>
                  <a:pt x="141889" y="47297"/>
                </a:moveTo>
                <a:cubicBezTo>
                  <a:pt x="215462" y="42042"/>
                  <a:pt x="289523" y="41497"/>
                  <a:pt x="362607" y="31531"/>
                </a:cubicBezTo>
                <a:cubicBezTo>
                  <a:pt x="405545" y="25676"/>
                  <a:pt x="488731" y="0"/>
                  <a:pt x="488731" y="0"/>
                </a:cubicBezTo>
                <a:cubicBezTo>
                  <a:pt x="546538" y="5255"/>
                  <a:pt x="606673" y="-1304"/>
                  <a:pt x="662151" y="15766"/>
                </a:cubicBezTo>
                <a:cubicBezTo>
                  <a:pt x="680261" y="21338"/>
                  <a:pt x="680285" y="49664"/>
                  <a:pt x="693683" y="63062"/>
                </a:cubicBezTo>
                <a:cubicBezTo>
                  <a:pt x="707081" y="76460"/>
                  <a:pt x="725214" y="84083"/>
                  <a:pt x="740979" y="94593"/>
                </a:cubicBezTo>
                <a:cubicBezTo>
                  <a:pt x="758075" y="145880"/>
                  <a:pt x="748233" y="148617"/>
                  <a:pt x="804041" y="173421"/>
                </a:cubicBezTo>
                <a:cubicBezTo>
                  <a:pt x="834413" y="186920"/>
                  <a:pt x="898634" y="204952"/>
                  <a:pt x="898634" y="204952"/>
                </a:cubicBezTo>
                <a:cubicBezTo>
                  <a:pt x="971042" y="199780"/>
                  <a:pt x="1124688" y="195735"/>
                  <a:pt x="1213945" y="173421"/>
                </a:cubicBezTo>
                <a:cubicBezTo>
                  <a:pt x="1213972" y="173414"/>
                  <a:pt x="1332173" y="134011"/>
                  <a:pt x="1355834" y="126124"/>
                </a:cubicBezTo>
                <a:cubicBezTo>
                  <a:pt x="1355839" y="126122"/>
                  <a:pt x="1450422" y="94597"/>
                  <a:pt x="1450427" y="94593"/>
                </a:cubicBezTo>
                <a:lnTo>
                  <a:pt x="1497724" y="63062"/>
                </a:lnTo>
                <a:cubicBezTo>
                  <a:pt x="1550276" y="68317"/>
                  <a:pt x="1602973" y="72277"/>
                  <a:pt x="1655379" y="78828"/>
                </a:cubicBezTo>
                <a:cubicBezTo>
                  <a:pt x="1687098" y="82793"/>
                  <a:pt x="1723785" y="76262"/>
                  <a:pt x="1749972" y="94593"/>
                </a:cubicBezTo>
                <a:cubicBezTo>
                  <a:pt x="1781017" y="116325"/>
                  <a:pt x="1792013" y="157656"/>
                  <a:pt x="1813034" y="189187"/>
                </a:cubicBezTo>
                <a:cubicBezTo>
                  <a:pt x="1856575" y="254498"/>
                  <a:pt x="1832965" y="230450"/>
                  <a:pt x="1907627" y="283780"/>
                </a:cubicBezTo>
                <a:cubicBezTo>
                  <a:pt x="1923046" y="294793"/>
                  <a:pt x="1937609" y="307616"/>
                  <a:pt x="1954924" y="315311"/>
                </a:cubicBezTo>
                <a:cubicBezTo>
                  <a:pt x="1985296" y="328810"/>
                  <a:pt x="2017986" y="336332"/>
                  <a:pt x="2049517" y="346842"/>
                </a:cubicBezTo>
                <a:cubicBezTo>
                  <a:pt x="2171758" y="387588"/>
                  <a:pt x="2080253" y="361503"/>
                  <a:pt x="2333296" y="378373"/>
                </a:cubicBezTo>
                <a:cubicBezTo>
                  <a:pt x="2583867" y="428485"/>
                  <a:pt x="2118058" y="338615"/>
                  <a:pt x="2617076" y="409904"/>
                </a:cubicBezTo>
                <a:cubicBezTo>
                  <a:pt x="2659976" y="416033"/>
                  <a:pt x="2701159" y="430925"/>
                  <a:pt x="2743200" y="441435"/>
                </a:cubicBezTo>
                <a:cubicBezTo>
                  <a:pt x="3033846" y="514096"/>
                  <a:pt x="3342289" y="451945"/>
                  <a:pt x="3641834" y="457200"/>
                </a:cubicBezTo>
                <a:cubicBezTo>
                  <a:pt x="3720662" y="462455"/>
                  <a:pt x="3799748" y="464696"/>
                  <a:pt x="3878317" y="472966"/>
                </a:cubicBezTo>
                <a:cubicBezTo>
                  <a:pt x="3899866" y="475234"/>
                  <a:pt x="3919929" y="485667"/>
                  <a:pt x="3941379" y="488731"/>
                </a:cubicBezTo>
                <a:cubicBezTo>
                  <a:pt x="3993662" y="496200"/>
                  <a:pt x="4046482" y="499242"/>
                  <a:pt x="4099034" y="504497"/>
                </a:cubicBezTo>
                <a:lnTo>
                  <a:pt x="4367048" y="488731"/>
                </a:lnTo>
                <a:cubicBezTo>
                  <a:pt x="4430179" y="484377"/>
                  <a:pt x="4492953" y="472966"/>
                  <a:pt x="4556234" y="472966"/>
                </a:cubicBezTo>
                <a:cubicBezTo>
                  <a:pt x="4708725" y="472966"/>
                  <a:pt x="4861034" y="483476"/>
                  <a:pt x="5013434" y="488731"/>
                </a:cubicBezTo>
                <a:cubicBezTo>
                  <a:pt x="5070984" y="507915"/>
                  <a:pt x="5068892" y="509390"/>
                  <a:pt x="5139558" y="520262"/>
                </a:cubicBezTo>
                <a:cubicBezTo>
                  <a:pt x="5181434" y="526704"/>
                  <a:pt x="5223807" y="529586"/>
                  <a:pt x="5265683" y="536028"/>
                </a:cubicBezTo>
                <a:cubicBezTo>
                  <a:pt x="5292167" y="540103"/>
                  <a:pt x="5318234" y="546538"/>
                  <a:pt x="5344510" y="551793"/>
                </a:cubicBezTo>
                <a:cubicBezTo>
                  <a:pt x="5423338" y="546538"/>
                  <a:pt x="5502474" y="544752"/>
                  <a:pt x="5580993" y="536028"/>
                </a:cubicBezTo>
                <a:cubicBezTo>
                  <a:pt x="5597510" y="534193"/>
                  <a:pt x="5612167" y="524293"/>
                  <a:pt x="5628289" y="520262"/>
                </a:cubicBezTo>
                <a:cubicBezTo>
                  <a:pt x="5654285" y="513763"/>
                  <a:pt x="5681121" y="510996"/>
                  <a:pt x="5707117" y="504497"/>
                </a:cubicBezTo>
                <a:cubicBezTo>
                  <a:pt x="5862367" y="465685"/>
                  <a:pt x="5588704" y="516349"/>
                  <a:pt x="5849007" y="472966"/>
                </a:cubicBezTo>
                <a:cubicBezTo>
                  <a:pt x="5864772" y="467711"/>
                  <a:pt x="5880081" y="460805"/>
                  <a:pt x="5896303" y="457200"/>
                </a:cubicBezTo>
                <a:cubicBezTo>
                  <a:pt x="6037492" y="425825"/>
                  <a:pt x="6099912" y="444858"/>
                  <a:pt x="6274676" y="409904"/>
                </a:cubicBezTo>
                <a:cubicBezTo>
                  <a:pt x="6438374" y="377163"/>
                  <a:pt x="6336382" y="393786"/>
                  <a:pt x="6621517" y="378373"/>
                </a:cubicBezTo>
                <a:cubicBezTo>
                  <a:pt x="7052423" y="355081"/>
                  <a:pt x="6800450" y="373971"/>
                  <a:pt x="7126014" y="346842"/>
                </a:cubicBezTo>
                <a:cubicBezTo>
                  <a:pt x="7220267" y="350208"/>
                  <a:pt x="7533434" y="348347"/>
                  <a:pt x="7693572" y="378373"/>
                </a:cubicBezTo>
                <a:cubicBezTo>
                  <a:pt x="7736165" y="386359"/>
                  <a:pt x="7776950" y="402780"/>
                  <a:pt x="7819696" y="409904"/>
                </a:cubicBezTo>
                <a:cubicBezTo>
                  <a:pt x="7851227" y="415159"/>
                  <a:pt x="7882616" y="421350"/>
                  <a:pt x="7914289" y="425669"/>
                </a:cubicBezTo>
                <a:cubicBezTo>
                  <a:pt x="7998249" y="437118"/>
                  <a:pt x="8166538" y="457200"/>
                  <a:pt x="8166538" y="457200"/>
                </a:cubicBezTo>
                <a:cubicBezTo>
                  <a:pt x="8161283" y="578069"/>
                  <a:pt x="8201180" y="709825"/>
                  <a:pt x="8150772" y="819807"/>
                </a:cubicBezTo>
                <a:cubicBezTo>
                  <a:pt x="8128767" y="867818"/>
                  <a:pt x="8045212" y="826890"/>
                  <a:pt x="7993117" y="835573"/>
                </a:cubicBezTo>
                <a:cubicBezTo>
                  <a:pt x="7950371" y="842697"/>
                  <a:pt x="7866993" y="867104"/>
                  <a:pt x="7866993" y="867104"/>
                </a:cubicBezTo>
                <a:cubicBezTo>
                  <a:pt x="7773851" y="850169"/>
                  <a:pt x="7633166" y="819807"/>
                  <a:pt x="7535917" y="819807"/>
                </a:cubicBezTo>
                <a:cubicBezTo>
                  <a:pt x="7273106" y="819807"/>
                  <a:pt x="7010400" y="830318"/>
                  <a:pt x="6747641" y="835573"/>
                </a:cubicBezTo>
                <a:cubicBezTo>
                  <a:pt x="6668813" y="840828"/>
                  <a:pt x="6589769" y="843477"/>
                  <a:pt x="6511158" y="851338"/>
                </a:cubicBezTo>
                <a:cubicBezTo>
                  <a:pt x="6464244" y="856029"/>
                  <a:pt x="6415341" y="872996"/>
                  <a:pt x="6369269" y="882869"/>
                </a:cubicBezTo>
                <a:cubicBezTo>
                  <a:pt x="6316866" y="894098"/>
                  <a:pt x="6262456" y="897452"/>
                  <a:pt x="6211614" y="914400"/>
                </a:cubicBezTo>
                <a:cubicBezTo>
                  <a:pt x="6195848" y="919655"/>
                  <a:pt x="6180613" y="926907"/>
                  <a:pt x="6164317" y="930166"/>
                </a:cubicBezTo>
                <a:cubicBezTo>
                  <a:pt x="6127879" y="937454"/>
                  <a:pt x="6090744" y="940676"/>
                  <a:pt x="6053958" y="945931"/>
                </a:cubicBezTo>
                <a:cubicBezTo>
                  <a:pt x="6038193" y="951186"/>
                  <a:pt x="6022957" y="958438"/>
                  <a:pt x="6006662" y="961697"/>
                </a:cubicBezTo>
                <a:cubicBezTo>
                  <a:pt x="5970224" y="968985"/>
                  <a:pt x="5932957" y="971353"/>
                  <a:pt x="5896303" y="977462"/>
                </a:cubicBezTo>
                <a:cubicBezTo>
                  <a:pt x="5869872" y="981867"/>
                  <a:pt x="5843752" y="987973"/>
                  <a:pt x="5817476" y="993228"/>
                </a:cubicBezTo>
                <a:cubicBezTo>
                  <a:pt x="5617779" y="987973"/>
                  <a:pt x="5417746" y="990187"/>
                  <a:pt x="5218386" y="977462"/>
                </a:cubicBezTo>
                <a:cubicBezTo>
                  <a:pt x="5170034" y="974376"/>
                  <a:pt x="5124502" y="952477"/>
                  <a:pt x="5076496" y="945931"/>
                </a:cubicBezTo>
                <a:cubicBezTo>
                  <a:pt x="5008605" y="936673"/>
                  <a:pt x="4939862" y="935421"/>
                  <a:pt x="4871545" y="930166"/>
                </a:cubicBezTo>
                <a:cubicBezTo>
                  <a:pt x="4855779" y="919656"/>
                  <a:pt x="4842711" y="902896"/>
                  <a:pt x="4824248" y="898635"/>
                </a:cubicBezTo>
                <a:cubicBezTo>
                  <a:pt x="4772787" y="886759"/>
                  <a:pt x="4718999" y="889420"/>
                  <a:pt x="4666593" y="882869"/>
                </a:cubicBezTo>
                <a:cubicBezTo>
                  <a:pt x="4634874" y="878904"/>
                  <a:pt x="4603531" y="872359"/>
                  <a:pt x="4572000" y="867104"/>
                </a:cubicBezTo>
                <a:cubicBezTo>
                  <a:pt x="4398579" y="872359"/>
                  <a:pt x="4224985" y="873504"/>
                  <a:pt x="4051738" y="882869"/>
                </a:cubicBezTo>
                <a:cubicBezTo>
                  <a:pt x="4030102" y="884039"/>
                  <a:pt x="4009828" y="893935"/>
                  <a:pt x="3988676" y="898635"/>
                </a:cubicBezTo>
                <a:cubicBezTo>
                  <a:pt x="3962518" y="904448"/>
                  <a:pt x="3936212" y="909607"/>
                  <a:pt x="3909848" y="914400"/>
                </a:cubicBezTo>
                <a:cubicBezTo>
                  <a:pt x="3783297" y="937409"/>
                  <a:pt x="3801153" y="931448"/>
                  <a:pt x="3641834" y="945931"/>
                </a:cubicBezTo>
                <a:cubicBezTo>
                  <a:pt x="3595927" y="957408"/>
                  <a:pt x="3546655" y="970789"/>
                  <a:pt x="3499945" y="977462"/>
                </a:cubicBezTo>
                <a:cubicBezTo>
                  <a:pt x="3356304" y="997982"/>
                  <a:pt x="3241586" y="1000079"/>
                  <a:pt x="3090041" y="1008993"/>
                </a:cubicBezTo>
                <a:cubicBezTo>
                  <a:pt x="2979682" y="1003738"/>
                  <a:pt x="2869067" y="1002403"/>
                  <a:pt x="2758965" y="993228"/>
                </a:cubicBezTo>
                <a:cubicBezTo>
                  <a:pt x="2742404" y="991848"/>
                  <a:pt x="2727964" y="980721"/>
                  <a:pt x="2711669" y="977462"/>
                </a:cubicBezTo>
                <a:cubicBezTo>
                  <a:pt x="2675423" y="970213"/>
                  <a:pt x="2505859" y="949765"/>
                  <a:pt x="2475186" y="945931"/>
                </a:cubicBezTo>
                <a:cubicBezTo>
                  <a:pt x="2459420" y="940676"/>
                  <a:pt x="2444011" y="934197"/>
                  <a:pt x="2427889" y="930166"/>
                </a:cubicBezTo>
                <a:cubicBezTo>
                  <a:pt x="2295818" y="897148"/>
                  <a:pt x="2208654" y="907010"/>
                  <a:pt x="2049517" y="898635"/>
                </a:cubicBezTo>
                <a:cubicBezTo>
                  <a:pt x="2028496" y="888125"/>
                  <a:pt x="2008751" y="874536"/>
                  <a:pt x="1986455" y="867104"/>
                </a:cubicBezTo>
                <a:cubicBezTo>
                  <a:pt x="1961034" y="858630"/>
                  <a:pt x="1932022" y="862426"/>
                  <a:pt x="1907627" y="851338"/>
                </a:cubicBezTo>
                <a:cubicBezTo>
                  <a:pt x="1873128" y="835657"/>
                  <a:pt x="1844565" y="809297"/>
                  <a:pt x="1813034" y="788276"/>
                </a:cubicBezTo>
                <a:cubicBezTo>
                  <a:pt x="1797269" y="777766"/>
                  <a:pt x="1783713" y="762737"/>
                  <a:pt x="1765738" y="756745"/>
                </a:cubicBezTo>
                <a:cubicBezTo>
                  <a:pt x="1749972" y="751490"/>
                  <a:pt x="1734420" y="745545"/>
                  <a:pt x="1718441" y="740980"/>
                </a:cubicBezTo>
                <a:cubicBezTo>
                  <a:pt x="1697607" y="735027"/>
                  <a:pt x="1675667" y="732822"/>
                  <a:pt x="1655379" y="725214"/>
                </a:cubicBezTo>
                <a:cubicBezTo>
                  <a:pt x="1633374" y="716962"/>
                  <a:pt x="1614322" y="701935"/>
                  <a:pt x="1592317" y="693683"/>
                </a:cubicBezTo>
                <a:cubicBezTo>
                  <a:pt x="1540238" y="674153"/>
                  <a:pt x="1448907" y="667874"/>
                  <a:pt x="1403131" y="662152"/>
                </a:cubicBezTo>
                <a:cubicBezTo>
                  <a:pt x="1361090" y="667407"/>
                  <a:pt x="1318799" y="670953"/>
                  <a:pt x="1277007" y="677918"/>
                </a:cubicBezTo>
                <a:cubicBezTo>
                  <a:pt x="1248602" y="682652"/>
                  <a:pt x="1108049" y="723591"/>
                  <a:pt x="1103586" y="725214"/>
                </a:cubicBezTo>
                <a:cubicBezTo>
                  <a:pt x="922205" y="791171"/>
                  <a:pt x="1154542" y="728240"/>
                  <a:pt x="977462" y="772511"/>
                </a:cubicBezTo>
                <a:cubicBezTo>
                  <a:pt x="961696" y="783021"/>
                  <a:pt x="947113" y="795568"/>
                  <a:pt x="930165" y="804042"/>
                </a:cubicBezTo>
                <a:cubicBezTo>
                  <a:pt x="915301" y="811474"/>
                  <a:pt x="898902" y="815435"/>
                  <a:pt x="882869" y="819807"/>
                </a:cubicBezTo>
                <a:cubicBezTo>
                  <a:pt x="649195" y="883536"/>
                  <a:pt x="720840" y="852719"/>
                  <a:pt x="346841" y="867104"/>
                </a:cubicBezTo>
                <a:cubicBezTo>
                  <a:pt x="324539" y="874538"/>
                  <a:pt x="256276" y="898635"/>
                  <a:pt x="236483" y="898635"/>
                </a:cubicBezTo>
                <a:cubicBezTo>
                  <a:pt x="178438" y="898635"/>
                  <a:pt x="120869" y="888124"/>
                  <a:pt x="63062" y="882869"/>
                </a:cubicBezTo>
                <a:cubicBezTo>
                  <a:pt x="57807" y="767255"/>
                  <a:pt x="61085" y="650937"/>
                  <a:pt x="47296" y="536028"/>
                </a:cubicBezTo>
                <a:cubicBezTo>
                  <a:pt x="45038" y="517215"/>
                  <a:pt x="21210" y="506880"/>
                  <a:pt x="15765" y="488731"/>
                </a:cubicBezTo>
                <a:cubicBezTo>
                  <a:pt x="5087" y="453139"/>
                  <a:pt x="5255" y="415159"/>
                  <a:pt x="0" y="378373"/>
                </a:cubicBezTo>
                <a:cubicBezTo>
                  <a:pt x="12398" y="241986"/>
                  <a:pt x="3675" y="239385"/>
                  <a:pt x="31531" y="141890"/>
                </a:cubicBezTo>
                <a:cubicBezTo>
                  <a:pt x="36096" y="125911"/>
                  <a:pt x="36915" y="107570"/>
                  <a:pt x="47296" y="94593"/>
                </a:cubicBezTo>
                <a:cubicBezTo>
                  <a:pt x="59133" y="79797"/>
                  <a:pt x="78827" y="73572"/>
                  <a:pt x="94593" y="63062"/>
                </a:cubicBezTo>
                <a:lnTo>
                  <a:pt x="283779" y="78828"/>
                </a:lnTo>
              </a:path>
            </a:pathLst>
          </a:custGeom>
          <a:gradFill>
            <a:gsLst>
              <a:gs pos="72000">
                <a:srgbClr val="FF9900">
                  <a:alpha val="92000"/>
                </a:srgbClr>
              </a:gs>
              <a:gs pos="24000">
                <a:srgbClr val="FF6600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521872" y="2758482"/>
            <a:ext cx="196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Upper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mantle  </a:t>
            </a:r>
            <a:endParaRPr lang="th-TH" dirty="0"/>
          </a:p>
        </p:txBody>
      </p:sp>
      <p:sp>
        <p:nvSpPr>
          <p:cNvPr id="16" name="Rectangle 15"/>
          <p:cNvSpPr/>
          <p:nvPr/>
        </p:nvSpPr>
        <p:spPr>
          <a:xfrm>
            <a:off x="6822925" y="1486873"/>
            <a:ext cx="154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Lithosphere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69787" y="1895629"/>
            <a:ext cx="105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ธรณี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27717" y="2963905"/>
            <a:ext cx="5083833" cy="687599"/>
          </a:xfrm>
          <a:custGeom>
            <a:avLst/>
            <a:gdLst>
              <a:gd name="connsiteX0" fmla="*/ 8138 w 5083833"/>
              <a:gd name="connsiteY0" fmla="*/ 204952 h 835573"/>
              <a:gd name="connsiteX1" fmla="*/ 102731 w 5083833"/>
              <a:gd name="connsiteY1" fmla="*/ 220718 h 835573"/>
              <a:gd name="connsiteX2" fmla="*/ 354979 w 5083833"/>
              <a:gd name="connsiteY2" fmla="*/ 189187 h 835573"/>
              <a:gd name="connsiteX3" fmla="*/ 496869 w 5083833"/>
              <a:gd name="connsiteY3" fmla="*/ 126124 h 835573"/>
              <a:gd name="connsiteX4" fmla="*/ 544165 w 5083833"/>
              <a:gd name="connsiteY4" fmla="*/ 110359 h 835573"/>
              <a:gd name="connsiteX5" fmla="*/ 591462 w 5083833"/>
              <a:gd name="connsiteY5" fmla="*/ 94593 h 835573"/>
              <a:gd name="connsiteX6" fmla="*/ 622993 w 5083833"/>
              <a:gd name="connsiteY6" fmla="*/ 47297 h 835573"/>
              <a:gd name="connsiteX7" fmla="*/ 733352 w 5083833"/>
              <a:gd name="connsiteY7" fmla="*/ 0 h 835573"/>
              <a:gd name="connsiteX8" fmla="*/ 875241 w 5083833"/>
              <a:gd name="connsiteY8" fmla="*/ 15766 h 835573"/>
              <a:gd name="connsiteX9" fmla="*/ 938303 w 5083833"/>
              <a:gd name="connsiteY9" fmla="*/ 31531 h 835573"/>
              <a:gd name="connsiteX10" fmla="*/ 985600 w 5083833"/>
              <a:gd name="connsiteY10" fmla="*/ 78828 h 835573"/>
              <a:gd name="connsiteX11" fmla="*/ 1080193 w 5083833"/>
              <a:gd name="connsiteY11" fmla="*/ 141890 h 835573"/>
              <a:gd name="connsiteX12" fmla="*/ 1174786 w 5083833"/>
              <a:gd name="connsiteY12" fmla="*/ 220718 h 835573"/>
              <a:gd name="connsiteX13" fmla="*/ 1222083 w 5083833"/>
              <a:gd name="connsiteY13" fmla="*/ 236483 h 835573"/>
              <a:gd name="connsiteX14" fmla="*/ 1269379 w 5083833"/>
              <a:gd name="connsiteY14" fmla="*/ 268014 h 835573"/>
              <a:gd name="connsiteX15" fmla="*/ 1553158 w 5083833"/>
              <a:gd name="connsiteY15" fmla="*/ 299545 h 835573"/>
              <a:gd name="connsiteX16" fmla="*/ 1821172 w 5083833"/>
              <a:gd name="connsiteY16" fmla="*/ 331076 h 835573"/>
              <a:gd name="connsiteX17" fmla="*/ 1931531 w 5083833"/>
              <a:gd name="connsiteY17" fmla="*/ 346842 h 835573"/>
              <a:gd name="connsiteX18" fmla="*/ 2278372 w 5083833"/>
              <a:gd name="connsiteY18" fmla="*/ 331076 h 835573"/>
              <a:gd name="connsiteX19" fmla="*/ 2388731 w 5083833"/>
              <a:gd name="connsiteY19" fmla="*/ 299545 h 835573"/>
              <a:gd name="connsiteX20" fmla="*/ 2451793 w 5083833"/>
              <a:gd name="connsiteY20" fmla="*/ 283780 h 835573"/>
              <a:gd name="connsiteX21" fmla="*/ 2593683 w 5083833"/>
              <a:gd name="connsiteY21" fmla="*/ 204952 h 835573"/>
              <a:gd name="connsiteX22" fmla="*/ 2845931 w 5083833"/>
              <a:gd name="connsiteY22" fmla="*/ 220718 h 835573"/>
              <a:gd name="connsiteX23" fmla="*/ 2893227 w 5083833"/>
              <a:gd name="connsiteY23" fmla="*/ 236483 h 835573"/>
              <a:gd name="connsiteX24" fmla="*/ 2987820 w 5083833"/>
              <a:gd name="connsiteY24" fmla="*/ 252249 h 835573"/>
              <a:gd name="connsiteX25" fmla="*/ 3098179 w 5083833"/>
              <a:gd name="connsiteY25" fmla="*/ 268014 h 835573"/>
              <a:gd name="connsiteX26" fmla="*/ 3271600 w 5083833"/>
              <a:gd name="connsiteY26" fmla="*/ 315311 h 835573"/>
              <a:gd name="connsiteX27" fmla="*/ 3665738 w 5083833"/>
              <a:gd name="connsiteY27" fmla="*/ 299545 h 835573"/>
              <a:gd name="connsiteX28" fmla="*/ 3760331 w 5083833"/>
              <a:gd name="connsiteY28" fmla="*/ 283780 h 835573"/>
              <a:gd name="connsiteX29" fmla="*/ 3917986 w 5083833"/>
              <a:gd name="connsiteY29" fmla="*/ 268014 h 835573"/>
              <a:gd name="connsiteX30" fmla="*/ 4122938 w 5083833"/>
              <a:gd name="connsiteY30" fmla="*/ 220718 h 835573"/>
              <a:gd name="connsiteX31" fmla="*/ 4186000 w 5083833"/>
              <a:gd name="connsiteY31" fmla="*/ 204952 h 835573"/>
              <a:gd name="connsiteX32" fmla="*/ 4233296 w 5083833"/>
              <a:gd name="connsiteY32" fmla="*/ 189187 h 835573"/>
              <a:gd name="connsiteX33" fmla="*/ 4485545 w 5083833"/>
              <a:gd name="connsiteY33" fmla="*/ 157655 h 835573"/>
              <a:gd name="connsiteX34" fmla="*/ 4800855 w 5083833"/>
              <a:gd name="connsiteY34" fmla="*/ 189187 h 835573"/>
              <a:gd name="connsiteX35" fmla="*/ 4895448 w 5083833"/>
              <a:gd name="connsiteY35" fmla="*/ 220718 h 835573"/>
              <a:gd name="connsiteX36" fmla="*/ 4942745 w 5083833"/>
              <a:gd name="connsiteY36" fmla="*/ 268014 h 835573"/>
              <a:gd name="connsiteX37" fmla="*/ 5068869 w 5083833"/>
              <a:gd name="connsiteY37" fmla="*/ 315311 h 835573"/>
              <a:gd name="connsiteX38" fmla="*/ 5053103 w 5083833"/>
              <a:gd name="connsiteY38" fmla="*/ 520262 h 835573"/>
              <a:gd name="connsiteX39" fmla="*/ 4611669 w 5083833"/>
              <a:gd name="connsiteY39" fmla="*/ 536028 h 835573"/>
              <a:gd name="connsiteX40" fmla="*/ 4501310 w 5083833"/>
              <a:gd name="connsiteY40" fmla="*/ 551793 h 835573"/>
              <a:gd name="connsiteX41" fmla="*/ 4154469 w 5083833"/>
              <a:gd name="connsiteY41" fmla="*/ 583324 h 835573"/>
              <a:gd name="connsiteX42" fmla="*/ 3981048 w 5083833"/>
              <a:gd name="connsiteY42" fmla="*/ 599090 h 835573"/>
              <a:gd name="connsiteX43" fmla="*/ 3177007 w 5083833"/>
              <a:gd name="connsiteY43" fmla="*/ 614855 h 835573"/>
              <a:gd name="connsiteX44" fmla="*/ 2924758 w 5083833"/>
              <a:gd name="connsiteY44" fmla="*/ 630621 h 835573"/>
              <a:gd name="connsiteX45" fmla="*/ 2845931 w 5083833"/>
              <a:gd name="connsiteY45" fmla="*/ 646387 h 835573"/>
              <a:gd name="connsiteX46" fmla="*/ 2246841 w 5083833"/>
              <a:gd name="connsiteY46" fmla="*/ 662152 h 835573"/>
              <a:gd name="connsiteX47" fmla="*/ 2152248 w 5083833"/>
              <a:gd name="connsiteY47" fmla="*/ 709449 h 835573"/>
              <a:gd name="connsiteX48" fmla="*/ 2057655 w 5083833"/>
              <a:gd name="connsiteY48" fmla="*/ 756745 h 835573"/>
              <a:gd name="connsiteX49" fmla="*/ 1915765 w 5083833"/>
              <a:gd name="connsiteY49" fmla="*/ 740980 h 835573"/>
              <a:gd name="connsiteX50" fmla="*/ 1868469 w 5083833"/>
              <a:gd name="connsiteY50" fmla="*/ 725214 h 835573"/>
              <a:gd name="connsiteX51" fmla="*/ 1758110 w 5083833"/>
              <a:gd name="connsiteY51" fmla="*/ 709449 h 835573"/>
              <a:gd name="connsiteX52" fmla="*/ 1458565 w 5083833"/>
              <a:gd name="connsiteY52" fmla="*/ 725214 h 835573"/>
              <a:gd name="connsiteX53" fmla="*/ 1411269 w 5083833"/>
              <a:gd name="connsiteY53" fmla="*/ 772511 h 835573"/>
              <a:gd name="connsiteX54" fmla="*/ 1316676 w 5083833"/>
              <a:gd name="connsiteY54" fmla="*/ 804042 h 835573"/>
              <a:gd name="connsiteX55" fmla="*/ 1269379 w 5083833"/>
              <a:gd name="connsiteY55" fmla="*/ 819807 h 835573"/>
              <a:gd name="connsiteX56" fmla="*/ 1143255 w 5083833"/>
              <a:gd name="connsiteY56" fmla="*/ 804042 h 835573"/>
              <a:gd name="connsiteX57" fmla="*/ 1111724 w 5083833"/>
              <a:gd name="connsiteY57" fmla="*/ 756745 h 835573"/>
              <a:gd name="connsiteX58" fmla="*/ 1048662 w 5083833"/>
              <a:gd name="connsiteY58" fmla="*/ 740980 h 835573"/>
              <a:gd name="connsiteX59" fmla="*/ 654524 w 5083833"/>
              <a:gd name="connsiteY59" fmla="*/ 725214 h 835573"/>
              <a:gd name="connsiteX60" fmla="*/ 607227 w 5083833"/>
              <a:gd name="connsiteY60" fmla="*/ 772511 h 835573"/>
              <a:gd name="connsiteX61" fmla="*/ 559931 w 5083833"/>
              <a:gd name="connsiteY61" fmla="*/ 788276 h 835573"/>
              <a:gd name="connsiteX62" fmla="*/ 465338 w 5083833"/>
              <a:gd name="connsiteY62" fmla="*/ 835573 h 835573"/>
              <a:gd name="connsiteX63" fmla="*/ 102731 w 5083833"/>
              <a:gd name="connsiteY63" fmla="*/ 804042 h 835573"/>
              <a:gd name="connsiteX64" fmla="*/ 55434 w 5083833"/>
              <a:gd name="connsiteY64" fmla="*/ 772511 h 835573"/>
              <a:gd name="connsiteX65" fmla="*/ 23903 w 5083833"/>
              <a:gd name="connsiteY65" fmla="*/ 725214 h 835573"/>
              <a:gd name="connsiteX66" fmla="*/ 8138 w 5083833"/>
              <a:gd name="connsiteY66" fmla="*/ 662152 h 835573"/>
              <a:gd name="connsiteX67" fmla="*/ 8138 w 5083833"/>
              <a:gd name="connsiteY67" fmla="*/ 204952 h 83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083833" h="835573">
                <a:moveTo>
                  <a:pt x="8138" y="204952"/>
                </a:moveTo>
                <a:cubicBezTo>
                  <a:pt x="23903" y="131380"/>
                  <a:pt x="70765" y="220718"/>
                  <a:pt x="102731" y="220718"/>
                </a:cubicBezTo>
                <a:cubicBezTo>
                  <a:pt x="273129" y="220718"/>
                  <a:pt x="255079" y="222486"/>
                  <a:pt x="354979" y="189187"/>
                </a:cubicBezTo>
                <a:cubicBezTo>
                  <a:pt x="429930" y="139219"/>
                  <a:pt x="384301" y="163646"/>
                  <a:pt x="496869" y="126124"/>
                </a:cubicBezTo>
                <a:lnTo>
                  <a:pt x="544165" y="110359"/>
                </a:lnTo>
                <a:lnTo>
                  <a:pt x="591462" y="94593"/>
                </a:lnTo>
                <a:cubicBezTo>
                  <a:pt x="601972" y="78828"/>
                  <a:pt x="609595" y="60695"/>
                  <a:pt x="622993" y="47297"/>
                </a:cubicBezTo>
                <a:cubicBezTo>
                  <a:pt x="659285" y="11005"/>
                  <a:pt x="685108" y="12061"/>
                  <a:pt x="733352" y="0"/>
                </a:cubicBezTo>
                <a:cubicBezTo>
                  <a:pt x="780648" y="5255"/>
                  <a:pt x="828207" y="8530"/>
                  <a:pt x="875241" y="15766"/>
                </a:cubicBezTo>
                <a:cubicBezTo>
                  <a:pt x="896657" y="19061"/>
                  <a:pt x="919490" y="20781"/>
                  <a:pt x="938303" y="31531"/>
                </a:cubicBezTo>
                <a:cubicBezTo>
                  <a:pt x="957661" y="42593"/>
                  <a:pt x="968001" y="65140"/>
                  <a:pt x="985600" y="78828"/>
                </a:cubicBezTo>
                <a:cubicBezTo>
                  <a:pt x="1015513" y="102094"/>
                  <a:pt x="1053397" y="115094"/>
                  <a:pt x="1080193" y="141890"/>
                </a:cubicBezTo>
                <a:cubicBezTo>
                  <a:pt x="1115061" y="176758"/>
                  <a:pt x="1130886" y="198769"/>
                  <a:pt x="1174786" y="220718"/>
                </a:cubicBezTo>
                <a:cubicBezTo>
                  <a:pt x="1189650" y="228150"/>
                  <a:pt x="1206317" y="231228"/>
                  <a:pt x="1222083" y="236483"/>
                </a:cubicBezTo>
                <a:cubicBezTo>
                  <a:pt x="1237848" y="246993"/>
                  <a:pt x="1251230" y="262569"/>
                  <a:pt x="1269379" y="268014"/>
                </a:cubicBezTo>
                <a:cubicBezTo>
                  <a:pt x="1311078" y="280524"/>
                  <a:pt x="1539738" y="298325"/>
                  <a:pt x="1553158" y="299545"/>
                </a:cubicBezTo>
                <a:cubicBezTo>
                  <a:pt x="1693716" y="334686"/>
                  <a:pt x="1559760" y="304935"/>
                  <a:pt x="1821172" y="331076"/>
                </a:cubicBezTo>
                <a:cubicBezTo>
                  <a:pt x="1858147" y="334774"/>
                  <a:pt x="1894745" y="341587"/>
                  <a:pt x="1931531" y="346842"/>
                </a:cubicBezTo>
                <a:cubicBezTo>
                  <a:pt x="2047145" y="341587"/>
                  <a:pt x="2162980" y="339952"/>
                  <a:pt x="2278372" y="331076"/>
                </a:cubicBezTo>
                <a:cubicBezTo>
                  <a:pt x="2312100" y="328482"/>
                  <a:pt x="2355742" y="308970"/>
                  <a:pt x="2388731" y="299545"/>
                </a:cubicBezTo>
                <a:cubicBezTo>
                  <a:pt x="2409565" y="293592"/>
                  <a:pt x="2430772" y="289035"/>
                  <a:pt x="2451793" y="283780"/>
                </a:cubicBezTo>
                <a:cubicBezTo>
                  <a:pt x="2560213" y="211500"/>
                  <a:pt x="2510435" y="232702"/>
                  <a:pt x="2593683" y="204952"/>
                </a:cubicBezTo>
                <a:cubicBezTo>
                  <a:pt x="2677766" y="210207"/>
                  <a:pt x="2762147" y="211899"/>
                  <a:pt x="2845931" y="220718"/>
                </a:cubicBezTo>
                <a:cubicBezTo>
                  <a:pt x="2862458" y="222458"/>
                  <a:pt x="2877005" y="232878"/>
                  <a:pt x="2893227" y="236483"/>
                </a:cubicBezTo>
                <a:cubicBezTo>
                  <a:pt x="2924432" y="243417"/>
                  <a:pt x="2956226" y="247388"/>
                  <a:pt x="2987820" y="252249"/>
                </a:cubicBezTo>
                <a:cubicBezTo>
                  <a:pt x="3024548" y="257899"/>
                  <a:pt x="3061741" y="260726"/>
                  <a:pt x="3098179" y="268014"/>
                </a:cubicBezTo>
                <a:cubicBezTo>
                  <a:pt x="3187084" y="285795"/>
                  <a:pt x="3203647" y="292660"/>
                  <a:pt x="3271600" y="315311"/>
                </a:cubicBezTo>
                <a:cubicBezTo>
                  <a:pt x="3402979" y="310056"/>
                  <a:pt x="3534526" y="308010"/>
                  <a:pt x="3665738" y="299545"/>
                </a:cubicBezTo>
                <a:cubicBezTo>
                  <a:pt x="3697638" y="297487"/>
                  <a:pt x="3728612" y="287745"/>
                  <a:pt x="3760331" y="283780"/>
                </a:cubicBezTo>
                <a:cubicBezTo>
                  <a:pt x="3812737" y="277229"/>
                  <a:pt x="3865434" y="273269"/>
                  <a:pt x="3917986" y="268014"/>
                </a:cubicBezTo>
                <a:cubicBezTo>
                  <a:pt x="4080785" y="213748"/>
                  <a:pt x="3942833" y="253464"/>
                  <a:pt x="4122938" y="220718"/>
                </a:cubicBezTo>
                <a:cubicBezTo>
                  <a:pt x="4144256" y="216842"/>
                  <a:pt x="4165166" y="210905"/>
                  <a:pt x="4186000" y="204952"/>
                </a:cubicBezTo>
                <a:cubicBezTo>
                  <a:pt x="4201979" y="200387"/>
                  <a:pt x="4217001" y="192446"/>
                  <a:pt x="4233296" y="189187"/>
                </a:cubicBezTo>
                <a:cubicBezTo>
                  <a:pt x="4289538" y="177939"/>
                  <a:pt x="4436355" y="163121"/>
                  <a:pt x="4485545" y="157655"/>
                </a:cubicBezTo>
                <a:cubicBezTo>
                  <a:pt x="4590648" y="168166"/>
                  <a:pt x="4696456" y="173125"/>
                  <a:pt x="4800855" y="189187"/>
                </a:cubicBezTo>
                <a:cubicBezTo>
                  <a:pt x="4833705" y="194241"/>
                  <a:pt x="4895448" y="220718"/>
                  <a:pt x="4895448" y="220718"/>
                </a:cubicBezTo>
                <a:cubicBezTo>
                  <a:pt x="4911214" y="236483"/>
                  <a:pt x="4924602" y="255055"/>
                  <a:pt x="4942745" y="268014"/>
                </a:cubicBezTo>
                <a:cubicBezTo>
                  <a:pt x="4987137" y="299722"/>
                  <a:pt x="5018087" y="302615"/>
                  <a:pt x="5068869" y="315311"/>
                </a:cubicBezTo>
                <a:cubicBezTo>
                  <a:pt x="5063614" y="383628"/>
                  <a:pt x="5114808" y="490474"/>
                  <a:pt x="5053103" y="520262"/>
                </a:cubicBezTo>
                <a:cubicBezTo>
                  <a:pt x="4920507" y="584274"/>
                  <a:pt x="4758668" y="527628"/>
                  <a:pt x="4611669" y="536028"/>
                </a:cubicBezTo>
                <a:cubicBezTo>
                  <a:pt x="4574570" y="538148"/>
                  <a:pt x="4538183" y="547184"/>
                  <a:pt x="4501310" y="551793"/>
                </a:cubicBezTo>
                <a:cubicBezTo>
                  <a:pt x="4334321" y="572667"/>
                  <a:pt x="4344953" y="567450"/>
                  <a:pt x="4154469" y="583324"/>
                </a:cubicBezTo>
                <a:cubicBezTo>
                  <a:pt x="4096624" y="588144"/>
                  <a:pt x="4039063" y="597219"/>
                  <a:pt x="3981048" y="599090"/>
                </a:cubicBezTo>
                <a:cubicBezTo>
                  <a:pt x="3713122" y="607733"/>
                  <a:pt x="3445021" y="609600"/>
                  <a:pt x="3177007" y="614855"/>
                </a:cubicBezTo>
                <a:cubicBezTo>
                  <a:pt x="3092924" y="620110"/>
                  <a:pt x="3008626" y="622633"/>
                  <a:pt x="2924758" y="630621"/>
                </a:cubicBezTo>
                <a:cubicBezTo>
                  <a:pt x="2898083" y="633162"/>
                  <a:pt x="2872698" y="645142"/>
                  <a:pt x="2845931" y="646387"/>
                </a:cubicBezTo>
                <a:cubicBezTo>
                  <a:pt x="2646381" y="655668"/>
                  <a:pt x="2446538" y="656897"/>
                  <a:pt x="2246841" y="662152"/>
                </a:cubicBezTo>
                <a:cubicBezTo>
                  <a:pt x="2111299" y="752514"/>
                  <a:pt x="2282791" y="644177"/>
                  <a:pt x="2152248" y="709449"/>
                </a:cubicBezTo>
                <a:cubicBezTo>
                  <a:pt x="2030008" y="770570"/>
                  <a:pt x="2176531" y="717121"/>
                  <a:pt x="2057655" y="756745"/>
                </a:cubicBezTo>
                <a:cubicBezTo>
                  <a:pt x="2010358" y="751490"/>
                  <a:pt x="1962705" y="748803"/>
                  <a:pt x="1915765" y="740980"/>
                </a:cubicBezTo>
                <a:cubicBezTo>
                  <a:pt x="1899373" y="738248"/>
                  <a:pt x="1884764" y="728473"/>
                  <a:pt x="1868469" y="725214"/>
                </a:cubicBezTo>
                <a:cubicBezTo>
                  <a:pt x="1832031" y="717926"/>
                  <a:pt x="1794896" y="714704"/>
                  <a:pt x="1758110" y="709449"/>
                </a:cubicBezTo>
                <a:cubicBezTo>
                  <a:pt x="1658262" y="714704"/>
                  <a:pt x="1556939" y="707328"/>
                  <a:pt x="1458565" y="725214"/>
                </a:cubicBezTo>
                <a:cubicBezTo>
                  <a:pt x="1436629" y="729202"/>
                  <a:pt x="1430759" y="761683"/>
                  <a:pt x="1411269" y="772511"/>
                </a:cubicBezTo>
                <a:cubicBezTo>
                  <a:pt x="1382215" y="788652"/>
                  <a:pt x="1348207" y="793532"/>
                  <a:pt x="1316676" y="804042"/>
                </a:cubicBezTo>
                <a:lnTo>
                  <a:pt x="1269379" y="819807"/>
                </a:lnTo>
                <a:cubicBezTo>
                  <a:pt x="1227338" y="814552"/>
                  <a:pt x="1182593" y="819777"/>
                  <a:pt x="1143255" y="804042"/>
                </a:cubicBezTo>
                <a:cubicBezTo>
                  <a:pt x="1125662" y="797005"/>
                  <a:pt x="1127490" y="767255"/>
                  <a:pt x="1111724" y="756745"/>
                </a:cubicBezTo>
                <a:cubicBezTo>
                  <a:pt x="1093695" y="744726"/>
                  <a:pt x="1069683" y="746235"/>
                  <a:pt x="1048662" y="740980"/>
                </a:cubicBezTo>
                <a:cubicBezTo>
                  <a:pt x="900248" y="666773"/>
                  <a:pt x="945762" y="676674"/>
                  <a:pt x="654524" y="725214"/>
                </a:cubicBezTo>
                <a:cubicBezTo>
                  <a:pt x="632531" y="728879"/>
                  <a:pt x="625778" y="760143"/>
                  <a:pt x="607227" y="772511"/>
                </a:cubicBezTo>
                <a:cubicBezTo>
                  <a:pt x="593400" y="781729"/>
                  <a:pt x="575696" y="783021"/>
                  <a:pt x="559931" y="788276"/>
                </a:cubicBezTo>
                <a:cubicBezTo>
                  <a:pt x="536020" y="804217"/>
                  <a:pt x="497972" y="835573"/>
                  <a:pt x="465338" y="835573"/>
                </a:cubicBezTo>
                <a:cubicBezTo>
                  <a:pt x="369567" y="835573"/>
                  <a:pt x="206694" y="815593"/>
                  <a:pt x="102731" y="804042"/>
                </a:cubicBezTo>
                <a:cubicBezTo>
                  <a:pt x="86965" y="793532"/>
                  <a:pt x="68832" y="785909"/>
                  <a:pt x="55434" y="772511"/>
                </a:cubicBezTo>
                <a:cubicBezTo>
                  <a:pt x="42036" y="759113"/>
                  <a:pt x="31367" y="742630"/>
                  <a:pt x="23903" y="725214"/>
                </a:cubicBezTo>
                <a:cubicBezTo>
                  <a:pt x="15368" y="705298"/>
                  <a:pt x="8837" y="683808"/>
                  <a:pt x="8138" y="662152"/>
                </a:cubicBezTo>
                <a:cubicBezTo>
                  <a:pt x="3563" y="520336"/>
                  <a:pt x="-7627" y="278524"/>
                  <a:pt x="8138" y="20495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6142448" y="1300406"/>
            <a:ext cx="545227" cy="5131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ight Brace 16"/>
          <p:cNvSpPr/>
          <p:nvPr/>
        </p:nvSpPr>
        <p:spPr>
          <a:xfrm>
            <a:off x="6047635" y="923434"/>
            <a:ext cx="712503" cy="2173318"/>
          </a:xfrm>
          <a:prstGeom prst="rightBrace">
            <a:avLst>
              <a:gd name="adj1" fmla="val 8333"/>
              <a:gd name="adj2" fmla="val 441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42448" y="3353702"/>
            <a:ext cx="5175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46269" y="3112518"/>
            <a:ext cx="204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Transition zone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12681" y="2976616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Asthenosphere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85640" y="3342596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ฐานธรณีภาค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72299" y="3806762"/>
            <a:ext cx="244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Mantle  2600 Km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90110" y="3834712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Mesosphere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202715" y="4079035"/>
            <a:ext cx="3873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08171" y="4604206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Outer core 2200 Km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7222" y="5609884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Inner core 1200 Km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47813" y="2733827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(Rigid)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22019" y="5837001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(Solid)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07385" y="4818867"/>
            <a:ext cx="117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(Molten)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0197" y="3782067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(mildly plastic)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76339" y="3092092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(highly plastic)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8098" y="1114084"/>
            <a:ext cx="304800" cy="5219749"/>
          </a:xfrm>
          <a:prstGeom prst="rect">
            <a:avLst/>
          </a:prstGeom>
          <a:gradFill>
            <a:gsLst>
              <a:gs pos="100000">
                <a:srgbClr val="FF0000"/>
              </a:gs>
              <a:gs pos="20000">
                <a:schemeClr val="accent5">
                  <a:lumMod val="40000"/>
                  <a:lumOff val="60000"/>
                </a:schemeClr>
              </a:gs>
              <a:gs pos="6000">
                <a:schemeClr val="accent3">
                  <a:lumMod val="75000"/>
                </a:schemeClr>
              </a:gs>
              <a:gs pos="32000">
                <a:srgbClr val="FF9900"/>
              </a:gs>
              <a:gs pos="43000">
                <a:srgbClr val="996600"/>
              </a:gs>
              <a:gs pos="49000">
                <a:srgbClr val="FFFF00"/>
              </a:gs>
              <a:gs pos="69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4931" y="2313537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4160" y="3097538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7216" y="4468206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7722" y="3548518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6696" y="554554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15526" y="6302308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999" y="2015018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5559" y="1533498"/>
            <a:ext cx="2529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ชั้นเปลือกโลกมหาสมุทร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                     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Oceanic Crust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ctr"/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5-10Km </a:t>
            </a:r>
            <a:endParaRPr lang="th-TH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41904" y="2813797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28" y="3253875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926" y="4048936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3000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8426" y="5127426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5000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127" y="5900065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6300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022" y="323196"/>
            <a:ext cx="1436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ระดับความลึก 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Depth (Km)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117" y="1643389"/>
            <a:ext cx="2817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เปลือกพื้นทวีป 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Continental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Crust)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5-70 Km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2695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3870</TotalTime>
  <Words>3357</Words>
  <Application>Microsoft Office PowerPoint</Application>
  <PresentationFormat>On-screen Show (4:3)</PresentationFormat>
  <Paragraphs>479</Paragraphs>
  <Slides>69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216</cp:revision>
  <dcterms:created xsi:type="dcterms:W3CDTF">2012-05-07T17:19:36Z</dcterms:created>
  <dcterms:modified xsi:type="dcterms:W3CDTF">2013-10-31T06:46:04Z</dcterms:modified>
</cp:coreProperties>
</file>