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3" r:id="rId8"/>
    <p:sldId id="280" r:id="rId9"/>
    <p:sldId id="264" r:id="rId10"/>
    <p:sldId id="265" r:id="rId11"/>
    <p:sldId id="281" r:id="rId12"/>
    <p:sldId id="283" r:id="rId13"/>
    <p:sldId id="267" r:id="rId14"/>
    <p:sldId id="268" r:id="rId15"/>
    <p:sldId id="284" r:id="rId16"/>
    <p:sldId id="269" r:id="rId17"/>
    <p:sldId id="286" r:id="rId18"/>
    <p:sldId id="271" r:id="rId19"/>
    <p:sldId id="287" r:id="rId20"/>
    <p:sldId id="272" r:id="rId21"/>
    <p:sldId id="282" r:id="rId22"/>
    <p:sldId id="285" r:id="rId23"/>
    <p:sldId id="273" r:id="rId24"/>
    <p:sldId id="274" r:id="rId25"/>
    <p:sldId id="275" r:id="rId26"/>
    <p:sldId id="276" r:id="rId27"/>
    <p:sldId id="277" r:id="rId28"/>
    <p:sldId id="278" r:id="rId29"/>
    <p:sldId id="288" r:id="rId30"/>
  </p:sldIdLst>
  <p:sldSz cx="9144000" cy="5143500" type="screen16x9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ลักษณะ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102" d="100"/>
          <a:sy n="102" d="100"/>
        </p:scale>
        <p:origin x="-366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4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D73E3-474C-445E-8ACB-A3CBBBC66C7B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DE531E83-9B67-43EF-A16F-7190ACD69D79}">
      <dgm:prSet phldrT="[ข้อความ]"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ประเภทของคูปอง</a:t>
          </a:r>
          <a:endParaRPr lang="th-TH" dirty="0"/>
        </a:p>
      </dgm:t>
    </dgm:pt>
    <dgm:pt modelId="{7AAB994B-160B-4D11-9A74-8999F4C5C370}" type="parTrans" cxnId="{3EE6D8BC-6871-4FA5-8547-B05133E45367}">
      <dgm:prSet/>
      <dgm:spPr/>
      <dgm:t>
        <a:bodyPr/>
        <a:lstStyle/>
        <a:p>
          <a:endParaRPr lang="th-TH"/>
        </a:p>
      </dgm:t>
    </dgm:pt>
    <dgm:pt modelId="{BB0800B1-EAEE-4619-B9EB-657ACC3D4F88}" type="sibTrans" cxnId="{3EE6D8BC-6871-4FA5-8547-B05133E45367}">
      <dgm:prSet/>
      <dgm:spPr/>
      <dgm:t>
        <a:bodyPr/>
        <a:lstStyle/>
        <a:p>
          <a:endParaRPr lang="th-TH"/>
        </a:p>
      </dgm:t>
    </dgm:pt>
    <dgm:pt modelId="{BBF22BB6-738B-44CE-B20F-9FC67C7F1A4D}">
      <dgm:prSet phldrT="[ข้อความ]"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คูปองไม่จำกัดจำนวน</a:t>
          </a:r>
          <a:endParaRPr lang="th-TH" dirty="0"/>
        </a:p>
      </dgm:t>
    </dgm:pt>
    <dgm:pt modelId="{9F687A0D-BC20-4964-82E5-35939233F628}" type="parTrans" cxnId="{02355A0A-2F5C-4383-A38C-FABE4B8ABB8A}">
      <dgm:prSet/>
      <dgm:spPr/>
      <dgm:t>
        <a:bodyPr/>
        <a:lstStyle/>
        <a:p>
          <a:endParaRPr lang="th-TH"/>
        </a:p>
      </dgm:t>
    </dgm:pt>
    <dgm:pt modelId="{04F7253D-49AD-4F66-BE8B-AFD4799D3ED4}" type="sibTrans" cxnId="{02355A0A-2F5C-4383-A38C-FABE4B8ABB8A}">
      <dgm:prSet/>
      <dgm:spPr/>
      <dgm:t>
        <a:bodyPr/>
        <a:lstStyle/>
        <a:p>
          <a:endParaRPr lang="th-TH"/>
        </a:p>
      </dgm:t>
    </dgm:pt>
    <dgm:pt modelId="{EA4EF167-366C-48FC-93ED-46CCD5780C0B}">
      <dgm:prSet phldrT="[ข้อความ]"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วิธีการแจกคูปอง</a:t>
          </a:r>
          <a:endParaRPr lang="th-TH" dirty="0"/>
        </a:p>
      </dgm:t>
    </dgm:pt>
    <dgm:pt modelId="{21B3D599-0AD0-4FBE-95E4-4669CC275330}" type="parTrans" cxnId="{EA814DFE-4557-491F-B591-F0D1D1B22C66}">
      <dgm:prSet/>
      <dgm:spPr/>
      <dgm:t>
        <a:bodyPr/>
        <a:lstStyle/>
        <a:p>
          <a:endParaRPr lang="th-TH"/>
        </a:p>
      </dgm:t>
    </dgm:pt>
    <dgm:pt modelId="{A79D3AFE-D8D8-41A1-AFA0-7674B7FC6FB7}" type="sibTrans" cxnId="{EA814DFE-4557-491F-B591-F0D1D1B22C66}">
      <dgm:prSet/>
      <dgm:spPr/>
      <dgm:t>
        <a:bodyPr/>
        <a:lstStyle/>
        <a:p>
          <a:endParaRPr lang="th-TH"/>
        </a:p>
      </dgm:t>
    </dgm:pt>
    <dgm:pt modelId="{27075DA1-0607-4864-B813-AE1B0F387EE1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จากสื่อโฆษณา</a:t>
          </a:r>
          <a:endParaRPr lang="th-TH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736307-A18A-41A7-B8BC-17F4A1C9A665}" type="parTrans" cxnId="{AB529F8B-5804-4DD9-8217-DBA1445E1E5A}">
      <dgm:prSet/>
      <dgm:spPr/>
      <dgm:t>
        <a:bodyPr/>
        <a:lstStyle/>
        <a:p>
          <a:endParaRPr lang="th-TH"/>
        </a:p>
      </dgm:t>
    </dgm:pt>
    <dgm:pt modelId="{7FABE82D-6544-4E4D-B4D6-560DD0748C95}" type="sibTrans" cxnId="{AB529F8B-5804-4DD9-8217-DBA1445E1E5A}">
      <dgm:prSet/>
      <dgm:spPr/>
      <dgm:t>
        <a:bodyPr/>
        <a:lstStyle/>
        <a:p>
          <a:endParaRPr lang="th-TH"/>
        </a:p>
      </dgm:t>
    </dgm:pt>
    <dgm:pt modelId="{E7F40433-B9B8-44D0-9702-A3669A8E926C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ยอดซื้อสินค้า</a:t>
          </a:r>
          <a:endParaRPr lang="th-TH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9DE450-BEF1-4731-BE47-9FD0E6765B00}" type="parTrans" cxnId="{37056152-74C7-4192-BE4E-5DBDA6DB3C2E}">
      <dgm:prSet/>
      <dgm:spPr/>
      <dgm:t>
        <a:bodyPr/>
        <a:lstStyle/>
        <a:p>
          <a:endParaRPr lang="th-TH"/>
        </a:p>
      </dgm:t>
    </dgm:pt>
    <dgm:pt modelId="{2C7B8E4C-57A1-409A-9945-5B9E7145A15F}" type="sibTrans" cxnId="{37056152-74C7-4192-BE4E-5DBDA6DB3C2E}">
      <dgm:prSet/>
      <dgm:spPr/>
      <dgm:t>
        <a:bodyPr/>
        <a:lstStyle/>
        <a:p>
          <a:endParaRPr lang="th-TH"/>
        </a:p>
      </dgm:t>
    </dgm:pt>
    <dgm:pt modelId="{28CFE116-CD8F-40BC-801A-5D1439355F34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องแถมจากรายการสินค้าที่ซื้อ</a:t>
          </a:r>
          <a:endParaRPr lang="th-TH" dirty="0"/>
        </a:p>
      </dgm:t>
    </dgm:pt>
    <dgm:pt modelId="{4A00CF13-DC27-499F-B48E-7B0492C35536}" type="parTrans" cxnId="{8657B49A-9177-4A20-B926-FAFDE7E3AC71}">
      <dgm:prSet/>
      <dgm:spPr/>
      <dgm:t>
        <a:bodyPr/>
        <a:lstStyle/>
        <a:p>
          <a:endParaRPr lang="th-TH"/>
        </a:p>
      </dgm:t>
    </dgm:pt>
    <dgm:pt modelId="{EE238421-9D98-4F4B-B318-4D0585BF1DED}" type="sibTrans" cxnId="{8657B49A-9177-4A20-B926-FAFDE7E3AC71}">
      <dgm:prSet/>
      <dgm:spPr/>
      <dgm:t>
        <a:bodyPr/>
        <a:lstStyle/>
        <a:p>
          <a:endParaRPr lang="th-TH"/>
        </a:p>
      </dgm:t>
    </dgm:pt>
    <dgm:pt modelId="{422BD274-57C2-4C7C-B3E3-85BA64ED214F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แลกแต้มหรือแสตมป์</a:t>
          </a:r>
          <a:endParaRPr lang="th-TH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D26B78-D048-42AB-A5B6-E85554F7D71A}" type="parTrans" cxnId="{2D308B55-DA48-41F9-8F8C-6A98C1633C86}">
      <dgm:prSet/>
      <dgm:spPr/>
      <dgm:t>
        <a:bodyPr/>
        <a:lstStyle/>
        <a:p>
          <a:endParaRPr lang="th-TH"/>
        </a:p>
      </dgm:t>
    </dgm:pt>
    <dgm:pt modelId="{78893D8A-6D01-45CA-8C05-618E399E9926}" type="sibTrans" cxnId="{2D308B55-DA48-41F9-8F8C-6A98C1633C86}">
      <dgm:prSet/>
      <dgm:spPr/>
      <dgm:t>
        <a:bodyPr/>
        <a:lstStyle/>
        <a:p>
          <a:endParaRPr lang="th-TH"/>
        </a:p>
      </dgm:t>
    </dgm:pt>
    <dgm:pt modelId="{E4810A9A-452D-479D-958C-C93A76C58A43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เข้าสู่ระบบ</a:t>
          </a:r>
          <a:endParaRPr lang="th-TH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C7BC5A-9D87-4715-8AAE-B53010D1D1E4}" type="parTrans" cxnId="{B9D234E1-CAFA-4C61-9A7B-A4736430F595}">
      <dgm:prSet/>
      <dgm:spPr/>
      <dgm:t>
        <a:bodyPr/>
        <a:lstStyle/>
        <a:p>
          <a:endParaRPr lang="th-TH"/>
        </a:p>
      </dgm:t>
    </dgm:pt>
    <dgm:pt modelId="{35B5EFEE-CDDD-4426-A1FE-3C2CBC9AC750}" type="sibTrans" cxnId="{B9D234E1-CAFA-4C61-9A7B-A4736430F595}">
      <dgm:prSet/>
      <dgm:spPr/>
      <dgm:t>
        <a:bodyPr/>
        <a:lstStyle/>
        <a:p>
          <a:endParaRPr lang="th-TH"/>
        </a:p>
      </dgm:t>
    </dgm:pt>
    <dgm:pt modelId="{DD52D280-086E-4895-B675-C7AC4C26792E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เล่นเกม หรือทำกิจกรรม</a:t>
          </a:r>
          <a:endParaRPr lang="th-TH" dirty="0"/>
        </a:p>
      </dgm:t>
    </dgm:pt>
    <dgm:pt modelId="{4D92C36E-82D6-4BD3-A3FC-AF0673C5C2FE}" type="parTrans" cxnId="{576153FC-58D0-4D3F-82C3-5DF799D0B6C6}">
      <dgm:prSet/>
      <dgm:spPr/>
      <dgm:t>
        <a:bodyPr/>
        <a:lstStyle/>
        <a:p>
          <a:endParaRPr lang="th-TH"/>
        </a:p>
      </dgm:t>
    </dgm:pt>
    <dgm:pt modelId="{42743A23-832B-43CF-A035-9457267F2852}" type="sibTrans" cxnId="{576153FC-58D0-4D3F-82C3-5DF799D0B6C6}">
      <dgm:prSet/>
      <dgm:spPr/>
      <dgm:t>
        <a:bodyPr/>
        <a:lstStyle/>
        <a:p>
          <a:endParaRPr lang="th-TH"/>
        </a:p>
      </dgm:t>
    </dgm:pt>
    <dgm:pt modelId="{337B07DB-B8A1-47D2-B4A3-868F1EF3F4D2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คูปองจำกัดจำนวน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B063F2A-D7E3-4B9E-84C6-E7517B3EF3C9}" type="parTrans" cxnId="{7E3B1BA8-1C1C-4D75-A192-163182700F60}">
      <dgm:prSet/>
      <dgm:spPr/>
      <dgm:t>
        <a:bodyPr/>
        <a:lstStyle/>
        <a:p>
          <a:endParaRPr lang="th-TH"/>
        </a:p>
      </dgm:t>
    </dgm:pt>
    <dgm:pt modelId="{36BDADCB-FFE0-4741-97B0-C8BB33C786A9}" type="sibTrans" cxnId="{7E3B1BA8-1C1C-4D75-A192-163182700F60}">
      <dgm:prSet/>
      <dgm:spPr/>
      <dgm:t>
        <a:bodyPr/>
        <a:lstStyle/>
        <a:p>
          <a:endParaRPr lang="th-TH"/>
        </a:p>
      </dgm:t>
    </dgm:pt>
    <dgm:pt modelId="{3305CB72-117D-47B5-8342-CA630EF56DE7}" type="pres">
      <dgm:prSet presAssocID="{65FD73E3-474C-445E-8ACB-A3CBBBC66C7B}" presName="Name0" presStyleCnt="0">
        <dgm:presLayoutVars>
          <dgm:dir/>
          <dgm:animLvl val="lvl"/>
          <dgm:resizeHandles/>
        </dgm:presLayoutVars>
      </dgm:prSet>
      <dgm:spPr/>
    </dgm:pt>
    <dgm:pt modelId="{ABF24307-1863-4761-ADCA-261EBAC7FFDB}" type="pres">
      <dgm:prSet presAssocID="{DE531E83-9B67-43EF-A16F-7190ACD69D79}" presName="linNode" presStyleCnt="0"/>
      <dgm:spPr/>
    </dgm:pt>
    <dgm:pt modelId="{4F1D96A9-90B7-407E-84A7-5228A2B06946}" type="pres">
      <dgm:prSet presAssocID="{DE531E83-9B67-43EF-A16F-7190ACD69D7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633D97-7C8E-4A05-A5B3-0F01DDF3FC2B}" type="pres">
      <dgm:prSet presAssocID="{DE531E83-9B67-43EF-A16F-7190ACD69D7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FBC7C9-6D25-4ABF-8213-561E94078A65}" type="pres">
      <dgm:prSet presAssocID="{BB0800B1-EAEE-4619-B9EB-657ACC3D4F88}" presName="spacing" presStyleCnt="0"/>
      <dgm:spPr/>
    </dgm:pt>
    <dgm:pt modelId="{9A5A78C1-5145-4FE8-90B5-66B581E652C1}" type="pres">
      <dgm:prSet presAssocID="{EA4EF167-366C-48FC-93ED-46CCD5780C0B}" presName="linNode" presStyleCnt="0"/>
      <dgm:spPr/>
    </dgm:pt>
    <dgm:pt modelId="{DAD2582F-0F5C-4722-93E0-3406CACF66BB}" type="pres">
      <dgm:prSet presAssocID="{EA4EF167-366C-48FC-93ED-46CCD5780C0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C90F0E-5BCE-4A1B-A525-3F98436B3E5C}" type="pres">
      <dgm:prSet presAssocID="{EA4EF167-366C-48FC-93ED-46CCD5780C0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49293F8-C15E-4A38-91A4-00688B3F15C1}" type="presOf" srcId="{BBF22BB6-738B-44CE-B20F-9FC67C7F1A4D}" destId="{97633D97-7C8E-4A05-A5B3-0F01DDF3FC2B}" srcOrd="0" destOrd="0" presId="urn:microsoft.com/office/officeart/2005/8/layout/vList6"/>
    <dgm:cxn modelId="{48BE2517-D788-4120-8A10-C8B06A543CD7}" type="presOf" srcId="{E4810A9A-452D-479D-958C-C93A76C58A43}" destId="{92C90F0E-5BCE-4A1B-A525-3F98436B3E5C}" srcOrd="0" destOrd="3" presId="urn:microsoft.com/office/officeart/2005/8/layout/vList6"/>
    <dgm:cxn modelId="{8657B49A-9177-4A20-B926-FAFDE7E3AC71}" srcId="{EA4EF167-366C-48FC-93ED-46CCD5780C0B}" destId="{28CFE116-CD8F-40BC-801A-5D1439355F34}" srcOrd="4" destOrd="0" parTransId="{4A00CF13-DC27-499F-B48E-7B0492C35536}" sibTransId="{EE238421-9D98-4F4B-B318-4D0585BF1DED}"/>
    <dgm:cxn modelId="{02355A0A-2F5C-4383-A38C-FABE4B8ABB8A}" srcId="{DE531E83-9B67-43EF-A16F-7190ACD69D79}" destId="{BBF22BB6-738B-44CE-B20F-9FC67C7F1A4D}" srcOrd="0" destOrd="0" parTransId="{9F687A0D-BC20-4964-82E5-35939233F628}" sibTransId="{04F7253D-49AD-4F66-BE8B-AFD4799D3ED4}"/>
    <dgm:cxn modelId="{467A62E2-CDCD-4C09-98E8-227D42226CCA}" type="presOf" srcId="{DE531E83-9B67-43EF-A16F-7190ACD69D79}" destId="{4F1D96A9-90B7-407E-84A7-5228A2B06946}" srcOrd="0" destOrd="0" presId="urn:microsoft.com/office/officeart/2005/8/layout/vList6"/>
    <dgm:cxn modelId="{37056152-74C7-4192-BE4E-5DBDA6DB3C2E}" srcId="{EA4EF167-366C-48FC-93ED-46CCD5780C0B}" destId="{E7F40433-B9B8-44D0-9702-A3669A8E926C}" srcOrd="2" destOrd="0" parTransId="{D79DE450-BEF1-4731-BE47-9FD0E6765B00}" sibTransId="{2C7B8E4C-57A1-409A-9945-5B9E7145A15F}"/>
    <dgm:cxn modelId="{3B8D78AC-B414-4552-8574-F9CA9EA565BD}" type="presOf" srcId="{65FD73E3-474C-445E-8ACB-A3CBBBC66C7B}" destId="{3305CB72-117D-47B5-8342-CA630EF56DE7}" srcOrd="0" destOrd="0" presId="urn:microsoft.com/office/officeart/2005/8/layout/vList6"/>
    <dgm:cxn modelId="{3EE6D8BC-6871-4FA5-8547-B05133E45367}" srcId="{65FD73E3-474C-445E-8ACB-A3CBBBC66C7B}" destId="{DE531E83-9B67-43EF-A16F-7190ACD69D79}" srcOrd="0" destOrd="0" parTransId="{7AAB994B-160B-4D11-9A74-8999F4C5C370}" sibTransId="{BB0800B1-EAEE-4619-B9EB-657ACC3D4F88}"/>
    <dgm:cxn modelId="{F8B64D2B-087B-4E7C-9EE3-5EFBC3BF119A}" type="presOf" srcId="{DD52D280-086E-4895-B675-C7AC4C26792E}" destId="{92C90F0E-5BCE-4A1B-A525-3F98436B3E5C}" srcOrd="0" destOrd="5" presId="urn:microsoft.com/office/officeart/2005/8/layout/vList6"/>
    <dgm:cxn modelId="{B9D234E1-CAFA-4C61-9A7B-A4736430F595}" srcId="{EA4EF167-366C-48FC-93ED-46CCD5780C0B}" destId="{E4810A9A-452D-479D-958C-C93A76C58A43}" srcOrd="3" destOrd="0" parTransId="{0FC7BC5A-9D87-4715-8AAE-B53010D1D1E4}" sibTransId="{35B5EFEE-CDDD-4426-A1FE-3C2CBC9AC750}"/>
    <dgm:cxn modelId="{2D308B55-DA48-41F9-8F8C-6A98C1633C86}" srcId="{EA4EF167-366C-48FC-93ED-46CCD5780C0B}" destId="{422BD274-57C2-4C7C-B3E3-85BA64ED214F}" srcOrd="1" destOrd="0" parTransId="{EBD26B78-D048-42AB-A5B6-E85554F7D71A}" sibTransId="{78893D8A-6D01-45CA-8C05-618E399E9926}"/>
    <dgm:cxn modelId="{A60D4C41-5652-42D7-86C2-700456F53199}" type="presOf" srcId="{27075DA1-0607-4864-B813-AE1B0F387EE1}" destId="{92C90F0E-5BCE-4A1B-A525-3F98436B3E5C}" srcOrd="0" destOrd="0" presId="urn:microsoft.com/office/officeart/2005/8/layout/vList6"/>
    <dgm:cxn modelId="{13203FC5-69C7-4BCC-8F98-32AA2F0ABC04}" type="presOf" srcId="{337B07DB-B8A1-47D2-B4A3-868F1EF3F4D2}" destId="{97633D97-7C8E-4A05-A5B3-0F01DDF3FC2B}" srcOrd="0" destOrd="1" presId="urn:microsoft.com/office/officeart/2005/8/layout/vList6"/>
    <dgm:cxn modelId="{3A581B21-6837-4E67-9314-9DCB452DC2A2}" type="presOf" srcId="{422BD274-57C2-4C7C-B3E3-85BA64ED214F}" destId="{92C90F0E-5BCE-4A1B-A525-3F98436B3E5C}" srcOrd="0" destOrd="1" presId="urn:microsoft.com/office/officeart/2005/8/layout/vList6"/>
    <dgm:cxn modelId="{7E3B1BA8-1C1C-4D75-A192-163182700F60}" srcId="{DE531E83-9B67-43EF-A16F-7190ACD69D79}" destId="{337B07DB-B8A1-47D2-B4A3-868F1EF3F4D2}" srcOrd="1" destOrd="0" parTransId="{AB063F2A-D7E3-4B9E-84C6-E7517B3EF3C9}" sibTransId="{36BDADCB-FFE0-4741-97B0-C8BB33C786A9}"/>
    <dgm:cxn modelId="{AB529F8B-5804-4DD9-8217-DBA1445E1E5A}" srcId="{EA4EF167-366C-48FC-93ED-46CCD5780C0B}" destId="{27075DA1-0607-4864-B813-AE1B0F387EE1}" srcOrd="0" destOrd="0" parTransId="{B0736307-A18A-41A7-B8BC-17F4A1C9A665}" sibTransId="{7FABE82D-6544-4E4D-B4D6-560DD0748C95}"/>
    <dgm:cxn modelId="{EA814DFE-4557-491F-B591-F0D1D1B22C66}" srcId="{65FD73E3-474C-445E-8ACB-A3CBBBC66C7B}" destId="{EA4EF167-366C-48FC-93ED-46CCD5780C0B}" srcOrd="1" destOrd="0" parTransId="{21B3D599-0AD0-4FBE-95E4-4669CC275330}" sibTransId="{A79D3AFE-D8D8-41A1-AFA0-7674B7FC6FB7}"/>
    <dgm:cxn modelId="{EBB81254-D716-439E-87A6-5AC75E7DA601}" type="presOf" srcId="{28CFE116-CD8F-40BC-801A-5D1439355F34}" destId="{92C90F0E-5BCE-4A1B-A525-3F98436B3E5C}" srcOrd="0" destOrd="4" presId="urn:microsoft.com/office/officeart/2005/8/layout/vList6"/>
    <dgm:cxn modelId="{576153FC-58D0-4D3F-82C3-5DF799D0B6C6}" srcId="{EA4EF167-366C-48FC-93ED-46CCD5780C0B}" destId="{DD52D280-086E-4895-B675-C7AC4C26792E}" srcOrd="5" destOrd="0" parTransId="{4D92C36E-82D6-4BD3-A3FC-AF0673C5C2FE}" sibTransId="{42743A23-832B-43CF-A035-9457267F2852}"/>
    <dgm:cxn modelId="{1CFE258E-3E10-46E5-A66A-79682BB42705}" type="presOf" srcId="{EA4EF167-366C-48FC-93ED-46CCD5780C0B}" destId="{DAD2582F-0F5C-4722-93E0-3406CACF66BB}" srcOrd="0" destOrd="0" presId="urn:microsoft.com/office/officeart/2005/8/layout/vList6"/>
    <dgm:cxn modelId="{62D50246-1F76-4A29-9FC0-703E06EB859F}" type="presOf" srcId="{E7F40433-B9B8-44D0-9702-A3669A8E926C}" destId="{92C90F0E-5BCE-4A1B-A525-3F98436B3E5C}" srcOrd="0" destOrd="2" presId="urn:microsoft.com/office/officeart/2005/8/layout/vList6"/>
    <dgm:cxn modelId="{B039FD11-385E-4EB3-B552-375B36F7EE62}" type="presParOf" srcId="{3305CB72-117D-47B5-8342-CA630EF56DE7}" destId="{ABF24307-1863-4761-ADCA-261EBAC7FFDB}" srcOrd="0" destOrd="0" presId="urn:microsoft.com/office/officeart/2005/8/layout/vList6"/>
    <dgm:cxn modelId="{E95A8789-FBD7-4063-B968-E43FDBB5EF4F}" type="presParOf" srcId="{ABF24307-1863-4761-ADCA-261EBAC7FFDB}" destId="{4F1D96A9-90B7-407E-84A7-5228A2B06946}" srcOrd="0" destOrd="0" presId="urn:microsoft.com/office/officeart/2005/8/layout/vList6"/>
    <dgm:cxn modelId="{C0E4E40A-576F-45B4-BB86-56B7D3DE4B5E}" type="presParOf" srcId="{ABF24307-1863-4761-ADCA-261EBAC7FFDB}" destId="{97633D97-7C8E-4A05-A5B3-0F01DDF3FC2B}" srcOrd="1" destOrd="0" presId="urn:microsoft.com/office/officeart/2005/8/layout/vList6"/>
    <dgm:cxn modelId="{3A13DBCA-2996-4961-9BC3-BD888146363F}" type="presParOf" srcId="{3305CB72-117D-47B5-8342-CA630EF56DE7}" destId="{43FBC7C9-6D25-4ABF-8213-561E94078A65}" srcOrd="1" destOrd="0" presId="urn:microsoft.com/office/officeart/2005/8/layout/vList6"/>
    <dgm:cxn modelId="{F7F44C67-7882-475C-B508-C441A5A4DFF4}" type="presParOf" srcId="{3305CB72-117D-47B5-8342-CA630EF56DE7}" destId="{9A5A78C1-5145-4FE8-90B5-66B581E652C1}" srcOrd="2" destOrd="0" presId="urn:microsoft.com/office/officeart/2005/8/layout/vList6"/>
    <dgm:cxn modelId="{3772D6EC-6679-4B4F-B6F7-0F09218D8317}" type="presParOf" srcId="{9A5A78C1-5145-4FE8-90B5-66B581E652C1}" destId="{DAD2582F-0F5C-4722-93E0-3406CACF66BB}" srcOrd="0" destOrd="0" presId="urn:microsoft.com/office/officeart/2005/8/layout/vList6"/>
    <dgm:cxn modelId="{661D128C-5140-4EC2-BC65-05ECE1ACECCA}" type="presParOf" srcId="{9A5A78C1-5145-4FE8-90B5-66B581E652C1}" destId="{92C90F0E-5BCE-4A1B-A525-3F98436B3E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02A22-837F-4267-AC0D-1C35F7E757DE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F1904FE-C29E-43AA-9909-FCF829C76C38}">
      <dgm:prSet phldrT="[ข้อความ]"/>
      <dgm:spPr/>
      <dgm:t>
        <a:bodyPr/>
        <a:lstStyle/>
        <a:p>
          <a:pPr rtl="0"/>
          <a:r>
            <a:rPr lang="th-TH" dirty="0" smtClean="0"/>
            <a:t>ประเภทของแถม</a:t>
          </a:r>
          <a:endParaRPr lang="th-TH" dirty="0"/>
        </a:p>
      </dgm:t>
    </dgm:pt>
    <dgm:pt modelId="{448BFC36-4687-475E-9334-220A24051687}" type="parTrans" cxnId="{F20E6689-840D-47E8-AD30-7D0F0638CAA9}">
      <dgm:prSet/>
      <dgm:spPr/>
      <dgm:t>
        <a:bodyPr/>
        <a:lstStyle/>
        <a:p>
          <a:endParaRPr lang="th-TH"/>
        </a:p>
      </dgm:t>
    </dgm:pt>
    <dgm:pt modelId="{B4786196-2C6D-4E37-9981-8133C8D52CBA}" type="sibTrans" cxnId="{F20E6689-840D-47E8-AD30-7D0F0638CAA9}">
      <dgm:prSet/>
      <dgm:spPr/>
      <dgm:t>
        <a:bodyPr/>
        <a:lstStyle/>
        <a:p>
          <a:endParaRPr lang="th-TH"/>
        </a:p>
      </dgm:t>
    </dgm:pt>
    <dgm:pt modelId="{27B3109A-B5B2-4DEB-8799-F583FCC92216}">
      <dgm:prSet phldrT="[ข้อความ]"/>
      <dgm:spPr/>
      <dgm:t>
        <a:bodyPr/>
        <a:lstStyle/>
        <a:p>
          <a:r>
            <a:rPr lang="th-TH" dirty="0" smtClean="0"/>
            <a:t>ของแถมสร้างยอดซื้อต่อเนื่อง</a:t>
          </a:r>
          <a:endParaRPr lang="th-TH" dirty="0"/>
        </a:p>
      </dgm:t>
    </dgm:pt>
    <dgm:pt modelId="{9B221FEC-7709-4CAD-BD72-9CFEE4405354}" type="parTrans" cxnId="{5497D56B-D6DD-43F5-A737-E32F3D92F552}">
      <dgm:prSet/>
      <dgm:spPr/>
      <dgm:t>
        <a:bodyPr/>
        <a:lstStyle/>
        <a:p>
          <a:endParaRPr lang="th-TH"/>
        </a:p>
      </dgm:t>
    </dgm:pt>
    <dgm:pt modelId="{BFECAFFF-1728-4E1F-89A8-972468C6939E}" type="sibTrans" cxnId="{5497D56B-D6DD-43F5-A737-E32F3D92F552}">
      <dgm:prSet/>
      <dgm:spPr/>
      <dgm:t>
        <a:bodyPr/>
        <a:lstStyle/>
        <a:p>
          <a:endParaRPr lang="th-TH"/>
        </a:p>
      </dgm:t>
    </dgm:pt>
    <dgm:pt modelId="{6C0AAFB3-312B-40E1-87E4-06A2E6C25CC8}">
      <dgm:prSet phldrT="[ข้อความ]"/>
      <dgm:spPr/>
      <dgm:t>
        <a:bodyPr/>
        <a:lstStyle/>
        <a:p>
          <a:r>
            <a:rPr lang="th-TH" dirty="0" smtClean="0"/>
            <a:t>ของแถมเป็นจุดขาย</a:t>
          </a:r>
          <a:endParaRPr lang="th-TH" dirty="0"/>
        </a:p>
      </dgm:t>
    </dgm:pt>
    <dgm:pt modelId="{8252C664-A59B-4BF7-B8FA-67803C1364BD}" type="parTrans" cxnId="{310060EC-7DDF-4D63-9FCA-81D4EB6A8715}">
      <dgm:prSet/>
      <dgm:spPr/>
      <dgm:t>
        <a:bodyPr/>
        <a:lstStyle/>
        <a:p>
          <a:endParaRPr lang="th-TH"/>
        </a:p>
      </dgm:t>
    </dgm:pt>
    <dgm:pt modelId="{09D42E96-67F7-4516-8E43-FAB92D800742}" type="sibTrans" cxnId="{310060EC-7DDF-4D63-9FCA-81D4EB6A8715}">
      <dgm:prSet/>
      <dgm:spPr/>
      <dgm:t>
        <a:bodyPr/>
        <a:lstStyle/>
        <a:p>
          <a:endParaRPr lang="th-TH"/>
        </a:p>
      </dgm:t>
    </dgm:pt>
    <dgm:pt modelId="{FED80089-302B-4D89-8DD5-768BE02C24FC}">
      <dgm:prSet phldrT="[ข้อความ]"/>
      <dgm:spPr/>
      <dgm:t>
        <a:bodyPr/>
        <a:lstStyle/>
        <a:p>
          <a:r>
            <a:rPr lang="th-TH" dirty="0" smtClean="0"/>
            <a:t>ของแถมเพื่อเพิ่มปริมาณ</a:t>
          </a:r>
          <a:endParaRPr lang="th-TH" dirty="0"/>
        </a:p>
      </dgm:t>
    </dgm:pt>
    <dgm:pt modelId="{F3E1636D-5C5B-4C00-BAEE-42D46205F886}" type="parTrans" cxnId="{36D3B823-8746-4349-AE31-5754D308A66D}">
      <dgm:prSet/>
      <dgm:spPr/>
      <dgm:t>
        <a:bodyPr/>
        <a:lstStyle/>
        <a:p>
          <a:endParaRPr lang="th-TH"/>
        </a:p>
      </dgm:t>
    </dgm:pt>
    <dgm:pt modelId="{DF9AA6C7-2C87-40DD-ACDB-66B343426A43}" type="sibTrans" cxnId="{36D3B823-8746-4349-AE31-5754D308A66D}">
      <dgm:prSet/>
      <dgm:spPr/>
      <dgm:t>
        <a:bodyPr/>
        <a:lstStyle/>
        <a:p>
          <a:endParaRPr lang="th-TH"/>
        </a:p>
      </dgm:t>
    </dgm:pt>
    <dgm:pt modelId="{96F7C7AF-B0E2-4B1F-ABD6-4B097C2FFD51}">
      <dgm:prSet phldrT="[ข้อความ]"/>
      <dgm:spPr/>
      <dgm:t>
        <a:bodyPr/>
        <a:lstStyle/>
        <a:p>
          <a:r>
            <a:rPr lang="th-TH" dirty="0" smtClean="0"/>
            <a:t>ของแถมทำกำไร</a:t>
          </a:r>
          <a:endParaRPr lang="th-TH" dirty="0"/>
        </a:p>
      </dgm:t>
    </dgm:pt>
    <dgm:pt modelId="{4F89AC70-3FC9-4B1C-B7EB-5C91DEC50BF1}" type="parTrans" cxnId="{FF3F19AF-592B-4981-ADCC-8475367C1FFF}">
      <dgm:prSet/>
      <dgm:spPr/>
      <dgm:t>
        <a:bodyPr/>
        <a:lstStyle/>
        <a:p>
          <a:endParaRPr lang="th-TH"/>
        </a:p>
      </dgm:t>
    </dgm:pt>
    <dgm:pt modelId="{E187EA0E-9E8E-4E81-BDBA-CB6D69874CCE}" type="sibTrans" cxnId="{FF3F19AF-592B-4981-ADCC-8475367C1FFF}">
      <dgm:prSet/>
      <dgm:spPr/>
      <dgm:t>
        <a:bodyPr/>
        <a:lstStyle/>
        <a:p>
          <a:endParaRPr lang="th-TH"/>
        </a:p>
      </dgm:t>
    </dgm:pt>
    <dgm:pt modelId="{7909D51D-2AFC-46E4-AD3C-8C09D5DF3F78}" type="pres">
      <dgm:prSet presAssocID="{C0C02A22-837F-4267-AC0D-1C35F7E757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196439-5686-425B-98B6-EFF72DAE5D4A}" type="pres">
      <dgm:prSet presAssocID="{EF1904FE-C29E-43AA-9909-FCF829C76C38}" presName="centerShape" presStyleLbl="node0" presStyleIdx="0" presStyleCnt="1"/>
      <dgm:spPr/>
      <dgm:t>
        <a:bodyPr/>
        <a:lstStyle/>
        <a:p>
          <a:endParaRPr lang="th-TH"/>
        </a:p>
      </dgm:t>
    </dgm:pt>
    <dgm:pt modelId="{38F8B99E-10FA-46B8-AEC9-BD86282BFD71}" type="pres">
      <dgm:prSet presAssocID="{27B3109A-B5B2-4DEB-8799-F583FCC922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81F8BB-0D6C-4EE7-ABD5-2DE6AED178FB}" type="pres">
      <dgm:prSet presAssocID="{27B3109A-B5B2-4DEB-8799-F583FCC92216}" presName="dummy" presStyleCnt="0"/>
      <dgm:spPr/>
    </dgm:pt>
    <dgm:pt modelId="{49029501-9BC3-4334-8023-8104BF156933}" type="pres">
      <dgm:prSet presAssocID="{BFECAFFF-1728-4E1F-89A8-972468C6939E}" presName="sibTrans" presStyleLbl="sibTrans2D1" presStyleIdx="0" presStyleCnt="4"/>
      <dgm:spPr/>
    </dgm:pt>
    <dgm:pt modelId="{9E579E5E-B843-4FC4-89B1-6C673D5D1470}" type="pres">
      <dgm:prSet presAssocID="{6C0AAFB3-312B-40E1-87E4-06A2E6C25C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A8A5B2-70C7-46D8-897C-E56B67CB77E4}" type="pres">
      <dgm:prSet presAssocID="{6C0AAFB3-312B-40E1-87E4-06A2E6C25CC8}" presName="dummy" presStyleCnt="0"/>
      <dgm:spPr/>
    </dgm:pt>
    <dgm:pt modelId="{01702C89-0E3D-4D84-811B-594647905213}" type="pres">
      <dgm:prSet presAssocID="{09D42E96-67F7-4516-8E43-FAB92D800742}" presName="sibTrans" presStyleLbl="sibTrans2D1" presStyleIdx="1" presStyleCnt="4"/>
      <dgm:spPr/>
    </dgm:pt>
    <dgm:pt modelId="{F39A58E6-4D44-474D-88D6-D6585E6661B8}" type="pres">
      <dgm:prSet presAssocID="{FED80089-302B-4D89-8DD5-768BE02C24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3237DE-9F90-40BE-B104-3F0CD69961B6}" type="pres">
      <dgm:prSet presAssocID="{FED80089-302B-4D89-8DD5-768BE02C24FC}" presName="dummy" presStyleCnt="0"/>
      <dgm:spPr/>
    </dgm:pt>
    <dgm:pt modelId="{94E41CCF-2C78-468E-9905-5788D491DBBA}" type="pres">
      <dgm:prSet presAssocID="{DF9AA6C7-2C87-40DD-ACDB-66B343426A43}" presName="sibTrans" presStyleLbl="sibTrans2D1" presStyleIdx="2" presStyleCnt="4"/>
      <dgm:spPr/>
    </dgm:pt>
    <dgm:pt modelId="{E607FD9F-3D6D-486A-92DC-CBEDCECAD7B4}" type="pres">
      <dgm:prSet presAssocID="{96F7C7AF-B0E2-4B1F-ABD6-4B097C2FFD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B39F70-4DBA-41C2-8C76-0DA3FDEE7B72}" type="pres">
      <dgm:prSet presAssocID="{96F7C7AF-B0E2-4B1F-ABD6-4B097C2FFD51}" presName="dummy" presStyleCnt="0"/>
      <dgm:spPr/>
    </dgm:pt>
    <dgm:pt modelId="{A2D78758-25B7-4ED2-A95D-2DAE78BD4A7B}" type="pres">
      <dgm:prSet presAssocID="{E187EA0E-9E8E-4E81-BDBA-CB6D69874CCE}" presName="sibTrans" presStyleLbl="sibTrans2D1" presStyleIdx="3" presStyleCnt="4"/>
      <dgm:spPr/>
    </dgm:pt>
  </dgm:ptLst>
  <dgm:cxnLst>
    <dgm:cxn modelId="{5C22491C-3387-407C-852C-50BC2B3C4DDD}" type="presOf" srcId="{EF1904FE-C29E-43AA-9909-FCF829C76C38}" destId="{5D196439-5686-425B-98B6-EFF72DAE5D4A}" srcOrd="0" destOrd="0" presId="urn:microsoft.com/office/officeart/2005/8/layout/radial6"/>
    <dgm:cxn modelId="{8E9B09F2-B9DB-465C-929C-37358958DA33}" type="presOf" srcId="{09D42E96-67F7-4516-8E43-FAB92D800742}" destId="{01702C89-0E3D-4D84-811B-594647905213}" srcOrd="0" destOrd="0" presId="urn:microsoft.com/office/officeart/2005/8/layout/radial6"/>
    <dgm:cxn modelId="{AE7A4E70-0BB2-402D-8567-4AD1E82327EC}" type="presOf" srcId="{BFECAFFF-1728-4E1F-89A8-972468C6939E}" destId="{49029501-9BC3-4334-8023-8104BF156933}" srcOrd="0" destOrd="0" presId="urn:microsoft.com/office/officeart/2005/8/layout/radial6"/>
    <dgm:cxn modelId="{5497D56B-D6DD-43F5-A737-E32F3D92F552}" srcId="{EF1904FE-C29E-43AA-9909-FCF829C76C38}" destId="{27B3109A-B5B2-4DEB-8799-F583FCC92216}" srcOrd="0" destOrd="0" parTransId="{9B221FEC-7709-4CAD-BD72-9CFEE4405354}" sibTransId="{BFECAFFF-1728-4E1F-89A8-972468C6939E}"/>
    <dgm:cxn modelId="{162E4678-0E30-49C6-AC49-644F233F2775}" type="presOf" srcId="{96F7C7AF-B0E2-4B1F-ABD6-4B097C2FFD51}" destId="{E607FD9F-3D6D-486A-92DC-CBEDCECAD7B4}" srcOrd="0" destOrd="0" presId="urn:microsoft.com/office/officeart/2005/8/layout/radial6"/>
    <dgm:cxn modelId="{310060EC-7DDF-4D63-9FCA-81D4EB6A8715}" srcId="{EF1904FE-C29E-43AA-9909-FCF829C76C38}" destId="{6C0AAFB3-312B-40E1-87E4-06A2E6C25CC8}" srcOrd="1" destOrd="0" parTransId="{8252C664-A59B-4BF7-B8FA-67803C1364BD}" sibTransId="{09D42E96-67F7-4516-8E43-FAB92D800742}"/>
    <dgm:cxn modelId="{6DC18E91-967B-40AE-BF28-418964BF9F91}" type="presOf" srcId="{E187EA0E-9E8E-4E81-BDBA-CB6D69874CCE}" destId="{A2D78758-25B7-4ED2-A95D-2DAE78BD4A7B}" srcOrd="0" destOrd="0" presId="urn:microsoft.com/office/officeart/2005/8/layout/radial6"/>
    <dgm:cxn modelId="{EAA9E007-4504-47F5-BF27-2758E1236A76}" type="presOf" srcId="{27B3109A-B5B2-4DEB-8799-F583FCC92216}" destId="{38F8B99E-10FA-46B8-AEC9-BD86282BFD71}" srcOrd="0" destOrd="0" presId="urn:microsoft.com/office/officeart/2005/8/layout/radial6"/>
    <dgm:cxn modelId="{36D3B823-8746-4349-AE31-5754D308A66D}" srcId="{EF1904FE-C29E-43AA-9909-FCF829C76C38}" destId="{FED80089-302B-4D89-8DD5-768BE02C24FC}" srcOrd="2" destOrd="0" parTransId="{F3E1636D-5C5B-4C00-BAEE-42D46205F886}" sibTransId="{DF9AA6C7-2C87-40DD-ACDB-66B343426A43}"/>
    <dgm:cxn modelId="{F7A89D7A-B386-4F02-A4BB-F901B254BD4B}" type="presOf" srcId="{DF9AA6C7-2C87-40DD-ACDB-66B343426A43}" destId="{94E41CCF-2C78-468E-9905-5788D491DBBA}" srcOrd="0" destOrd="0" presId="urn:microsoft.com/office/officeart/2005/8/layout/radial6"/>
    <dgm:cxn modelId="{37025689-D0C1-4140-8A64-F0AC1A3E6B0E}" type="presOf" srcId="{C0C02A22-837F-4267-AC0D-1C35F7E757DE}" destId="{7909D51D-2AFC-46E4-AD3C-8C09D5DF3F78}" srcOrd="0" destOrd="0" presId="urn:microsoft.com/office/officeart/2005/8/layout/radial6"/>
    <dgm:cxn modelId="{16C792FD-7D7F-45D8-9B79-E8C9E102D01E}" type="presOf" srcId="{6C0AAFB3-312B-40E1-87E4-06A2E6C25CC8}" destId="{9E579E5E-B843-4FC4-89B1-6C673D5D1470}" srcOrd="0" destOrd="0" presId="urn:microsoft.com/office/officeart/2005/8/layout/radial6"/>
    <dgm:cxn modelId="{F20E6689-840D-47E8-AD30-7D0F0638CAA9}" srcId="{C0C02A22-837F-4267-AC0D-1C35F7E757DE}" destId="{EF1904FE-C29E-43AA-9909-FCF829C76C38}" srcOrd="0" destOrd="0" parTransId="{448BFC36-4687-475E-9334-220A24051687}" sibTransId="{B4786196-2C6D-4E37-9981-8133C8D52CBA}"/>
    <dgm:cxn modelId="{FF3F19AF-592B-4981-ADCC-8475367C1FFF}" srcId="{EF1904FE-C29E-43AA-9909-FCF829C76C38}" destId="{96F7C7AF-B0E2-4B1F-ABD6-4B097C2FFD51}" srcOrd="3" destOrd="0" parTransId="{4F89AC70-3FC9-4B1C-B7EB-5C91DEC50BF1}" sibTransId="{E187EA0E-9E8E-4E81-BDBA-CB6D69874CCE}"/>
    <dgm:cxn modelId="{5C0F44BB-C4F1-4D74-8DF1-ECFC2E12EF6C}" type="presOf" srcId="{FED80089-302B-4D89-8DD5-768BE02C24FC}" destId="{F39A58E6-4D44-474D-88D6-D6585E6661B8}" srcOrd="0" destOrd="0" presId="urn:microsoft.com/office/officeart/2005/8/layout/radial6"/>
    <dgm:cxn modelId="{CF8AFB1B-C1F3-4DBD-9CF1-5C7312786D7C}" type="presParOf" srcId="{7909D51D-2AFC-46E4-AD3C-8C09D5DF3F78}" destId="{5D196439-5686-425B-98B6-EFF72DAE5D4A}" srcOrd="0" destOrd="0" presId="urn:microsoft.com/office/officeart/2005/8/layout/radial6"/>
    <dgm:cxn modelId="{DC23D893-BCBE-431D-B1C1-AEAAB5FED00D}" type="presParOf" srcId="{7909D51D-2AFC-46E4-AD3C-8C09D5DF3F78}" destId="{38F8B99E-10FA-46B8-AEC9-BD86282BFD71}" srcOrd="1" destOrd="0" presId="urn:microsoft.com/office/officeart/2005/8/layout/radial6"/>
    <dgm:cxn modelId="{701ED80A-541A-4057-8776-2D08E9842E0A}" type="presParOf" srcId="{7909D51D-2AFC-46E4-AD3C-8C09D5DF3F78}" destId="{1B81F8BB-0D6C-4EE7-ABD5-2DE6AED178FB}" srcOrd="2" destOrd="0" presId="urn:microsoft.com/office/officeart/2005/8/layout/radial6"/>
    <dgm:cxn modelId="{028D2D07-00BF-4A57-B472-5FFCEA318CA3}" type="presParOf" srcId="{7909D51D-2AFC-46E4-AD3C-8C09D5DF3F78}" destId="{49029501-9BC3-4334-8023-8104BF156933}" srcOrd="3" destOrd="0" presId="urn:microsoft.com/office/officeart/2005/8/layout/radial6"/>
    <dgm:cxn modelId="{06B0FCDC-8183-4A76-844B-BB4BC89CD236}" type="presParOf" srcId="{7909D51D-2AFC-46E4-AD3C-8C09D5DF3F78}" destId="{9E579E5E-B843-4FC4-89B1-6C673D5D1470}" srcOrd="4" destOrd="0" presId="urn:microsoft.com/office/officeart/2005/8/layout/radial6"/>
    <dgm:cxn modelId="{C8A7622A-EED2-45D3-98D9-844B7A1C2DC1}" type="presParOf" srcId="{7909D51D-2AFC-46E4-AD3C-8C09D5DF3F78}" destId="{7AA8A5B2-70C7-46D8-897C-E56B67CB77E4}" srcOrd="5" destOrd="0" presId="urn:microsoft.com/office/officeart/2005/8/layout/radial6"/>
    <dgm:cxn modelId="{CB95E1CF-86F6-4B8E-82A7-80EE4FB76E18}" type="presParOf" srcId="{7909D51D-2AFC-46E4-AD3C-8C09D5DF3F78}" destId="{01702C89-0E3D-4D84-811B-594647905213}" srcOrd="6" destOrd="0" presId="urn:microsoft.com/office/officeart/2005/8/layout/radial6"/>
    <dgm:cxn modelId="{68539699-6958-4CB1-B597-C7B177EAEC17}" type="presParOf" srcId="{7909D51D-2AFC-46E4-AD3C-8C09D5DF3F78}" destId="{F39A58E6-4D44-474D-88D6-D6585E6661B8}" srcOrd="7" destOrd="0" presId="urn:microsoft.com/office/officeart/2005/8/layout/radial6"/>
    <dgm:cxn modelId="{56A43D36-A61A-4FBD-81D3-5CA05066EF18}" type="presParOf" srcId="{7909D51D-2AFC-46E4-AD3C-8C09D5DF3F78}" destId="{DF3237DE-9F90-40BE-B104-3F0CD69961B6}" srcOrd="8" destOrd="0" presId="urn:microsoft.com/office/officeart/2005/8/layout/radial6"/>
    <dgm:cxn modelId="{0D6947E1-776D-4600-B5D8-2205C4012F54}" type="presParOf" srcId="{7909D51D-2AFC-46E4-AD3C-8C09D5DF3F78}" destId="{94E41CCF-2C78-468E-9905-5788D491DBBA}" srcOrd="9" destOrd="0" presId="urn:microsoft.com/office/officeart/2005/8/layout/radial6"/>
    <dgm:cxn modelId="{FDC6CA9D-C35B-4851-A6A9-0A411B2C491A}" type="presParOf" srcId="{7909D51D-2AFC-46E4-AD3C-8C09D5DF3F78}" destId="{E607FD9F-3D6D-486A-92DC-CBEDCECAD7B4}" srcOrd="10" destOrd="0" presId="urn:microsoft.com/office/officeart/2005/8/layout/radial6"/>
    <dgm:cxn modelId="{FF923491-9A6C-41E3-AEF8-BF20125E93E4}" type="presParOf" srcId="{7909D51D-2AFC-46E4-AD3C-8C09D5DF3F78}" destId="{B8B39F70-4DBA-41C2-8C76-0DA3FDEE7B72}" srcOrd="11" destOrd="0" presId="urn:microsoft.com/office/officeart/2005/8/layout/radial6"/>
    <dgm:cxn modelId="{3A8EF736-C5D2-4ED9-845F-D395987406A3}" type="presParOf" srcId="{7909D51D-2AFC-46E4-AD3C-8C09D5DF3F78}" destId="{A2D78758-25B7-4ED2-A95D-2DAE78BD4A7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C02A22-837F-4267-AC0D-1C35F7E757DE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F1904FE-C29E-43AA-9909-FCF829C76C38}">
      <dgm:prSet phldrT="[ข้อความ]"/>
      <dgm:spPr/>
      <dgm:t>
        <a:bodyPr/>
        <a:lstStyle/>
        <a:p>
          <a:pPr rtl="0"/>
          <a:r>
            <a:rPr lang="th-TH" dirty="0" smtClean="0"/>
            <a:t>คุณสมบัติของสินค้าทีจะนำมาแถม</a:t>
          </a:r>
          <a:endParaRPr lang="th-TH" dirty="0"/>
        </a:p>
      </dgm:t>
    </dgm:pt>
    <dgm:pt modelId="{448BFC36-4687-475E-9334-220A24051687}" type="parTrans" cxnId="{F20E6689-840D-47E8-AD30-7D0F0638CAA9}">
      <dgm:prSet/>
      <dgm:spPr/>
      <dgm:t>
        <a:bodyPr/>
        <a:lstStyle/>
        <a:p>
          <a:endParaRPr lang="th-TH"/>
        </a:p>
      </dgm:t>
    </dgm:pt>
    <dgm:pt modelId="{B4786196-2C6D-4E37-9981-8133C8D52CBA}" type="sibTrans" cxnId="{F20E6689-840D-47E8-AD30-7D0F0638CAA9}">
      <dgm:prSet/>
      <dgm:spPr/>
      <dgm:t>
        <a:bodyPr/>
        <a:lstStyle/>
        <a:p>
          <a:endParaRPr lang="th-TH"/>
        </a:p>
      </dgm:t>
    </dgm:pt>
    <dgm:pt modelId="{6C0AAFB3-312B-40E1-87E4-06A2E6C25CC8}">
      <dgm:prSet phldrT="[ข้อความ]"/>
      <dgm:spPr/>
      <dgm:t>
        <a:bodyPr/>
        <a:lstStyle/>
        <a:p>
          <a:r>
            <a:rPr lang="th-TH" dirty="0" smtClean="0"/>
            <a:t>เป็นสินค้าที่มีต้นทุนต่ำ </a:t>
          </a:r>
          <a:endParaRPr lang="th-TH" dirty="0"/>
        </a:p>
      </dgm:t>
    </dgm:pt>
    <dgm:pt modelId="{8252C664-A59B-4BF7-B8FA-67803C1364BD}" type="parTrans" cxnId="{310060EC-7DDF-4D63-9FCA-81D4EB6A8715}">
      <dgm:prSet/>
      <dgm:spPr/>
      <dgm:t>
        <a:bodyPr/>
        <a:lstStyle/>
        <a:p>
          <a:endParaRPr lang="th-TH"/>
        </a:p>
      </dgm:t>
    </dgm:pt>
    <dgm:pt modelId="{09D42E96-67F7-4516-8E43-FAB92D800742}" type="sibTrans" cxnId="{310060EC-7DDF-4D63-9FCA-81D4EB6A8715}">
      <dgm:prSet/>
      <dgm:spPr/>
      <dgm:t>
        <a:bodyPr/>
        <a:lstStyle/>
        <a:p>
          <a:endParaRPr lang="th-TH"/>
        </a:p>
      </dgm:t>
    </dgm:pt>
    <dgm:pt modelId="{FED80089-302B-4D89-8DD5-768BE02C24FC}">
      <dgm:prSet phldrT="[ข้อความ]"/>
      <dgm:spPr/>
      <dgm:t>
        <a:bodyPr/>
        <a:lstStyle/>
        <a:p>
          <a:r>
            <a:rPr lang="th-TH" dirty="0" smtClean="0"/>
            <a:t>คุณค่าในสายตาของลูกค้ากลุ่มเป้าหมาย </a:t>
          </a:r>
          <a:endParaRPr lang="th-TH" dirty="0"/>
        </a:p>
      </dgm:t>
    </dgm:pt>
    <dgm:pt modelId="{F3E1636D-5C5B-4C00-BAEE-42D46205F886}" type="parTrans" cxnId="{36D3B823-8746-4349-AE31-5754D308A66D}">
      <dgm:prSet/>
      <dgm:spPr/>
      <dgm:t>
        <a:bodyPr/>
        <a:lstStyle/>
        <a:p>
          <a:endParaRPr lang="th-TH"/>
        </a:p>
      </dgm:t>
    </dgm:pt>
    <dgm:pt modelId="{DF9AA6C7-2C87-40DD-ACDB-66B343426A43}" type="sibTrans" cxnId="{36D3B823-8746-4349-AE31-5754D308A66D}">
      <dgm:prSet/>
      <dgm:spPr/>
      <dgm:t>
        <a:bodyPr/>
        <a:lstStyle/>
        <a:p>
          <a:endParaRPr lang="th-TH"/>
        </a:p>
      </dgm:t>
    </dgm:pt>
    <dgm:pt modelId="{96F7C7AF-B0E2-4B1F-ABD6-4B097C2FFD51}">
      <dgm:prSet phldrT="[ข้อความ]"/>
      <dgm:spPr/>
      <dgm:t>
        <a:bodyPr/>
        <a:lstStyle/>
        <a:p>
          <a:r>
            <a:rPr lang="th-TH" dirty="0" smtClean="0"/>
            <a:t>สะดวกในการบริหารจัดการ</a:t>
          </a:r>
          <a:endParaRPr lang="th-TH" dirty="0"/>
        </a:p>
      </dgm:t>
    </dgm:pt>
    <dgm:pt modelId="{4F89AC70-3FC9-4B1C-B7EB-5C91DEC50BF1}" type="parTrans" cxnId="{FF3F19AF-592B-4981-ADCC-8475367C1FFF}">
      <dgm:prSet/>
      <dgm:spPr/>
      <dgm:t>
        <a:bodyPr/>
        <a:lstStyle/>
        <a:p>
          <a:endParaRPr lang="th-TH"/>
        </a:p>
      </dgm:t>
    </dgm:pt>
    <dgm:pt modelId="{E187EA0E-9E8E-4E81-BDBA-CB6D69874CCE}" type="sibTrans" cxnId="{FF3F19AF-592B-4981-ADCC-8475367C1FFF}">
      <dgm:prSet/>
      <dgm:spPr/>
      <dgm:t>
        <a:bodyPr/>
        <a:lstStyle/>
        <a:p>
          <a:endParaRPr lang="th-TH"/>
        </a:p>
      </dgm:t>
    </dgm:pt>
    <dgm:pt modelId="{7909D51D-2AFC-46E4-AD3C-8C09D5DF3F78}" type="pres">
      <dgm:prSet presAssocID="{C0C02A22-837F-4267-AC0D-1C35F7E757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196439-5686-425B-98B6-EFF72DAE5D4A}" type="pres">
      <dgm:prSet presAssocID="{EF1904FE-C29E-43AA-9909-FCF829C76C38}" presName="centerShape" presStyleLbl="node0" presStyleIdx="0" presStyleCnt="1"/>
      <dgm:spPr/>
      <dgm:t>
        <a:bodyPr/>
        <a:lstStyle/>
        <a:p>
          <a:endParaRPr lang="th-TH"/>
        </a:p>
      </dgm:t>
    </dgm:pt>
    <dgm:pt modelId="{9E579E5E-B843-4FC4-89B1-6C673D5D1470}" type="pres">
      <dgm:prSet presAssocID="{6C0AAFB3-312B-40E1-87E4-06A2E6C25C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A8A5B2-70C7-46D8-897C-E56B67CB77E4}" type="pres">
      <dgm:prSet presAssocID="{6C0AAFB3-312B-40E1-87E4-06A2E6C25CC8}" presName="dummy" presStyleCnt="0"/>
      <dgm:spPr/>
    </dgm:pt>
    <dgm:pt modelId="{01702C89-0E3D-4D84-811B-594647905213}" type="pres">
      <dgm:prSet presAssocID="{09D42E96-67F7-4516-8E43-FAB92D800742}" presName="sibTrans" presStyleLbl="sibTrans2D1" presStyleIdx="0" presStyleCnt="3"/>
      <dgm:spPr/>
    </dgm:pt>
    <dgm:pt modelId="{F39A58E6-4D44-474D-88D6-D6585E6661B8}" type="pres">
      <dgm:prSet presAssocID="{FED80089-302B-4D89-8DD5-768BE02C24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3237DE-9F90-40BE-B104-3F0CD69961B6}" type="pres">
      <dgm:prSet presAssocID="{FED80089-302B-4D89-8DD5-768BE02C24FC}" presName="dummy" presStyleCnt="0"/>
      <dgm:spPr/>
    </dgm:pt>
    <dgm:pt modelId="{94E41CCF-2C78-468E-9905-5788D491DBBA}" type="pres">
      <dgm:prSet presAssocID="{DF9AA6C7-2C87-40DD-ACDB-66B343426A43}" presName="sibTrans" presStyleLbl="sibTrans2D1" presStyleIdx="1" presStyleCnt="3"/>
      <dgm:spPr/>
    </dgm:pt>
    <dgm:pt modelId="{E607FD9F-3D6D-486A-92DC-CBEDCECAD7B4}" type="pres">
      <dgm:prSet presAssocID="{96F7C7AF-B0E2-4B1F-ABD6-4B097C2FF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B39F70-4DBA-41C2-8C76-0DA3FDEE7B72}" type="pres">
      <dgm:prSet presAssocID="{96F7C7AF-B0E2-4B1F-ABD6-4B097C2FFD51}" presName="dummy" presStyleCnt="0"/>
      <dgm:spPr/>
    </dgm:pt>
    <dgm:pt modelId="{A2D78758-25B7-4ED2-A95D-2DAE78BD4A7B}" type="pres">
      <dgm:prSet presAssocID="{E187EA0E-9E8E-4E81-BDBA-CB6D69874CCE}" presName="sibTrans" presStyleLbl="sibTrans2D1" presStyleIdx="2" presStyleCnt="3"/>
      <dgm:spPr/>
    </dgm:pt>
  </dgm:ptLst>
  <dgm:cxnLst>
    <dgm:cxn modelId="{39CA9D30-EBC5-4BD9-B540-E8D2F40A3D96}" type="presOf" srcId="{DF9AA6C7-2C87-40DD-ACDB-66B343426A43}" destId="{94E41CCF-2C78-468E-9905-5788D491DBBA}" srcOrd="0" destOrd="0" presId="urn:microsoft.com/office/officeart/2005/8/layout/radial6"/>
    <dgm:cxn modelId="{AFAEC082-4002-4417-978E-11574AAB8224}" type="presOf" srcId="{EF1904FE-C29E-43AA-9909-FCF829C76C38}" destId="{5D196439-5686-425B-98B6-EFF72DAE5D4A}" srcOrd="0" destOrd="0" presId="urn:microsoft.com/office/officeart/2005/8/layout/radial6"/>
    <dgm:cxn modelId="{F20E6689-840D-47E8-AD30-7D0F0638CAA9}" srcId="{C0C02A22-837F-4267-AC0D-1C35F7E757DE}" destId="{EF1904FE-C29E-43AA-9909-FCF829C76C38}" srcOrd="0" destOrd="0" parTransId="{448BFC36-4687-475E-9334-220A24051687}" sibTransId="{B4786196-2C6D-4E37-9981-8133C8D52CBA}"/>
    <dgm:cxn modelId="{F0414D36-7E54-447E-93CA-B01F1AB492AD}" type="presOf" srcId="{96F7C7AF-B0E2-4B1F-ABD6-4B097C2FFD51}" destId="{E607FD9F-3D6D-486A-92DC-CBEDCECAD7B4}" srcOrd="0" destOrd="0" presId="urn:microsoft.com/office/officeart/2005/8/layout/radial6"/>
    <dgm:cxn modelId="{968EF3B3-C83C-4BEA-8908-D82D62DA35BA}" type="presOf" srcId="{6C0AAFB3-312B-40E1-87E4-06A2E6C25CC8}" destId="{9E579E5E-B843-4FC4-89B1-6C673D5D1470}" srcOrd="0" destOrd="0" presId="urn:microsoft.com/office/officeart/2005/8/layout/radial6"/>
    <dgm:cxn modelId="{79AA4163-166F-48EA-A511-1E09A18BAD79}" type="presOf" srcId="{FED80089-302B-4D89-8DD5-768BE02C24FC}" destId="{F39A58E6-4D44-474D-88D6-D6585E6661B8}" srcOrd="0" destOrd="0" presId="urn:microsoft.com/office/officeart/2005/8/layout/radial6"/>
    <dgm:cxn modelId="{869A259E-58A5-4301-902D-7E5678B59C59}" type="presOf" srcId="{09D42E96-67F7-4516-8E43-FAB92D800742}" destId="{01702C89-0E3D-4D84-811B-594647905213}" srcOrd="0" destOrd="0" presId="urn:microsoft.com/office/officeart/2005/8/layout/radial6"/>
    <dgm:cxn modelId="{310060EC-7DDF-4D63-9FCA-81D4EB6A8715}" srcId="{EF1904FE-C29E-43AA-9909-FCF829C76C38}" destId="{6C0AAFB3-312B-40E1-87E4-06A2E6C25CC8}" srcOrd="0" destOrd="0" parTransId="{8252C664-A59B-4BF7-B8FA-67803C1364BD}" sibTransId="{09D42E96-67F7-4516-8E43-FAB92D800742}"/>
    <dgm:cxn modelId="{36D3B823-8746-4349-AE31-5754D308A66D}" srcId="{EF1904FE-C29E-43AA-9909-FCF829C76C38}" destId="{FED80089-302B-4D89-8DD5-768BE02C24FC}" srcOrd="1" destOrd="0" parTransId="{F3E1636D-5C5B-4C00-BAEE-42D46205F886}" sibTransId="{DF9AA6C7-2C87-40DD-ACDB-66B343426A43}"/>
    <dgm:cxn modelId="{EBF0F86A-1A6F-4E6C-9314-D61BB5F29ADD}" type="presOf" srcId="{E187EA0E-9E8E-4E81-BDBA-CB6D69874CCE}" destId="{A2D78758-25B7-4ED2-A95D-2DAE78BD4A7B}" srcOrd="0" destOrd="0" presId="urn:microsoft.com/office/officeart/2005/8/layout/radial6"/>
    <dgm:cxn modelId="{DCB9A9C6-34CE-4823-995C-3452F3E7E52F}" type="presOf" srcId="{C0C02A22-837F-4267-AC0D-1C35F7E757DE}" destId="{7909D51D-2AFC-46E4-AD3C-8C09D5DF3F78}" srcOrd="0" destOrd="0" presId="urn:microsoft.com/office/officeart/2005/8/layout/radial6"/>
    <dgm:cxn modelId="{FF3F19AF-592B-4981-ADCC-8475367C1FFF}" srcId="{EF1904FE-C29E-43AA-9909-FCF829C76C38}" destId="{96F7C7AF-B0E2-4B1F-ABD6-4B097C2FFD51}" srcOrd="2" destOrd="0" parTransId="{4F89AC70-3FC9-4B1C-B7EB-5C91DEC50BF1}" sibTransId="{E187EA0E-9E8E-4E81-BDBA-CB6D69874CCE}"/>
    <dgm:cxn modelId="{AF4FD55C-7FBE-4B4D-9FBC-3A53EF1304A1}" type="presParOf" srcId="{7909D51D-2AFC-46E4-AD3C-8C09D5DF3F78}" destId="{5D196439-5686-425B-98B6-EFF72DAE5D4A}" srcOrd="0" destOrd="0" presId="urn:microsoft.com/office/officeart/2005/8/layout/radial6"/>
    <dgm:cxn modelId="{4E885D13-609D-483C-BA50-67244B1078A2}" type="presParOf" srcId="{7909D51D-2AFC-46E4-AD3C-8C09D5DF3F78}" destId="{9E579E5E-B843-4FC4-89B1-6C673D5D1470}" srcOrd="1" destOrd="0" presId="urn:microsoft.com/office/officeart/2005/8/layout/radial6"/>
    <dgm:cxn modelId="{F36DAD11-BEB2-46F9-812F-1006244DCA0C}" type="presParOf" srcId="{7909D51D-2AFC-46E4-AD3C-8C09D5DF3F78}" destId="{7AA8A5B2-70C7-46D8-897C-E56B67CB77E4}" srcOrd="2" destOrd="0" presId="urn:microsoft.com/office/officeart/2005/8/layout/radial6"/>
    <dgm:cxn modelId="{DA451DE8-E675-45C9-90E3-46E776819FD0}" type="presParOf" srcId="{7909D51D-2AFC-46E4-AD3C-8C09D5DF3F78}" destId="{01702C89-0E3D-4D84-811B-594647905213}" srcOrd="3" destOrd="0" presId="urn:microsoft.com/office/officeart/2005/8/layout/radial6"/>
    <dgm:cxn modelId="{E8E31A75-C5E8-4823-8EF4-5A8316DEDCC2}" type="presParOf" srcId="{7909D51D-2AFC-46E4-AD3C-8C09D5DF3F78}" destId="{F39A58E6-4D44-474D-88D6-D6585E6661B8}" srcOrd="4" destOrd="0" presId="urn:microsoft.com/office/officeart/2005/8/layout/radial6"/>
    <dgm:cxn modelId="{5CFF650C-6010-4217-8450-C5180422A870}" type="presParOf" srcId="{7909D51D-2AFC-46E4-AD3C-8C09D5DF3F78}" destId="{DF3237DE-9F90-40BE-B104-3F0CD69961B6}" srcOrd="5" destOrd="0" presId="urn:microsoft.com/office/officeart/2005/8/layout/radial6"/>
    <dgm:cxn modelId="{C8E965EB-636D-436A-BEBA-98889E05CE0F}" type="presParOf" srcId="{7909D51D-2AFC-46E4-AD3C-8C09D5DF3F78}" destId="{94E41CCF-2C78-468E-9905-5788D491DBBA}" srcOrd="6" destOrd="0" presId="urn:microsoft.com/office/officeart/2005/8/layout/radial6"/>
    <dgm:cxn modelId="{8796156C-3742-4221-8667-7D09125892D3}" type="presParOf" srcId="{7909D51D-2AFC-46E4-AD3C-8C09D5DF3F78}" destId="{E607FD9F-3D6D-486A-92DC-CBEDCECAD7B4}" srcOrd="7" destOrd="0" presId="urn:microsoft.com/office/officeart/2005/8/layout/radial6"/>
    <dgm:cxn modelId="{0E314A8C-F140-44D4-BD91-73F09E23D4A2}" type="presParOf" srcId="{7909D51D-2AFC-46E4-AD3C-8C09D5DF3F78}" destId="{B8B39F70-4DBA-41C2-8C76-0DA3FDEE7B72}" srcOrd="8" destOrd="0" presId="urn:microsoft.com/office/officeart/2005/8/layout/radial6"/>
    <dgm:cxn modelId="{9DA99A26-84E0-4486-8014-3538C5CC4FE1}" type="presParOf" srcId="{7909D51D-2AFC-46E4-AD3C-8C09D5DF3F78}" destId="{A2D78758-25B7-4ED2-A95D-2DAE78BD4A7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33D97-7C8E-4A05-A5B3-0F01DDF3FC2B}">
      <dsp:nvSpPr>
        <dsp:cNvPr id="0" name=""/>
        <dsp:cNvSpPr/>
      </dsp:nvSpPr>
      <dsp:spPr>
        <a:xfrm>
          <a:off x="3168352" y="416"/>
          <a:ext cx="4752528" cy="16262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คูปองไม่จำกัดจำนวน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คูปองจำกัดจำนวน</a:t>
          </a:r>
          <a:endParaRPr lang="en-US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68352" y="416"/>
        <a:ext cx="4752528" cy="1626235"/>
      </dsp:txXfrm>
    </dsp:sp>
    <dsp:sp modelId="{4F1D96A9-90B7-407E-84A7-5228A2B06946}">
      <dsp:nvSpPr>
        <dsp:cNvPr id="0" name=""/>
        <dsp:cNvSpPr/>
      </dsp:nvSpPr>
      <dsp:spPr>
        <a:xfrm>
          <a:off x="0" y="416"/>
          <a:ext cx="3168352" cy="16262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ประเภทของคูปอง</a:t>
          </a:r>
          <a:endParaRPr lang="th-TH" sz="4400" kern="1200" dirty="0"/>
        </a:p>
      </dsp:txBody>
      <dsp:txXfrm>
        <a:off x="0" y="416"/>
        <a:ext cx="3168352" cy="1626235"/>
      </dsp:txXfrm>
    </dsp:sp>
    <dsp:sp modelId="{92C90F0E-5BCE-4A1B-A525-3F98436B3E5C}">
      <dsp:nvSpPr>
        <dsp:cNvPr id="0" name=""/>
        <dsp:cNvSpPr/>
      </dsp:nvSpPr>
      <dsp:spPr>
        <a:xfrm>
          <a:off x="3168352" y="1789275"/>
          <a:ext cx="4752528" cy="16262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จากสื่อโฆษณา</a:t>
          </a:r>
          <a:endParaRPr lang="th-TH" sz="1200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แลกแต้มหรือแสตมป์</a:t>
          </a:r>
          <a:endParaRPr lang="th-TH" sz="1200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ยอดซื้อสินค้า</a:t>
          </a:r>
          <a:endParaRPr lang="th-TH" sz="1200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เข้าสู่ระบบ</a:t>
          </a:r>
          <a:endParaRPr lang="th-TH" sz="1200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องแถมจากรายการสินค้าที่ซื้อ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เล่นเกม หรือทำกิจกรรม</a:t>
          </a:r>
          <a:endParaRPr lang="th-TH" sz="1200" kern="1200" dirty="0"/>
        </a:p>
      </dsp:txBody>
      <dsp:txXfrm>
        <a:off x="3168352" y="1789275"/>
        <a:ext cx="4752528" cy="1626235"/>
      </dsp:txXfrm>
    </dsp:sp>
    <dsp:sp modelId="{DAD2582F-0F5C-4722-93E0-3406CACF66BB}">
      <dsp:nvSpPr>
        <dsp:cNvPr id="0" name=""/>
        <dsp:cNvSpPr/>
      </dsp:nvSpPr>
      <dsp:spPr>
        <a:xfrm>
          <a:off x="0" y="1789275"/>
          <a:ext cx="3168352" cy="162623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วิธีการแจกคูปอง</a:t>
          </a:r>
          <a:endParaRPr lang="th-TH" sz="4400" kern="1200" dirty="0"/>
        </a:p>
      </dsp:txBody>
      <dsp:txXfrm>
        <a:off x="0" y="1789275"/>
        <a:ext cx="3168352" cy="16262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78758-25B7-4ED2-A95D-2DAE78BD4A7B}">
      <dsp:nvSpPr>
        <dsp:cNvPr id="0" name=""/>
        <dsp:cNvSpPr/>
      </dsp:nvSpPr>
      <dsp:spPr>
        <a:xfrm>
          <a:off x="746575" y="391385"/>
          <a:ext cx="2611304" cy="261130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E41CCF-2C78-468E-9905-5788D491DBBA}">
      <dsp:nvSpPr>
        <dsp:cNvPr id="0" name=""/>
        <dsp:cNvSpPr/>
      </dsp:nvSpPr>
      <dsp:spPr>
        <a:xfrm>
          <a:off x="746575" y="391385"/>
          <a:ext cx="2611304" cy="261130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02C89-0E3D-4D84-811B-594647905213}">
      <dsp:nvSpPr>
        <dsp:cNvPr id="0" name=""/>
        <dsp:cNvSpPr/>
      </dsp:nvSpPr>
      <dsp:spPr>
        <a:xfrm>
          <a:off x="746575" y="391385"/>
          <a:ext cx="2611304" cy="2611304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29501-9BC3-4334-8023-8104BF156933}">
      <dsp:nvSpPr>
        <dsp:cNvPr id="0" name=""/>
        <dsp:cNvSpPr/>
      </dsp:nvSpPr>
      <dsp:spPr>
        <a:xfrm>
          <a:off x="746575" y="391385"/>
          <a:ext cx="2611304" cy="2611304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96439-5686-425B-98B6-EFF72DAE5D4A}">
      <dsp:nvSpPr>
        <dsp:cNvPr id="0" name=""/>
        <dsp:cNvSpPr/>
      </dsp:nvSpPr>
      <dsp:spPr>
        <a:xfrm>
          <a:off x="1450989" y="1095798"/>
          <a:ext cx="1202477" cy="1202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ประเภทของแถม</a:t>
          </a:r>
          <a:endParaRPr lang="th-TH" sz="2400" kern="1200" dirty="0"/>
        </a:p>
      </dsp:txBody>
      <dsp:txXfrm>
        <a:off x="1450989" y="1095798"/>
        <a:ext cx="1202477" cy="1202477"/>
      </dsp:txXfrm>
    </dsp:sp>
    <dsp:sp modelId="{38F8B99E-10FA-46B8-AEC9-BD86282BFD71}">
      <dsp:nvSpPr>
        <dsp:cNvPr id="0" name=""/>
        <dsp:cNvSpPr/>
      </dsp:nvSpPr>
      <dsp:spPr>
        <a:xfrm>
          <a:off x="1631360" y="820"/>
          <a:ext cx="841734" cy="8417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ของแถมสร้างยอดซื้อต่อเนื่อง</a:t>
          </a:r>
          <a:endParaRPr lang="th-TH" sz="1100" kern="1200" dirty="0"/>
        </a:p>
      </dsp:txBody>
      <dsp:txXfrm>
        <a:off x="1631360" y="820"/>
        <a:ext cx="841734" cy="841734"/>
      </dsp:txXfrm>
    </dsp:sp>
    <dsp:sp modelId="{9E579E5E-B843-4FC4-89B1-6C673D5D1470}">
      <dsp:nvSpPr>
        <dsp:cNvPr id="0" name=""/>
        <dsp:cNvSpPr/>
      </dsp:nvSpPr>
      <dsp:spPr>
        <a:xfrm>
          <a:off x="2906710" y="1276170"/>
          <a:ext cx="841734" cy="8417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ของแถมเป็นจุดขาย</a:t>
          </a:r>
          <a:endParaRPr lang="th-TH" sz="1100" kern="1200" dirty="0"/>
        </a:p>
      </dsp:txBody>
      <dsp:txXfrm>
        <a:off x="2906710" y="1276170"/>
        <a:ext cx="841734" cy="841734"/>
      </dsp:txXfrm>
    </dsp:sp>
    <dsp:sp modelId="{F39A58E6-4D44-474D-88D6-D6585E6661B8}">
      <dsp:nvSpPr>
        <dsp:cNvPr id="0" name=""/>
        <dsp:cNvSpPr/>
      </dsp:nvSpPr>
      <dsp:spPr>
        <a:xfrm>
          <a:off x="1631360" y="2551520"/>
          <a:ext cx="841734" cy="8417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ของแถมเพื่อเพิ่มปริมาณ</a:t>
          </a:r>
          <a:endParaRPr lang="th-TH" sz="1100" kern="1200" dirty="0"/>
        </a:p>
      </dsp:txBody>
      <dsp:txXfrm>
        <a:off x="1631360" y="2551520"/>
        <a:ext cx="841734" cy="841734"/>
      </dsp:txXfrm>
    </dsp:sp>
    <dsp:sp modelId="{E607FD9F-3D6D-486A-92DC-CBEDCECAD7B4}">
      <dsp:nvSpPr>
        <dsp:cNvPr id="0" name=""/>
        <dsp:cNvSpPr/>
      </dsp:nvSpPr>
      <dsp:spPr>
        <a:xfrm>
          <a:off x="356011" y="1276170"/>
          <a:ext cx="841734" cy="8417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ของแถมทำกำไร</a:t>
          </a:r>
          <a:endParaRPr lang="th-TH" sz="1100" kern="1200" dirty="0"/>
        </a:p>
      </dsp:txBody>
      <dsp:txXfrm>
        <a:off x="356011" y="1276170"/>
        <a:ext cx="841734" cy="8417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78758-25B7-4ED2-A95D-2DAE78BD4A7B}">
      <dsp:nvSpPr>
        <dsp:cNvPr id="0" name=""/>
        <dsp:cNvSpPr/>
      </dsp:nvSpPr>
      <dsp:spPr>
        <a:xfrm>
          <a:off x="653587" y="418303"/>
          <a:ext cx="2797281" cy="279728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E41CCF-2C78-468E-9905-5788D491DBBA}">
      <dsp:nvSpPr>
        <dsp:cNvPr id="0" name=""/>
        <dsp:cNvSpPr/>
      </dsp:nvSpPr>
      <dsp:spPr>
        <a:xfrm>
          <a:off x="653587" y="418303"/>
          <a:ext cx="2797281" cy="279728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702C89-0E3D-4D84-811B-594647905213}">
      <dsp:nvSpPr>
        <dsp:cNvPr id="0" name=""/>
        <dsp:cNvSpPr/>
      </dsp:nvSpPr>
      <dsp:spPr>
        <a:xfrm>
          <a:off x="653587" y="418303"/>
          <a:ext cx="2797281" cy="279728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196439-5686-425B-98B6-EFF72DAE5D4A}">
      <dsp:nvSpPr>
        <dsp:cNvPr id="0" name=""/>
        <dsp:cNvSpPr/>
      </dsp:nvSpPr>
      <dsp:spPr>
        <a:xfrm>
          <a:off x="1408902" y="1173618"/>
          <a:ext cx="1286650" cy="1286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/>
            <a:t>คุณสมบัติของสินค้าทีจะนำมาแถม</a:t>
          </a:r>
          <a:endParaRPr lang="th-TH" sz="1800" kern="1200" dirty="0"/>
        </a:p>
      </dsp:txBody>
      <dsp:txXfrm>
        <a:off x="1408902" y="1173618"/>
        <a:ext cx="1286650" cy="1286650"/>
      </dsp:txXfrm>
    </dsp:sp>
    <dsp:sp modelId="{9E579E5E-B843-4FC4-89B1-6C673D5D1470}">
      <dsp:nvSpPr>
        <dsp:cNvPr id="0" name=""/>
        <dsp:cNvSpPr/>
      </dsp:nvSpPr>
      <dsp:spPr>
        <a:xfrm>
          <a:off x="1601900" y="398"/>
          <a:ext cx="900655" cy="900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/>
            <a:t>เป็นสินค้าที่มีต้นทุนต่ำ </a:t>
          </a:r>
          <a:endParaRPr lang="th-TH" sz="1000" kern="1200" dirty="0"/>
        </a:p>
      </dsp:txBody>
      <dsp:txXfrm>
        <a:off x="1601900" y="398"/>
        <a:ext cx="900655" cy="900655"/>
      </dsp:txXfrm>
    </dsp:sp>
    <dsp:sp modelId="{F39A58E6-4D44-474D-88D6-D6585E6661B8}">
      <dsp:nvSpPr>
        <dsp:cNvPr id="0" name=""/>
        <dsp:cNvSpPr/>
      </dsp:nvSpPr>
      <dsp:spPr>
        <a:xfrm>
          <a:off x="2785079" y="2049724"/>
          <a:ext cx="900655" cy="900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/>
            <a:t>คุณค่าในสายตาของลูกค้ากลุ่มเป้าหมาย </a:t>
          </a:r>
          <a:endParaRPr lang="th-TH" sz="1000" kern="1200" dirty="0"/>
        </a:p>
      </dsp:txBody>
      <dsp:txXfrm>
        <a:off x="2785079" y="2049724"/>
        <a:ext cx="900655" cy="900655"/>
      </dsp:txXfrm>
    </dsp:sp>
    <dsp:sp modelId="{E607FD9F-3D6D-486A-92DC-CBEDCECAD7B4}">
      <dsp:nvSpPr>
        <dsp:cNvPr id="0" name=""/>
        <dsp:cNvSpPr/>
      </dsp:nvSpPr>
      <dsp:spPr>
        <a:xfrm>
          <a:off x="418721" y="2049724"/>
          <a:ext cx="900655" cy="9006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/>
            <a:t>สะดวกในการบริหารจัดการ</a:t>
          </a:r>
          <a:endParaRPr lang="th-TH" sz="1000" kern="1200" dirty="0"/>
        </a:p>
      </dsp:txBody>
      <dsp:txXfrm>
        <a:off x="418721" y="2049724"/>
        <a:ext cx="900655" cy="90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F650-3EA1-47CD-B40B-D1D2FCBC0A13}" type="datetimeFigureOut">
              <a:rPr lang="th-TH" smtClean="0"/>
              <a:t>21/05/60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C0F85-3828-49C2-A3BA-C1F1CC26C51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C7F9-FE2B-4E62-ADAA-23C239E255CD}" type="datetimeFigureOut">
              <a:rPr lang="th-TH" smtClean="0"/>
              <a:pPr/>
              <a:t>21/05/60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DF0D-C75C-4EC4-8F10-FD4905FCB82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355726"/>
            <a:ext cx="8892480" cy="1102519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การส่งเสริมการขาย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1779662"/>
            <a:ext cx="6400800" cy="665212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44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4888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กลยุทธ์การให้ส่วนลด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Discount Pricing)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92367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thaiDist"/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ให้ส่วนลดถือเป็นกลยุทธ์คลาสสิกที่ไม่ว่าจะใช้เมื่อไหร่ก็ได้ผลดีเสมอ และมักนำไปใช้ควบคู่กับการออกโปรโมชั่นต่าง ๆ การให้ส่วนลดถือเป็นการกระตุ้นยอดขายได้ดี เพราะนอกจากจะเป็นแรงจูงใจให้ผู้บริโภคซื้อสินค้าและบริการในปริมาณมากกว่าปกติในช่วงเวลาที่ไม่น่าจะเป็นไปได้แล้ว ยังเป็นตัวช่วยระบายสินค้าค้างสต็อกหรือใกล้หมดอายุได้อีกด้วย </a:t>
            </a: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4888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กลยุทธ์การให้ส่วนลด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Discount Pricing)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707654"/>
            <a:ext cx="32403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ลด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เป็นเงิน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สด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ลด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เป็นเงินสดแบบ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ขั้นบันได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ลด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เป็นเปอร์เซ็นต์</a:t>
            </a:r>
            <a:endParaRPr lang="en-US" sz="2400" b="1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th-TH" sz="27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6" name="Picture 2" descr="C:\Users\wisdom planet\Desktop\Book - Ecom\โปรโมชั่น\004a0dfccc0493496124f583f9b6f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35646"/>
            <a:ext cx="3744416" cy="329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4888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กลยุทธ์การให้ส่วนลด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Discount Pricing)</a:t>
            </a:r>
          </a:p>
        </p:txBody>
      </p:sp>
      <p:pic>
        <p:nvPicPr>
          <p:cNvPr id="2050" name="Picture 2" descr="C:\Users\wisdom planet\Desktop\Book - Ecom\โปรโมชั่น\10660337_939531122785263_211404681842011032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51670"/>
            <a:ext cx="8105776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34563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เครื่องมือส่งเสริมการขายที่ใช้ได้ผลดีที่สุด และได้รับความนิยมอย่างกว้างขวางมากที่สุดในอเมริกา ตามประวัติคูปองที่เรียกว่า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คูปองลดราคา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“cents-off coupon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คูปอง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สามารถนำมาใช้ในการส่งเสริมการขายได้ทั้งผลิตภัณฑ์ใหม่ และผลิตภัณฑ์เก่าได้มากมาย ประการแรกคือ ใช้เป็นข้อเสนอส่วนลดราคาสำหรับลูกค้าที่มีความสนใจในเรื่องราคาเป็นพิเศษ โดยไม่ต้องลดราคาให้กับลูกค้าทุกคน </a:t>
            </a: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4888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กลยุทธ์การให้คูปอง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E-couponing)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563638"/>
            <a:ext cx="3312368" cy="3888432"/>
          </a:xfrm>
        </p:spPr>
        <p:txBody>
          <a:bodyPr>
            <a:noAutofit/>
          </a:bodyPr>
          <a:lstStyle/>
          <a:p>
            <a:pPr marL="457200" lvl="1" indent="0" algn="thaiDist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endParaRPr lang="en-US" sz="25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en-US" sz="27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23528" y="339502"/>
            <a:ext cx="74888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กลยุทธ์การให้คูปอง (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E-couponing)</a:t>
            </a:r>
          </a:p>
        </p:txBody>
      </p:sp>
      <p:graphicFrame>
        <p:nvGraphicFramePr>
          <p:cNvPr id="7" name="ไดอะแกรม 6"/>
          <p:cNvGraphicFramePr/>
          <p:nvPr/>
        </p:nvGraphicFramePr>
        <p:xfrm>
          <a:off x="611560" y="1563638"/>
          <a:ext cx="792088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4888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กลยุทธ์การให้ส่วนลด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Discount Pricing)</a:t>
            </a:r>
          </a:p>
        </p:txBody>
      </p:sp>
      <p:pic>
        <p:nvPicPr>
          <p:cNvPr id="3074" name="Picture 2" descr="C:\Users\wisdom planet\Desktop\Book - Ecom\โปรโมชั่น\13076789_1066640933407614_59444744050978118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9662"/>
            <a:ext cx="8105776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กลยุทธ์การให้คูปอง (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E-couponing)</a:t>
            </a: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91630"/>
            <a:ext cx="8280920" cy="3744416"/>
          </a:xfrm>
        </p:spPr>
        <p:txBody>
          <a:bodyPr>
            <a:noAutofit/>
          </a:bodyPr>
          <a:lstStyle/>
          <a:p>
            <a:pPr marL="0" algn="thaiDist">
              <a:spcBef>
                <a:spcPts val="0"/>
              </a:spcBef>
            </a:pP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ประโยชน์ที่ลูกค้าจะได้รับจากกลยุทธ์นี้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800100" lvl="2" algn="thaiDist">
              <a:spcBef>
                <a:spcPts val="0"/>
              </a:spcBef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1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ส่วนลด</a:t>
            </a:r>
          </a:p>
          <a:p>
            <a:pPr marL="800100" lvl="2" algn="thaiDist">
              <a:spcBef>
                <a:spcPts val="0"/>
              </a:spcBef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เปอร์เซ็นต์</a:t>
            </a:r>
            <a:r>
              <a:rPr lang="th-TH" sz="1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ส่วนลด</a:t>
            </a:r>
          </a:p>
          <a:p>
            <a:pPr marL="800100" lvl="2" algn="thaiDist">
              <a:spcBef>
                <a:spcPts val="0"/>
              </a:spcBef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แลกซื้อสินค้า ในราคาถูก</a:t>
            </a:r>
            <a:r>
              <a:rPr lang="th-TH" sz="1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</a:p>
          <a:p>
            <a:pPr marL="800100" lvl="2" algn="thaiDist">
              <a:spcBef>
                <a:spcPts val="0"/>
              </a:spcBef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แลกรับ</a:t>
            </a:r>
            <a:r>
              <a:rPr lang="th-TH" sz="1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</a:p>
          <a:p>
            <a:pPr marL="0" algn="thaiDist">
              <a:spcBef>
                <a:spcPts val="0"/>
              </a:spcBef>
            </a:pP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เงื่อนไขที่กำหนดในการใช้งานคูปอง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</a:p>
          <a:p>
            <a:pPr marL="800100" lvl="2" algn="thaiDist">
              <a:spcBef>
                <a:spcPts val="0"/>
              </a:spcBef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ในช่วงเวลาที่กำหนด</a:t>
            </a:r>
            <a:endParaRPr lang="en-US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2" algn="thaiDist">
              <a:spcBef>
                <a:spcPts val="0"/>
              </a:spcBef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ราคาสินค้าเป็น</a:t>
            </a:r>
            <a:r>
              <a:rPr lang="th-TH" sz="1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ตัวกำหนด</a:t>
            </a:r>
          </a:p>
          <a:p>
            <a:pPr marL="800100" lvl="2" algn="thaiDist">
              <a:spcBef>
                <a:spcPts val="0"/>
              </a:spcBef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endParaRPr lang="th-TH" sz="19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กลยุทธ์การให้คูปอง (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E-couponing)</a:t>
            </a:r>
          </a:p>
        </p:txBody>
      </p:sp>
      <p:pic>
        <p:nvPicPr>
          <p:cNvPr id="5122" name="Picture 2" descr="C:\Users\wisdom planet\Desktop\Book - Ecom\โปรโมชั่น\17203046_1414638141941223_159054857039040575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35646"/>
            <a:ext cx="6252205" cy="326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แต้มสะสมและแสตมป์การค้าอิเล็กทรอนิกส์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355726"/>
            <a:ext cx="8229600" cy="1882304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ส่งเสริมการขายวิธีนี้ จะกระตุ้นให้ลูกค้าเกิดการซื้อซ้ำได้ โดยลูกค้าอาจเกิดความต้องการสะสมแต้มหรือแสตมป์ไว้แลกของที่ต้องการ ทำให้ผู้ประกอบการสามารถขายของได้มากขึ้น และอาจมีลูกค้าประจำกลุ่มหนึ่ง โดยผู้ประกอบการสามารถกำหนดเงื่อนไขสินค้าที่ลูกค้าสามารถแลกซื้อได้ตามความเหมาะสม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แต้มสะสมและแสตมป์การค้าอิเล็กทรอนิกส์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C:\Users\wisdom planet\Desktop\Book - Ecom\โปรโมชั่น\17098150_1402734503131587_27173929969151492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63638"/>
            <a:ext cx="6480720" cy="338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480720" cy="85725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การส่งเสริมการขาย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707654"/>
            <a:ext cx="8229600" cy="3744416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การส่งเสริมการขาย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(Sales promotion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เป็นงานที่เกี่ยวข้องกับการสร้าง การนำไปใช้ และการเผยแพร่วัสดุและเทคนิคต่าง ๆ โดยใช้เสริมการโฆษณา และช่วยเสริมการขาย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โดยมีจุดมุ่งหมาย คือ เพิ่มความพยายามในการขายของพนักงานขาย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(Salesman)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ผู้จำหน่าย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(Distributors)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และผู้ขาย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(Dealers)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ให้ขายผลิตภัณฑ์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เพื่อทำให้ลูกค้าต้องการซื้อผลิตภัณฑ์ยี่ห้อ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การส่งเสริมการขายเป็นเครื่องมืออย่างหนึ่งของการส่งเสริมการตลาด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(Promotion)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ที่ออกแบบขึ้นเพื่อกระตุ้นการตอบสนองให้เร็วขึ้นและเข้มข้นขึ้น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th-TH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ของแถม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3394472"/>
          </a:xfrm>
        </p:spPr>
        <p:txBody>
          <a:bodyPr>
            <a:noAutofit/>
          </a:bodyPr>
          <a:lstStyle/>
          <a:p>
            <a:pPr marL="0" indent="719138"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ตอนนี้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เวลาเดินไปเลือกซื้อสินค้าไม่ว่าจะเป็นในห้างสรรพสินค้าใหญ่ๆหรือร้านค้าท้องถิ่น ต่างจัดแคมเปญกระตุ้นยอดซื้อสินค้ากันเป็นแถวๆ นอกจากกลยุทธ์การลดราคาสินค้าแบบขึ้นป้าย</a:t>
            </a:r>
            <a:r>
              <a:rPr lang="th-TH" sz="27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เซลส์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ที่เห็นกันเป็นประจำแล้ว สิ่งหนึ่งที่ขาดไม่ได้เลยก็คือ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ของแถม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ๆ ธุรกิจถ้าอยากกระตุ้นยอดขายก็มักจะใช้การลดราคาหรือแจกของแถมก่อนเป็นหลัก แต่สินค้าบางประเภทแจกของแถมแล้วแต่ยอดขายก็ไม่ได้เพิ่มสูงขึ้นตามเป้าที่ตั้งไว้ เสียต้นทุนไปเปล่าๆ ดังนั้นการจะนำ กลยุทธ์การแถมมาใช้จะต้องพิจารณาถึงความเหมาะสมในหลาย ๆ ด้านร่วมกัน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ประเภทของแถม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395536" y="1563638"/>
          <a:ext cx="4104456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ตัวยึดเนื้อหา 4"/>
          <p:cNvGraphicFramePr>
            <a:graphicFrameLocks/>
          </p:cNvGraphicFramePr>
          <p:nvPr/>
        </p:nvGraphicFramePr>
        <p:xfrm>
          <a:off x="4644008" y="1563638"/>
          <a:ext cx="4104456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ประเภทของแถม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98" name="Picture 2" descr="C:\Users\wisdom planet\Desktop\Book - Ecom\โปรโมชั่น\16508310_1369305703141134_84048728613221923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63638"/>
            <a:ext cx="6389909" cy="334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กลยุทธ์การลุ้นโชคและชิงโชค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Sweepstakes)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95536" y="1563638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ส่งเสริมการขายวิธีนี้ จะกระตุ้นให้ลูกค้าเกิดการซื้อสินค้าตามยอดที่กำหนด ซึ่งวิธีนี้ส่งผลกับคนไทยมาก เนื่องจากคนไทยชอบในการเสี่ยงโชค และลุ้นโชคมาก ซึ่งวิธีการนี้นอกจากที่จะเป็นการส่งเสริมการขายได้อีกทางหนึ่งแล้ว ยังสามารถเป็นตัวตัดหรือทำลายแต้มสะสมได้อีกทางหนึ่งด้วย (ลดค่าที่จ่ายที่จะเกิดขึ้นในการส่งเสริมการตลาดในรูปแบบของแต้มสะสม)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กลยุทธ์การลุ้นโชคและชิงโชค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Sweepstakes)</a:t>
            </a:r>
          </a:p>
        </p:txBody>
      </p:sp>
      <p:pic>
        <p:nvPicPr>
          <p:cNvPr id="7" name="Picture 3" descr="b03b5d6d2e65250aa8abf9c078847d3c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7702"/>
            <a:ext cx="8036128" cy="268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กลยุทธ์ส่งเสริมการขายอื่น ๆ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779662"/>
            <a:ext cx="5940152" cy="289041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รับประกันให้เงินคืน 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Refund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คืนเงิน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Rebates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0"/>
              </a:spcBef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การรับประกันสินค้า 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Product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warranties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การบริจาคเพื่อการกุศล 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Charity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premium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การแจกของตัวอย่าง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(sampling)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0"/>
              </a:spcBef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การแข่งขัน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(Contests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0"/>
              </a:spcBef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การจัดเหตุการณ์พิเศษ 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Event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sponsorship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C:\Users\wisdom planet\Desktop\Book - Ecom\โปรโมชั่น\17362813_1427792477292456_87269888554166076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4" y="1"/>
            <a:ext cx="3857626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7056784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วิธีการประเมินผล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923678"/>
            <a:ext cx="8229600" cy="3219822"/>
          </a:xfrm>
        </p:spPr>
        <p:txBody>
          <a:bodyPr>
            <a:noAutofit/>
          </a:bodyPr>
          <a:lstStyle/>
          <a:p>
            <a:pPr marL="0" indent="539750" algn="thaiDist">
              <a:buNone/>
            </a:pP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เพื่อกำหนดยอดขายที่เพิ่มขึ้นเนื่องจากการส่งเสริมการขาย บริษัทต้องกำหนดระดับการขายที่จะเกิดขึ้นโดยไม่ได้รับการส่งเสริม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ระดับฐานดังกล่าวจะต้องหลีกเลี่ยงผลกระทบจากความผันแปรของยอดขายในช่วงประเมินผล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ประมาณการที่ดีที่สุดคือระดับเฉลี่ยของยอดขายในช่วงหลายเดือนก่อนระยะเวลาในการประเมิน  ซึ่งปรับตามปัจจัยฤดูกาลที่ได้จากปีก่อน ๆ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962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กำไร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923678"/>
            <a:ext cx="8229600" cy="3219822"/>
          </a:xfrm>
        </p:spPr>
        <p:txBody>
          <a:bodyPr>
            <a:noAutofit/>
          </a:bodyPr>
          <a:lstStyle/>
          <a:p>
            <a:pPr marL="0" indent="539750" algn="thaiDist">
              <a:buNone/>
            </a:pP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การส่งเสริมการขายสามารถสร้างผลกำไรเพิ่มขึ้นได้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ปริมาณยอดขายเพิ่มต้องมีขนาดใหญ่พอที่จะสร้างผลกำไรได้มากกว่าต้นทุนในการส่งเสริมการขาย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ค่าใช้จ่ายนี้มีหลายองค์ประกอบ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ต้องหักค่าใช้จ่ายเหล่านี้ออกจากผลกำไรเพิ่มเติมที่เกิดจากการขายเพิ่มเพื่อให้ได้กำไรสุทธิที่แท้จริงเพิ่มเติมซึ่งสามารถนำมาประกอบกับการส่งเสริมการขาย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539750" algn="thaiDist">
              <a:buNone/>
            </a:pP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Brand Awareness</a:t>
            </a: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5616" y="2139702"/>
            <a:ext cx="7149480" cy="230425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บางครั้ง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ส่งเสริมการขายกลายเป็นสื่อประชาสัมพันธ์ที่ดีและสามารถสร้างความสนใจและมาเป็นลูกค้าได้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วิธีการนี้บริโภคอาจการรับรู้ตราสินค้าเพิ่มขึ้นด้วยต้นทุนที่ต่ำกว่า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  โป</a:t>
            </a:r>
            <a:r>
              <a:rPr lang="th-TH" sz="27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รโมท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รูปแบบอื่น ๆ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ในกรณีนี้ถ้าเป้าหมายไม่ใช่ผลกำไรเพิ่มเติมขึ้น แต่เป็นการเพิ่มยอดขายในระยะยาวเนื่องจากผู้บริโภคคุ้นเคยกับแบ</a:t>
            </a:r>
            <a:r>
              <a:rPr lang="th-TH" sz="27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รนด์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มากขึ้นถือว่าเป็นข้อได้เปรียบ </a:t>
            </a: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คางหมู 6"/>
          <p:cNvSpPr/>
          <p:nvPr/>
        </p:nvSpPr>
        <p:spPr>
          <a:xfrm rot="19685992">
            <a:off x="386237" y="-415872"/>
            <a:ext cx="8903396" cy="5507255"/>
          </a:xfrm>
          <a:prstGeom prst="trapezoid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122" name="Picture 2" descr="ผลการค้นหารูปภาพสำหรับ Q&amp;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06" y="1647825"/>
            <a:ext cx="6096000" cy="349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percona.com/blog/wp-content/uploads/2014/02/percona_webinar_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3672408" cy="2441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24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ขั้นตอนการบริหารการส่งเสริมการขาย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504" y="1628997"/>
            <a:ext cx="8856984" cy="38230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การกำหนดลูกค้า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ตลาด) เป้าหมาย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[Determining target customer (market)]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27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การกำหนดลักษณะกลุ่มเป้าหมายที่จะทำการส่งเสริมการขาย โดยอาศัยหลักเกณฑ์ในการแบ่งส่วนตลาด 4 ด้าน คือ (1) ด้านประชากรศาสตร์ (2) ด้านภูมิศาสตร์ (3) ด้านจิตวิทยา (4) ด้านพฤติกรรม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</a:t>
            </a:r>
          </a:p>
          <a:p>
            <a:pPr algn="thaiDist">
              <a:spcBef>
                <a:spcPts val="0"/>
              </a:spcBef>
            </a:pP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การกำหนดวัตถุประสงค์ในการส่งเสริมการขาย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(Establishing sales promotion objectives) </a:t>
            </a:r>
            <a:endParaRPr lang="en-US" sz="27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วัตถุประสงค์ของการส่งเสริมการขายที่มุ่งสู่ระดับผู้บริโภคขั้นสุดท้าย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(Final consumer)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หรือผู้ใช้ทางอุตสาหกรรม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(Industrial user) </a:t>
            </a: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7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ขั้นตอนการบริหารการส่งเสริมการขาย(ต่อ)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419622"/>
            <a:ext cx="8496944" cy="3723878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ของการส่งเสริมการขายที่มุ่งสู่ระดับคนกลาง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(Middleman)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7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วัตถุประสงค์ของการส่งเสริมการขายที่มุ่งสู่พนักงานขาย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(Salesman)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หรือหน่วยงานขาย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(Sales force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>
              <a:spcBef>
                <a:spcPts val="0"/>
              </a:spcBef>
            </a:pP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การกำหนดงบประมาณการส่งเสริมการขาย (</a:t>
            </a:r>
            <a:r>
              <a:rPr lang="th-TH" sz="27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Def</a:t>
            </a:r>
            <a:r>
              <a:rPr lang="en-US" sz="27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ining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sales promotion budget) </a:t>
            </a:r>
            <a:endParaRPr lang="en-US" sz="27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วัตถุประสงค์ทางการตลาดและงานในการส่งเสริมการขาย </a:t>
            </a:r>
            <a:endParaRPr lang="en-US" sz="27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กำหนดตามเปอร์เซ็นต์ของยอดขาย 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กำหนดตามความสามารถที่จะจ่ายได้ 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วิธีโดยเปรียบเทียบจากคู่แข่งขัน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en-US" sz="27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การเลือกกำหนดเครื่องมือ (กลยุทธ์)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99592" y="1707654"/>
            <a:ext cx="7128792" cy="2448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ส่งเสริมการขายที่มุ่งสู่ผู้บริโภค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Consumer promotion) –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กลยุทธ์ดึง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(Pull strategy) 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ส่งเสริมการขายที่มุ่งสู่คน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กลาง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Trade promotion)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กลยุทธ์ผลัก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(Push strategy) 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ส่งเสริมการขายที่มุ่งสู่พนักงาน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ขาย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Sales-force promotion)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 กลยุทธ์ผลัก (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Push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strategy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การพัฒนาโปรแกรมการส่งเสริมการขาย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(Developing the sales promotion program)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31640" y="1995686"/>
            <a:ext cx="6120680" cy="2088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ของสิ่งกระตุ้นเป็นการพิจารณาว่าจะใช้สิ่ง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การส่งเสริมการขาย 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เลือกสิ่งที่ใช้ในการส่งเสริมการ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ขาย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กำหนดเวลาที่ใช้ในการส่งเสริมการขาย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งบประมาณ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ในการส่งเสริมการขายประกอบด้วยต้นทุนในการบริหาร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การปฏิบัติการตามโปรแกรมการส่งเสริมการขาย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(Implementing the sales promotion program)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2355726"/>
            <a:ext cx="7704856" cy="3102993"/>
          </a:xfrm>
        </p:spPr>
        <p:txBody>
          <a:bodyPr>
            <a:normAutofit/>
          </a:bodyPr>
          <a:lstStyle/>
          <a:p>
            <a:pPr marL="0" indent="541338" algn="thaiDist">
              <a:spcBef>
                <a:spcPts val="0"/>
              </a:spcBef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ปฏิบัติตามแผนจะต้องควบคุมด้านเวลาที่ใช้ในการเตรียมการและเวลาที่ใช้ในการปฏิบัติการ ประกอบ ด้านเวลาในการวางแผนการปรับปรุงบรรจุภัณฑ์หรือวัสดุที่จะส่งทางไปรษณีย์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0"/>
              </a:spcBef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48072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การทดสอบโปรแกรมการส่งเสริมการขาย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(Pretesting the sales promotion program)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51720" y="2427734"/>
            <a:ext cx="5112568" cy="1872208"/>
          </a:xfrm>
        </p:spPr>
        <p:txBody>
          <a:bodyPr>
            <a:normAutofit/>
          </a:bodyPr>
          <a:lstStyle/>
          <a:p>
            <a:pPr marL="354013" indent="-296863">
              <a:spcBef>
                <a:spcPts val="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เหมาะสมหรือไม่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4013" indent="-296863">
              <a:spcBef>
                <a:spcPts val="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ของสิ่งกระตุ้นเหมาะสมหรือไม่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4013" indent="-296863">
              <a:spcBef>
                <a:spcPts val="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เสนอมีประสิทธิภาพ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</a:t>
            </a:r>
          </a:p>
          <a:p>
            <a:pPr algn="thaiDist">
              <a:spcBef>
                <a:spcPts val="0"/>
              </a:spcBef>
              <a:buFontTx/>
              <a:buChar char="-"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4888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ขั้นตอนการบริหารการส่งเสริมการขาย(ต่อ)</a:t>
            </a: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707654"/>
            <a:ext cx="8229600" cy="34358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ประเมินผลการส่งเสริมการขาย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(Evaluating the sales promotion results</a:t>
            </a:r>
            <a:r>
              <a:rPr lang="en-US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โดยทั่วไป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จะเป็นการวิเคราะห์การเคลื่อนไหวของยอดขาย และการวิเคราะห์ข้อมูลผู้บริโภคร่วมกัน ตลอดจนการสัมภาษณ์ผู้บริโภค</a:t>
            </a:r>
            <a:endParaRPr lang="en-US"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1297</Words>
  <Application>Microsoft Office PowerPoint</Application>
  <PresentationFormat>นำเสนอทางหน้าจอ (16:9)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ชุดรูปแบบ1</vt:lpstr>
      <vt:lpstr>การส่งเสริมการขาย</vt:lpstr>
      <vt:lpstr>การส่งเสริมการขาย</vt:lpstr>
      <vt:lpstr>ขั้นตอนการบริหารการส่งเสริมการขาย</vt:lpstr>
      <vt:lpstr>ขั้นตอนการบริหารการส่งเสริมการขาย(ต่อ)</vt:lpstr>
      <vt:lpstr>การเลือกกำหนดเครื่องมือ (กลยุทธ์) </vt:lpstr>
      <vt:lpstr>การพัฒนาโปรแกรมการส่งเสริมการขาย (Developing the sales promotion program) </vt:lpstr>
      <vt:lpstr>การปฏิบัติการตามโปรแกรมการส่งเสริมการขาย (Implementing the sales promotion program)</vt:lpstr>
      <vt:lpstr>การทดสอบโปรแกรมการส่งเสริมการขาย (Pretesting the sales promotion program)</vt:lpstr>
      <vt:lpstr>ขั้นตอนการบริหารการส่งเสริมการขาย(ต่อ)</vt:lpstr>
      <vt:lpstr>กลยุทธ์การให้ส่วนลด (Discount Pricing)</vt:lpstr>
      <vt:lpstr>กลยุทธ์การให้ส่วนลด (Discount Pricing)</vt:lpstr>
      <vt:lpstr>กลยุทธ์การให้ส่วนลด (Discount Pricing)</vt:lpstr>
      <vt:lpstr>กลยุทธ์การให้คูปอง (E-couponing)</vt:lpstr>
      <vt:lpstr>ภาพนิ่ง 14</vt:lpstr>
      <vt:lpstr>กลยุทธ์การให้ส่วนลด (Discount Pricing)</vt:lpstr>
      <vt:lpstr>กลยุทธ์การให้คูปอง (E-couponing)</vt:lpstr>
      <vt:lpstr>กลยุทธ์การให้คูปอง (E-couponing)</vt:lpstr>
      <vt:lpstr>แต้มสะสมและแสตมป์การค้าอิเล็กทรอนิกส์</vt:lpstr>
      <vt:lpstr>แต้มสะสมและแสตมป์การค้าอิเล็กทรอนิกส์</vt:lpstr>
      <vt:lpstr>ของแถม</vt:lpstr>
      <vt:lpstr>ประเภทของแถม</vt:lpstr>
      <vt:lpstr>ประเภทของแถม</vt:lpstr>
      <vt:lpstr>กลยุทธ์การลุ้นโชคและชิงโชค (Sweepstakes)</vt:lpstr>
      <vt:lpstr>กลยุทธ์การลุ้นโชคและชิงโชค (Sweepstakes)</vt:lpstr>
      <vt:lpstr>กลยุทธ์ส่งเสริมการขายอื่น ๆ</vt:lpstr>
      <vt:lpstr>วิธีการประเมินผล</vt:lpstr>
      <vt:lpstr>กำไร</vt:lpstr>
      <vt:lpstr>Brand Awareness</vt:lpstr>
      <vt:lpstr>ภาพนิ่ง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พาณิชย์อิเล็กทรอนิกส์</dc:title>
  <dc:creator>wisdom planet</dc:creator>
  <cp:lastModifiedBy>wisdom planet</cp:lastModifiedBy>
  <cp:revision>124</cp:revision>
  <dcterms:created xsi:type="dcterms:W3CDTF">2017-05-07T06:39:37Z</dcterms:created>
  <dcterms:modified xsi:type="dcterms:W3CDTF">2017-05-21T05:45:32Z</dcterms:modified>
</cp:coreProperties>
</file>