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notesSlides/notesSlide18.xml" ContentType="application/vnd.openxmlformats-officedocument.presentationml.notesSlide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5"/>
  </p:notesMasterIdLst>
  <p:sldIdLst>
    <p:sldId id="280" r:id="rId2"/>
    <p:sldId id="258" r:id="rId3"/>
    <p:sldId id="281" r:id="rId4"/>
    <p:sldId id="260" r:id="rId5"/>
    <p:sldId id="261" r:id="rId6"/>
    <p:sldId id="262" r:id="rId7"/>
    <p:sldId id="28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83" r:id="rId16"/>
    <p:sldId id="272" r:id="rId17"/>
    <p:sldId id="273" r:id="rId18"/>
    <p:sldId id="274" r:id="rId19"/>
    <p:sldId id="284" r:id="rId20"/>
    <p:sldId id="279" r:id="rId21"/>
    <p:sldId id="275" r:id="rId22"/>
    <p:sldId id="276" r:id="rId23"/>
    <p:sldId id="277" r:id="rId24"/>
  </p:sldIdLst>
  <p:sldSz cx="12192000" cy="6858000"/>
  <p:notesSz cx="7102475" cy="9388475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2453" autoAdjust="0"/>
  </p:normalViewPr>
  <p:slideViewPr>
    <p:cSldViewPr>
      <p:cViewPr varScale="1">
        <p:scale>
          <a:sx n="69" d="100"/>
          <a:sy n="69" d="100"/>
        </p:scale>
        <p:origin x="8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FCE79-EB32-4480-9C8C-13627807731A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8A24918C-A2A8-439A-A10C-2301153D37E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th-TH" sz="24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ผู้บริหาร</a:t>
          </a:r>
          <a:b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ระดับสูง</a:t>
          </a:r>
        </a:p>
      </dgm:t>
    </dgm:pt>
    <dgm:pt modelId="{E49D41CD-B611-4C7D-822F-C7D73AC578C7}" type="parTrans" cxnId="{DBD7BF0D-B786-4805-8FB1-B4709D835840}">
      <dgm:prSet/>
      <dgm:spPr/>
      <dgm:t>
        <a:bodyPr/>
        <a:lstStyle/>
        <a:p>
          <a:endParaRPr lang="th-TH"/>
        </a:p>
      </dgm:t>
    </dgm:pt>
    <dgm:pt modelId="{B70711CE-0112-4ACD-B2A4-5E8535FF5DC7}" type="sibTrans" cxnId="{DBD7BF0D-B786-4805-8FB1-B4709D835840}">
      <dgm:prSet/>
      <dgm:spPr/>
      <dgm:t>
        <a:bodyPr/>
        <a:lstStyle/>
        <a:p>
          <a:endParaRPr lang="th-TH"/>
        </a:p>
      </dgm:t>
    </dgm:pt>
    <dgm:pt modelId="{7E8B3171-B355-4732-AE85-5F06F14219B8}">
      <dgm:prSet phldrT="[Text]" custT="1"/>
      <dgm:spPr>
        <a:solidFill>
          <a:srgbClr val="92D050"/>
        </a:solidFill>
      </dgm:spPr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ผู้บริหาร</a:t>
          </a:r>
          <a:b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ระดับกลาง</a:t>
          </a:r>
        </a:p>
      </dgm:t>
    </dgm:pt>
    <dgm:pt modelId="{21011E42-AA12-4547-B875-23E979A84FA8}" type="parTrans" cxnId="{17DB7B79-3648-4A52-AF38-F2886589F661}">
      <dgm:prSet/>
      <dgm:spPr/>
      <dgm:t>
        <a:bodyPr/>
        <a:lstStyle/>
        <a:p>
          <a:endParaRPr lang="th-TH"/>
        </a:p>
      </dgm:t>
    </dgm:pt>
    <dgm:pt modelId="{B46A56C1-22A1-477B-9A63-57FEA80C8E1E}" type="sibTrans" cxnId="{17DB7B79-3648-4A52-AF38-F2886589F661}">
      <dgm:prSet/>
      <dgm:spPr/>
      <dgm:t>
        <a:bodyPr/>
        <a:lstStyle/>
        <a:p>
          <a:endParaRPr lang="th-TH"/>
        </a:p>
      </dgm:t>
    </dgm:pt>
    <dgm:pt modelId="{D5A9408B-56A7-48AA-AA21-171BA239CC35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h-TH" sz="2400">
              <a:latin typeface="TH Sarabun New" panose="020B0500040200020003" pitchFamily="34" charset="-34"/>
              <a:cs typeface="TH Sarabun New" panose="020B0500040200020003" pitchFamily="34" charset="-34"/>
            </a:rPr>
            <a:t>หัวหน้างาน</a:t>
          </a:r>
        </a:p>
      </dgm:t>
    </dgm:pt>
    <dgm:pt modelId="{10BF2B8B-631E-4E35-8ED8-0D1ECFA5FE4A}" type="parTrans" cxnId="{24417A79-F9EF-4DF2-B2AA-46F7FDDC1773}">
      <dgm:prSet/>
      <dgm:spPr/>
      <dgm:t>
        <a:bodyPr/>
        <a:lstStyle/>
        <a:p>
          <a:endParaRPr lang="th-TH"/>
        </a:p>
      </dgm:t>
    </dgm:pt>
    <dgm:pt modelId="{44493E7B-15FC-4876-8AA7-0DCEFA171D93}" type="sibTrans" cxnId="{24417A79-F9EF-4DF2-B2AA-46F7FDDC1773}">
      <dgm:prSet/>
      <dgm:spPr/>
      <dgm:t>
        <a:bodyPr/>
        <a:lstStyle/>
        <a:p>
          <a:endParaRPr lang="th-TH"/>
        </a:p>
      </dgm:t>
    </dgm:pt>
    <dgm:pt modelId="{A7B56E5F-460D-44C3-B177-40321723918F}" type="pres">
      <dgm:prSet presAssocID="{DC1FCE79-EB32-4480-9C8C-13627807731A}" presName="Name0" presStyleCnt="0">
        <dgm:presLayoutVars>
          <dgm:dir/>
          <dgm:animLvl val="lvl"/>
          <dgm:resizeHandles val="exact"/>
        </dgm:presLayoutVars>
      </dgm:prSet>
      <dgm:spPr/>
    </dgm:pt>
    <dgm:pt modelId="{9865F02B-C11E-42E2-8DFB-3186202CA487}" type="pres">
      <dgm:prSet presAssocID="{8A24918C-A2A8-439A-A10C-2301153D37E0}" presName="Name8" presStyleCnt="0"/>
      <dgm:spPr/>
    </dgm:pt>
    <dgm:pt modelId="{B68DAE97-A664-4F82-B149-0A0E2DE53DA8}" type="pres">
      <dgm:prSet presAssocID="{8A24918C-A2A8-439A-A10C-2301153D37E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4E87C5-4049-48B6-8F32-0BBCE5B60F71}" type="pres">
      <dgm:prSet presAssocID="{8A24918C-A2A8-439A-A10C-2301153D37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47E2B1-F784-4DBF-A700-DCEF54474974}" type="pres">
      <dgm:prSet presAssocID="{7E8B3171-B355-4732-AE85-5F06F14219B8}" presName="Name8" presStyleCnt="0"/>
      <dgm:spPr/>
    </dgm:pt>
    <dgm:pt modelId="{DB325182-388C-4689-A7A8-31EE17951C60}" type="pres">
      <dgm:prSet presAssocID="{7E8B3171-B355-4732-AE85-5F06F14219B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C39AC6-8ECA-47EF-B2E3-F1631E2B3DA5}" type="pres">
      <dgm:prSet presAssocID="{7E8B3171-B355-4732-AE85-5F06F14219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D99859-A181-42BA-A282-C4AFFB5ADB6A}" type="pres">
      <dgm:prSet presAssocID="{D5A9408B-56A7-48AA-AA21-171BA239CC35}" presName="Name8" presStyleCnt="0"/>
      <dgm:spPr/>
    </dgm:pt>
    <dgm:pt modelId="{1B35C036-1B2E-44BD-943A-22B96CA25625}" type="pres">
      <dgm:prSet presAssocID="{D5A9408B-56A7-48AA-AA21-171BA239CC35}" presName="level" presStyleLbl="node1" presStyleIdx="2" presStyleCnt="3" custLinFactNeighborX="224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B189FA-7AFC-4013-8A4C-05D0E2F00FCC}" type="pres">
      <dgm:prSet presAssocID="{D5A9408B-56A7-48AA-AA21-171BA239CC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CCC4DFE1-FD57-401B-8A02-BBB50A59FBA4}" type="presOf" srcId="{D5A9408B-56A7-48AA-AA21-171BA239CC35}" destId="{1B35C036-1B2E-44BD-943A-22B96CA25625}" srcOrd="0" destOrd="0" presId="urn:microsoft.com/office/officeart/2005/8/layout/pyramid1"/>
    <dgm:cxn modelId="{17DB7B79-3648-4A52-AF38-F2886589F661}" srcId="{DC1FCE79-EB32-4480-9C8C-13627807731A}" destId="{7E8B3171-B355-4732-AE85-5F06F14219B8}" srcOrd="1" destOrd="0" parTransId="{21011E42-AA12-4547-B875-23E979A84FA8}" sibTransId="{B46A56C1-22A1-477B-9A63-57FEA80C8E1E}"/>
    <dgm:cxn modelId="{9678012C-DC1A-4E2F-A8E0-1D172491B5C9}" type="presOf" srcId="{7E8B3171-B355-4732-AE85-5F06F14219B8}" destId="{E7C39AC6-8ECA-47EF-B2E3-F1631E2B3DA5}" srcOrd="1" destOrd="0" presId="urn:microsoft.com/office/officeart/2005/8/layout/pyramid1"/>
    <dgm:cxn modelId="{EBE463BF-A7C0-441D-BC2C-69375772CECF}" type="presOf" srcId="{7E8B3171-B355-4732-AE85-5F06F14219B8}" destId="{DB325182-388C-4689-A7A8-31EE17951C60}" srcOrd="0" destOrd="0" presId="urn:microsoft.com/office/officeart/2005/8/layout/pyramid1"/>
    <dgm:cxn modelId="{3250E67D-5F6D-440C-A946-680AB5402687}" type="presOf" srcId="{D5A9408B-56A7-48AA-AA21-171BA239CC35}" destId="{80B189FA-7AFC-4013-8A4C-05D0E2F00FCC}" srcOrd="1" destOrd="0" presId="urn:microsoft.com/office/officeart/2005/8/layout/pyramid1"/>
    <dgm:cxn modelId="{24417A79-F9EF-4DF2-B2AA-46F7FDDC1773}" srcId="{DC1FCE79-EB32-4480-9C8C-13627807731A}" destId="{D5A9408B-56A7-48AA-AA21-171BA239CC35}" srcOrd="2" destOrd="0" parTransId="{10BF2B8B-631E-4E35-8ED8-0D1ECFA5FE4A}" sibTransId="{44493E7B-15FC-4876-8AA7-0DCEFA171D93}"/>
    <dgm:cxn modelId="{DC24848A-92CA-4630-9C28-E625FD348AA0}" type="presOf" srcId="{DC1FCE79-EB32-4480-9C8C-13627807731A}" destId="{A7B56E5F-460D-44C3-B177-40321723918F}" srcOrd="0" destOrd="0" presId="urn:microsoft.com/office/officeart/2005/8/layout/pyramid1"/>
    <dgm:cxn modelId="{CC44D532-564D-4D3F-85B2-85D3AA61DD1C}" type="presOf" srcId="{8A24918C-A2A8-439A-A10C-2301153D37E0}" destId="{B68DAE97-A664-4F82-B149-0A0E2DE53DA8}" srcOrd="0" destOrd="0" presId="urn:microsoft.com/office/officeart/2005/8/layout/pyramid1"/>
    <dgm:cxn modelId="{DBD7BF0D-B786-4805-8FB1-B4709D835840}" srcId="{DC1FCE79-EB32-4480-9C8C-13627807731A}" destId="{8A24918C-A2A8-439A-A10C-2301153D37E0}" srcOrd="0" destOrd="0" parTransId="{E49D41CD-B611-4C7D-822F-C7D73AC578C7}" sibTransId="{B70711CE-0112-4ACD-B2A4-5E8535FF5DC7}"/>
    <dgm:cxn modelId="{130F27F3-7DA1-4B49-AB5F-74C358C9F7CE}" type="presOf" srcId="{8A24918C-A2A8-439A-A10C-2301153D37E0}" destId="{854E87C5-4049-48B6-8F32-0BBCE5B60F71}" srcOrd="1" destOrd="0" presId="urn:microsoft.com/office/officeart/2005/8/layout/pyramid1"/>
    <dgm:cxn modelId="{13952B70-7C18-4002-8AA1-D6C206E3C956}" type="presParOf" srcId="{A7B56E5F-460D-44C3-B177-40321723918F}" destId="{9865F02B-C11E-42E2-8DFB-3186202CA487}" srcOrd="0" destOrd="0" presId="urn:microsoft.com/office/officeart/2005/8/layout/pyramid1"/>
    <dgm:cxn modelId="{7C0B06E2-AC9F-49B8-AED9-81A99E7CF3FF}" type="presParOf" srcId="{9865F02B-C11E-42E2-8DFB-3186202CA487}" destId="{B68DAE97-A664-4F82-B149-0A0E2DE53DA8}" srcOrd="0" destOrd="0" presId="urn:microsoft.com/office/officeart/2005/8/layout/pyramid1"/>
    <dgm:cxn modelId="{F8AFE0CA-7600-4A95-B94D-C31924EF6421}" type="presParOf" srcId="{9865F02B-C11E-42E2-8DFB-3186202CA487}" destId="{854E87C5-4049-48B6-8F32-0BBCE5B60F71}" srcOrd="1" destOrd="0" presId="urn:microsoft.com/office/officeart/2005/8/layout/pyramid1"/>
    <dgm:cxn modelId="{63C92255-E2F9-491B-8B15-2C7AD97B43DC}" type="presParOf" srcId="{A7B56E5F-460D-44C3-B177-40321723918F}" destId="{F747E2B1-F784-4DBF-A700-DCEF54474974}" srcOrd="1" destOrd="0" presId="urn:microsoft.com/office/officeart/2005/8/layout/pyramid1"/>
    <dgm:cxn modelId="{7B073E88-E231-4A45-974D-2BEF3E371667}" type="presParOf" srcId="{F747E2B1-F784-4DBF-A700-DCEF54474974}" destId="{DB325182-388C-4689-A7A8-31EE17951C60}" srcOrd="0" destOrd="0" presId="urn:microsoft.com/office/officeart/2005/8/layout/pyramid1"/>
    <dgm:cxn modelId="{752E8E31-93FF-42C1-A66A-DC643B4AEA94}" type="presParOf" srcId="{F747E2B1-F784-4DBF-A700-DCEF54474974}" destId="{E7C39AC6-8ECA-47EF-B2E3-F1631E2B3DA5}" srcOrd="1" destOrd="0" presId="urn:microsoft.com/office/officeart/2005/8/layout/pyramid1"/>
    <dgm:cxn modelId="{BE74E40C-CA1A-42AD-B554-137A9150DD7F}" type="presParOf" srcId="{A7B56E5F-460D-44C3-B177-40321723918F}" destId="{6BD99859-A181-42BA-A282-C4AFFB5ADB6A}" srcOrd="2" destOrd="0" presId="urn:microsoft.com/office/officeart/2005/8/layout/pyramid1"/>
    <dgm:cxn modelId="{F1D0DC54-DDA4-4695-A396-20DABF737089}" type="presParOf" srcId="{6BD99859-A181-42BA-A282-C4AFFB5ADB6A}" destId="{1B35C036-1B2E-44BD-943A-22B96CA25625}" srcOrd="0" destOrd="0" presId="urn:microsoft.com/office/officeart/2005/8/layout/pyramid1"/>
    <dgm:cxn modelId="{E80DE813-96B9-4A20-9FC5-E2A83FFFFD37}" type="presParOf" srcId="{6BD99859-A181-42BA-A282-C4AFFB5ADB6A}" destId="{80B189FA-7AFC-4013-8A4C-05D0E2F00F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FCE79-EB32-4480-9C8C-13627807731A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8A24918C-A2A8-439A-A10C-2301153D37E0}">
      <dgm:prSet phldrT="[Text]" custT="1"/>
      <dgm:spPr/>
      <dgm:t>
        <a:bodyPr/>
        <a:lstStyle/>
        <a:p>
          <a:endParaRPr lang="th-TH" sz="2800" dirty="0">
            <a:latin typeface="TH Sarabun New" panose="020B0500040200020003" pitchFamily="34" charset="-34"/>
            <a:cs typeface="TH Sarabun New" panose="020B0500040200020003" pitchFamily="34" charset="-34"/>
          </a:endParaRPr>
        </a:p>
        <a:p>
          <a:r>
            <a: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rPr>
            <a:t>ESS</a:t>
          </a:r>
          <a:endParaRPr lang="th-TH" sz="3200" b="1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49D41CD-B611-4C7D-822F-C7D73AC578C7}" type="parTrans" cxnId="{DBD7BF0D-B786-4805-8FB1-B4709D835840}">
      <dgm:prSet/>
      <dgm:spPr/>
      <dgm:t>
        <a:bodyPr/>
        <a:lstStyle/>
        <a:p>
          <a:endParaRPr lang="th-TH"/>
        </a:p>
      </dgm:t>
    </dgm:pt>
    <dgm:pt modelId="{B70711CE-0112-4ACD-B2A4-5E8535FF5DC7}" type="sibTrans" cxnId="{DBD7BF0D-B786-4805-8FB1-B4709D835840}">
      <dgm:prSet/>
      <dgm:spPr/>
      <dgm:t>
        <a:bodyPr/>
        <a:lstStyle/>
        <a:p>
          <a:endParaRPr lang="th-TH"/>
        </a:p>
      </dgm:t>
    </dgm:pt>
    <dgm:pt modelId="{7E8B3171-B355-4732-AE85-5F06F14219B8}">
      <dgm:prSet phldrT="[Text]" custT="1"/>
      <dgm:spPr/>
      <dgm:t>
        <a:bodyPr/>
        <a:lstStyle/>
        <a:p>
          <a:r>
            <a:rPr lang="en-US" sz="3200" b="1">
              <a:latin typeface="TH Sarabun New" panose="020B0500040200020003" pitchFamily="34" charset="-34"/>
              <a:cs typeface="TH Sarabun New" panose="020B0500040200020003" pitchFamily="34" charset="-34"/>
            </a:rPr>
            <a:t>DSS</a:t>
          </a:r>
          <a:r>
            <a:rPr lang="en-US" sz="2800" b="1">
              <a:latin typeface="TH Sarabun New" panose="020B0500040200020003" pitchFamily="34" charset="-34"/>
              <a:cs typeface="TH Sarabun New" panose="020B0500040200020003" pitchFamily="34" charset="-34"/>
            </a:rPr>
            <a:t/>
          </a:r>
          <a:br>
            <a:rPr lang="en-US" sz="2800" b="1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en-US" sz="1600" b="1">
              <a:latin typeface="TH Sarabun New" panose="020B0500040200020003" pitchFamily="34" charset="-34"/>
              <a:cs typeface="TH Sarabun New" panose="020B0500040200020003" pitchFamily="34" charset="-34"/>
            </a:rPr>
            <a:t/>
          </a:r>
          <a:br>
            <a:rPr lang="en-US" sz="1600" b="1">
              <a:latin typeface="TH Sarabun New" panose="020B0500040200020003" pitchFamily="34" charset="-34"/>
              <a:cs typeface="TH Sarabun New" panose="020B0500040200020003" pitchFamily="34" charset="-34"/>
            </a:rPr>
          </a:br>
          <a:r>
            <a:rPr lang="en-US" sz="3200" b="1">
              <a:latin typeface="TH Sarabun New" panose="020B0500040200020003" pitchFamily="34" charset="-34"/>
              <a:cs typeface="TH Sarabun New" panose="020B0500040200020003" pitchFamily="34" charset="-34"/>
            </a:rPr>
            <a:t>MIS</a:t>
          </a:r>
          <a:endParaRPr lang="th-TH" sz="32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1011E42-AA12-4547-B875-23E979A84FA8}" type="parTrans" cxnId="{17DB7B79-3648-4A52-AF38-F2886589F661}">
      <dgm:prSet/>
      <dgm:spPr/>
      <dgm:t>
        <a:bodyPr/>
        <a:lstStyle/>
        <a:p>
          <a:endParaRPr lang="th-TH"/>
        </a:p>
      </dgm:t>
    </dgm:pt>
    <dgm:pt modelId="{B46A56C1-22A1-477B-9A63-57FEA80C8E1E}" type="sibTrans" cxnId="{17DB7B79-3648-4A52-AF38-F2886589F661}">
      <dgm:prSet/>
      <dgm:spPr/>
      <dgm:t>
        <a:bodyPr/>
        <a:lstStyle/>
        <a:p>
          <a:endParaRPr lang="th-TH"/>
        </a:p>
      </dgm:t>
    </dgm:pt>
    <dgm:pt modelId="{D5A9408B-56A7-48AA-AA21-171BA239CC35}">
      <dgm:prSet phldrT="[Text]" custT="1"/>
      <dgm:spPr/>
      <dgm:t>
        <a:bodyPr/>
        <a:lstStyle/>
        <a:p>
          <a:r>
            <a:rPr lang="en-US" sz="3200" b="1">
              <a:latin typeface="TH Sarabun New" panose="020B0500040200020003" pitchFamily="34" charset="-34"/>
              <a:cs typeface="TH Sarabun New" panose="020B0500040200020003" pitchFamily="34" charset="-34"/>
            </a:rPr>
            <a:t>TPS</a:t>
          </a:r>
          <a:endParaRPr lang="th-TH" sz="3200" b="1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10BF2B8B-631E-4E35-8ED8-0D1ECFA5FE4A}" type="parTrans" cxnId="{24417A79-F9EF-4DF2-B2AA-46F7FDDC1773}">
      <dgm:prSet/>
      <dgm:spPr/>
      <dgm:t>
        <a:bodyPr/>
        <a:lstStyle/>
        <a:p>
          <a:endParaRPr lang="th-TH"/>
        </a:p>
      </dgm:t>
    </dgm:pt>
    <dgm:pt modelId="{44493E7B-15FC-4876-8AA7-0DCEFA171D93}" type="sibTrans" cxnId="{24417A79-F9EF-4DF2-B2AA-46F7FDDC1773}">
      <dgm:prSet/>
      <dgm:spPr/>
      <dgm:t>
        <a:bodyPr/>
        <a:lstStyle/>
        <a:p>
          <a:endParaRPr lang="th-TH"/>
        </a:p>
      </dgm:t>
    </dgm:pt>
    <dgm:pt modelId="{A7B56E5F-460D-44C3-B177-40321723918F}" type="pres">
      <dgm:prSet presAssocID="{DC1FCE79-EB32-4480-9C8C-13627807731A}" presName="Name0" presStyleCnt="0">
        <dgm:presLayoutVars>
          <dgm:dir/>
          <dgm:animLvl val="lvl"/>
          <dgm:resizeHandles val="exact"/>
        </dgm:presLayoutVars>
      </dgm:prSet>
      <dgm:spPr/>
    </dgm:pt>
    <dgm:pt modelId="{9865F02B-C11E-42E2-8DFB-3186202CA487}" type="pres">
      <dgm:prSet presAssocID="{8A24918C-A2A8-439A-A10C-2301153D37E0}" presName="Name8" presStyleCnt="0"/>
      <dgm:spPr/>
    </dgm:pt>
    <dgm:pt modelId="{B68DAE97-A664-4F82-B149-0A0E2DE53DA8}" type="pres">
      <dgm:prSet presAssocID="{8A24918C-A2A8-439A-A10C-2301153D37E0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4E87C5-4049-48B6-8F32-0BBCE5B60F71}" type="pres">
      <dgm:prSet presAssocID="{8A24918C-A2A8-439A-A10C-2301153D37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747E2B1-F784-4DBF-A700-DCEF54474974}" type="pres">
      <dgm:prSet presAssocID="{7E8B3171-B355-4732-AE85-5F06F14219B8}" presName="Name8" presStyleCnt="0"/>
      <dgm:spPr/>
    </dgm:pt>
    <dgm:pt modelId="{DB325182-388C-4689-A7A8-31EE17951C60}" type="pres">
      <dgm:prSet presAssocID="{7E8B3171-B355-4732-AE85-5F06F14219B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C39AC6-8ECA-47EF-B2E3-F1631E2B3DA5}" type="pres">
      <dgm:prSet presAssocID="{7E8B3171-B355-4732-AE85-5F06F14219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D99859-A181-42BA-A282-C4AFFB5ADB6A}" type="pres">
      <dgm:prSet presAssocID="{D5A9408B-56A7-48AA-AA21-171BA239CC35}" presName="Name8" presStyleCnt="0"/>
      <dgm:spPr/>
    </dgm:pt>
    <dgm:pt modelId="{1B35C036-1B2E-44BD-943A-22B96CA25625}" type="pres">
      <dgm:prSet presAssocID="{D5A9408B-56A7-48AA-AA21-171BA239CC35}" presName="level" presStyleLbl="node1" presStyleIdx="2" presStyleCnt="3" custLinFactNeighborX="2247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0B189FA-7AFC-4013-8A4C-05D0E2F00FCC}" type="pres">
      <dgm:prSet presAssocID="{D5A9408B-56A7-48AA-AA21-171BA239CC3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4417A79-F9EF-4DF2-B2AA-46F7FDDC1773}" srcId="{DC1FCE79-EB32-4480-9C8C-13627807731A}" destId="{D5A9408B-56A7-48AA-AA21-171BA239CC35}" srcOrd="2" destOrd="0" parTransId="{10BF2B8B-631E-4E35-8ED8-0D1ECFA5FE4A}" sibTransId="{44493E7B-15FC-4876-8AA7-0DCEFA171D93}"/>
    <dgm:cxn modelId="{E95AC329-8925-4F08-8732-10FCEA3C249C}" type="presOf" srcId="{7E8B3171-B355-4732-AE85-5F06F14219B8}" destId="{DB325182-388C-4689-A7A8-31EE17951C60}" srcOrd="0" destOrd="0" presId="urn:microsoft.com/office/officeart/2005/8/layout/pyramid1"/>
    <dgm:cxn modelId="{DB44632F-4D6F-4DE7-8586-52946C0541C9}" type="presOf" srcId="{D5A9408B-56A7-48AA-AA21-171BA239CC35}" destId="{80B189FA-7AFC-4013-8A4C-05D0E2F00FCC}" srcOrd="1" destOrd="0" presId="urn:microsoft.com/office/officeart/2005/8/layout/pyramid1"/>
    <dgm:cxn modelId="{2D14C813-AD78-47C0-888B-23ABB179BCA3}" type="presOf" srcId="{8A24918C-A2A8-439A-A10C-2301153D37E0}" destId="{854E87C5-4049-48B6-8F32-0BBCE5B60F71}" srcOrd="1" destOrd="0" presId="urn:microsoft.com/office/officeart/2005/8/layout/pyramid1"/>
    <dgm:cxn modelId="{17DB7B79-3648-4A52-AF38-F2886589F661}" srcId="{DC1FCE79-EB32-4480-9C8C-13627807731A}" destId="{7E8B3171-B355-4732-AE85-5F06F14219B8}" srcOrd="1" destOrd="0" parTransId="{21011E42-AA12-4547-B875-23E979A84FA8}" sibTransId="{B46A56C1-22A1-477B-9A63-57FEA80C8E1E}"/>
    <dgm:cxn modelId="{2B072C10-C5AF-462D-9898-BA35DE89537B}" type="presOf" srcId="{DC1FCE79-EB32-4480-9C8C-13627807731A}" destId="{A7B56E5F-460D-44C3-B177-40321723918F}" srcOrd="0" destOrd="0" presId="urn:microsoft.com/office/officeart/2005/8/layout/pyramid1"/>
    <dgm:cxn modelId="{8FE0E1C3-5F86-4904-9632-49986C62BE10}" type="presOf" srcId="{D5A9408B-56A7-48AA-AA21-171BA239CC35}" destId="{1B35C036-1B2E-44BD-943A-22B96CA25625}" srcOrd="0" destOrd="0" presId="urn:microsoft.com/office/officeart/2005/8/layout/pyramid1"/>
    <dgm:cxn modelId="{EC02CCD9-B72B-4A3C-8317-2E87230B6958}" type="presOf" srcId="{7E8B3171-B355-4732-AE85-5F06F14219B8}" destId="{E7C39AC6-8ECA-47EF-B2E3-F1631E2B3DA5}" srcOrd="1" destOrd="0" presId="urn:microsoft.com/office/officeart/2005/8/layout/pyramid1"/>
    <dgm:cxn modelId="{DBD7BF0D-B786-4805-8FB1-B4709D835840}" srcId="{DC1FCE79-EB32-4480-9C8C-13627807731A}" destId="{8A24918C-A2A8-439A-A10C-2301153D37E0}" srcOrd="0" destOrd="0" parTransId="{E49D41CD-B611-4C7D-822F-C7D73AC578C7}" sibTransId="{B70711CE-0112-4ACD-B2A4-5E8535FF5DC7}"/>
    <dgm:cxn modelId="{F904BC40-7403-45AC-B2AC-5561C9327F1A}" type="presOf" srcId="{8A24918C-A2A8-439A-A10C-2301153D37E0}" destId="{B68DAE97-A664-4F82-B149-0A0E2DE53DA8}" srcOrd="0" destOrd="0" presId="urn:microsoft.com/office/officeart/2005/8/layout/pyramid1"/>
    <dgm:cxn modelId="{656E2268-1157-4211-B9CF-0157E474322C}" type="presParOf" srcId="{A7B56E5F-460D-44C3-B177-40321723918F}" destId="{9865F02B-C11E-42E2-8DFB-3186202CA487}" srcOrd="0" destOrd="0" presId="urn:microsoft.com/office/officeart/2005/8/layout/pyramid1"/>
    <dgm:cxn modelId="{605473E3-FD7E-4C0D-AFAB-BC6624B33A9C}" type="presParOf" srcId="{9865F02B-C11E-42E2-8DFB-3186202CA487}" destId="{B68DAE97-A664-4F82-B149-0A0E2DE53DA8}" srcOrd="0" destOrd="0" presId="urn:microsoft.com/office/officeart/2005/8/layout/pyramid1"/>
    <dgm:cxn modelId="{B1FA45CD-2A0E-474B-A6EC-021DBF991EAE}" type="presParOf" srcId="{9865F02B-C11E-42E2-8DFB-3186202CA487}" destId="{854E87C5-4049-48B6-8F32-0BBCE5B60F71}" srcOrd="1" destOrd="0" presId="urn:microsoft.com/office/officeart/2005/8/layout/pyramid1"/>
    <dgm:cxn modelId="{9F1F4F73-D22F-4AF9-AFC2-AFF66B6FCBFE}" type="presParOf" srcId="{A7B56E5F-460D-44C3-B177-40321723918F}" destId="{F747E2B1-F784-4DBF-A700-DCEF54474974}" srcOrd="1" destOrd="0" presId="urn:microsoft.com/office/officeart/2005/8/layout/pyramid1"/>
    <dgm:cxn modelId="{54CD3531-5521-45D1-8F2D-28DDFD10BACD}" type="presParOf" srcId="{F747E2B1-F784-4DBF-A700-DCEF54474974}" destId="{DB325182-388C-4689-A7A8-31EE17951C60}" srcOrd="0" destOrd="0" presId="urn:microsoft.com/office/officeart/2005/8/layout/pyramid1"/>
    <dgm:cxn modelId="{3295D547-D838-4A82-AE54-57F416E4140E}" type="presParOf" srcId="{F747E2B1-F784-4DBF-A700-DCEF54474974}" destId="{E7C39AC6-8ECA-47EF-B2E3-F1631E2B3DA5}" srcOrd="1" destOrd="0" presId="urn:microsoft.com/office/officeart/2005/8/layout/pyramid1"/>
    <dgm:cxn modelId="{B8029F47-ACF3-4D99-83F9-E7A757A9D21E}" type="presParOf" srcId="{A7B56E5F-460D-44C3-B177-40321723918F}" destId="{6BD99859-A181-42BA-A282-C4AFFB5ADB6A}" srcOrd="2" destOrd="0" presId="urn:microsoft.com/office/officeart/2005/8/layout/pyramid1"/>
    <dgm:cxn modelId="{0D4B666F-1923-4859-B044-35F62DDC4A41}" type="presParOf" srcId="{6BD99859-A181-42BA-A282-C4AFFB5ADB6A}" destId="{1B35C036-1B2E-44BD-943A-22B96CA25625}" srcOrd="0" destOrd="0" presId="urn:microsoft.com/office/officeart/2005/8/layout/pyramid1"/>
    <dgm:cxn modelId="{71B38EEF-E5B1-445C-B708-9314818BDB96}" type="presParOf" srcId="{6BD99859-A181-42BA-A282-C4AFFB5ADB6A}" destId="{80B189FA-7AFC-4013-8A4C-05D0E2F00FC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BD1CB3-F8A5-4EF4-8EE8-0775524B8C39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798CA5C0-8F89-404C-8AF4-692AF856FD0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ระบบบัญชี</a:t>
          </a:r>
        </a:p>
      </dgm:t>
    </dgm:pt>
    <dgm:pt modelId="{11297DFC-B3A2-47AA-9AAB-2E159C709118}" type="parTrans" cxnId="{40840A67-7A86-4A73-9F39-7ADF0C121221}">
      <dgm:prSet/>
      <dgm:spPr/>
      <dgm:t>
        <a:bodyPr/>
        <a:lstStyle/>
        <a:p>
          <a:endParaRPr lang="th-TH"/>
        </a:p>
      </dgm:t>
    </dgm:pt>
    <dgm:pt modelId="{91C25854-619A-4F63-A4DA-0241A6BA1553}" type="sibTrans" cxnId="{40840A67-7A86-4A73-9F39-7ADF0C121221}">
      <dgm:prSet/>
      <dgm:spPr/>
      <dgm:t>
        <a:bodyPr/>
        <a:lstStyle/>
        <a:p>
          <a:endParaRPr lang="th-TH"/>
        </a:p>
      </dgm:t>
    </dgm:pt>
    <dgm:pt modelId="{80F1F00A-1808-41C8-8741-A261344636BD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การประมวลผลใบสั่งซื้อ</a:t>
          </a:r>
        </a:p>
      </dgm:t>
    </dgm:pt>
    <dgm:pt modelId="{67F8710C-CC78-4C63-BFA9-796B309FEDBE}" type="parTrans" cxnId="{EB51BFFD-EC9C-4393-B54B-1CD41B510712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>
            <a:ln>
              <a:solidFill>
                <a:scrgbClr r="0" g="0" b="0"/>
              </a:solidFill>
            </a:ln>
          </a:endParaRPr>
        </a:p>
      </dgm:t>
    </dgm:pt>
    <dgm:pt modelId="{AB229BF1-CF6C-44E9-A973-15A15A2AFF86}" type="sibTrans" cxnId="{EB51BFFD-EC9C-4393-B54B-1CD41B510712}">
      <dgm:prSet/>
      <dgm:spPr/>
      <dgm:t>
        <a:bodyPr/>
        <a:lstStyle/>
        <a:p>
          <a:endParaRPr lang="th-TH"/>
        </a:p>
      </dgm:t>
    </dgm:pt>
    <dgm:pt modelId="{6BD34C7E-3803-430E-B7D3-39170BB576E3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บัญชีลูกหนี้</a:t>
          </a:r>
        </a:p>
      </dgm:t>
    </dgm:pt>
    <dgm:pt modelId="{46B08058-83BA-465B-9C47-FC068F3D7A3F}" type="parTrans" cxnId="{7141AEED-6293-4CE4-98C3-07074630DDFC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1D5D3018-FCCA-42BE-B3D7-A4DD4B8D2A27}" type="sibTrans" cxnId="{7141AEED-6293-4CE4-98C3-07074630DDFC}">
      <dgm:prSet/>
      <dgm:spPr/>
      <dgm:t>
        <a:bodyPr/>
        <a:lstStyle/>
        <a:p>
          <a:endParaRPr lang="th-TH"/>
        </a:p>
      </dgm:t>
    </dgm:pt>
    <dgm:pt modelId="{A3B09758-BC89-4076-BB8C-38E8A9831952}">
      <dgm:prSet phldrT="[Text]" custT="1"/>
      <dgm:spPr/>
      <dgm:t>
        <a:bodyPr/>
        <a:lstStyle/>
        <a:p>
          <a:r>
            <a:rPr lang="th-TH" sz="2400" dirty="0">
              <a:latin typeface="TH Sarabun New" panose="020B0500040200020003" pitchFamily="34" charset="-34"/>
              <a:cs typeface="TH Sarabun New" panose="020B0500040200020003" pitchFamily="34" charset="-34"/>
            </a:rPr>
            <a:t>สินค้าคงคลังและการสั่งซื้อ</a:t>
          </a:r>
        </a:p>
      </dgm:t>
    </dgm:pt>
    <dgm:pt modelId="{DA4ADC81-06DA-42C6-B399-8C264E442936}" type="parTrans" cxnId="{5523AC04-F6F1-4630-A2CE-451057F0D2FE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150C4CF7-753C-439B-96DE-8CF35DFC18E9}" type="sibTrans" cxnId="{5523AC04-F6F1-4630-A2CE-451057F0D2FE}">
      <dgm:prSet/>
      <dgm:spPr/>
      <dgm:t>
        <a:bodyPr/>
        <a:lstStyle/>
        <a:p>
          <a:endParaRPr lang="th-TH"/>
        </a:p>
      </dgm:t>
    </dgm:pt>
    <dgm:pt modelId="{50094BE0-25DC-4195-8285-66BDE1B1DFD4}">
      <dgm:prSet phldrT="[Text]" custT="1"/>
      <dgm:spPr/>
      <dgm:t>
        <a:bodyPr/>
        <a:lstStyle/>
        <a:p>
          <a:r>
            <a:rPr lang="th-TH" sz="2400">
              <a:latin typeface="TH Sarabun New" panose="020B0500040200020003" pitchFamily="34" charset="-34"/>
              <a:cs typeface="TH Sarabun New" panose="020B0500040200020003" pitchFamily="34" charset="-34"/>
            </a:rPr>
            <a:t>บัญชีเจ้าหนี้</a:t>
          </a:r>
        </a:p>
      </dgm:t>
    </dgm:pt>
    <dgm:pt modelId="{273C246C-34F1-45E8-8CC6-439862D74B9B}" type="parTrans" cxnId="{FA4C51E7-3CC2-4982-A45D-FC4CEBC52086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964AFB02-A371-4411-9D50-D2519092EB62}" type="sibTrans" cxnId="{FA4C51E7-3CC2-4982-A45D-FC4CEBC52086}">
      <dgm:prSet/>
      <dgm:spPr/>
      <dgm:t>
        <a:bodyPr/>
        <a:lstStyle/>
        <a:p>
          <a:endParaRPr lang="th-TH"/>
        </a:p>
      </dgm:t>
    </dgm:pt>
    <dgm:pt modelId="{1812359C-C872-43D6-BA47-647DC62119B0}">
      <dgm:prSet phldrT="[Text]" custT="1"/>
      <dgm:spPr/>
      <dgm:t>
        <a:bodyPr/>
        <a:lstStyle/>
        <a:p>
          <a:r>
            <a:rPr lang="th-TH" sz="2400">
              <a:latin typeface="TH Sarabun New" panose="020B0500040200020003" pitchFamily="34" charset="-34"/>
              <a:cs typeface="TH Sarabun New" panose="020B0500040200020003" pitchFamily="34" charset="-34"/>
            </a:rPr>
            <a:t>บัญชีเงินเดือน</a:t>
          </a:r>
        </a:p>
      </dgm:t>
    </dgm:pt>
    <dgm:pt modelId="{83F0A92F-30EA-406B-A18A-216A15879E23}" type="parTrans" cxnId="{3D79CCA1-F3F6-4DC2-9FFD-F54C9B2104EC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18DCE5E7-469B-43B8-87A1-9C5E3DE28C92}" type="sibTrans" cxnId="{3D79CCA1-F3F6-4DC2-9FFD-F54C9B2104EC}">
      <dgm:prSet/>
      <dgm:spPr/>
      <dgm:t>
        <a:bodyPr/>
        <a:lstStyle/>
        <a:p>
          <a:endParaRPr lang="th-TH"/>
        </a:p>
      </dgm:t>
    </dgm:pt>
    <dgm:pt modelId="{29547DEE-F5FF-4BBB-96C7-E786D1B20680}" type="pres">
      <dgm:prSet presAssocID="{83BD1CB3-F8A5-4EF4-8EE8-0775524B8C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h-TH"/>
        </a:p>
      </dgm:t>
    </dgm:pt>
    <dgm:pt modelId="{370149CC-D7F1-4CC7-A99C-F56FDF46FC9F}" type="pres">
      <dgm:prSet presAssocID="{798CA5C0-8F89-404C-8AF4-692AF856FD00}" presName="hierRoot1" presStyleCnt="0">
        <dgm:presLayoutVars>
          <dgm:hierBranch val="init"/>
        </dgm:presLayoutVars>
      </dgm:prSet>
      <dgm:spPr/>
    </dgm:pt>
    <dgm:pt modelId="{2F98A158-FDED-4154-A4DB-0E08CFB781B0}" type="pres">
      <dgm:prSet presAssocID="{798CA5C0-8F89-404C-8AF4-692AF856FD00}" presName="rootComposite1" presStyleCnt="0"/>
      <dgm:spPr/>
    </dgm:pt>
    <dgm:pt modelId="{03E6C45B-2840-48A8-B6E2-7566DD7147F1}" type="pres">
      <dgm:prSet presAssocID="{798CA5C0-8F89-404C-8AF4-692AF856FD00}" presName="rootText1" presStyleLbl="node0" presStyleIdx="0" presStyleCnt="1" custLinFactY="-4616" custLinFactNeighborY="-100000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6B1D184-D72F-48D7-A064-0F02BA37709D}" type="pres">
      <dgm:prSet presAssocID="{798CA5C0-8F89-404C-8AF4-692AF856FD00}" presName="rootConnector1" presStyleLbl="node1" presStyleIdx="0" presStyleCnt="0"/>
      <dgm:spPr/>
      <dgm:t>
        <a:bodyPr/>
        <a:lstStyle/>
        <a:p>
          <a:endParaRPr lang="th-TH"/>
        </a:p>
      </dgm:t>
    </dgm:pt>
    <dgm:pt modelId="{273025F5-0097-416D-BDC8-51C2DCDEA566}" type="pres">
      <dgm:prSet presAssocID="{798CA5C0-8F89-404C-8AF4-692AF856FD00}" presName="hierChild2" presStyleCnt="0"/>
      <dgm:spPr/>
    </dgm:pt>
    <dgm:pt modelId="{AC4DAD4F-B05A-4933-B675-B5E102D85505}" type="pres">
      <dgm:prSet presAssocID="{67F8710C-CC78-4C63-BFA9-796B309FEDBE}" presName="Name37" presStyleLbl="parChTrans1D2" presStyleIdx="0" presStyleCnt="5"/>
      <dgm:spPr/>
      <dgm:t>
        <a:bodyPr/>
        <a:lstStyle/>
        <a:p>
          <a:endParaRPr lang="th-TH"/>
        </a:p>
      </dgm:t>
    </dgm:pt>
    <dgm:pt modelId="{C83DB623-ADBB-4B00-A2D9-33721CA46D07}" type="pres">
      <dgm:prSet presAssocID="{80F1F00A-1808-41C8-8741-A261344636BD}" presName="hierRoot2" presStyleCnt="0">
        <dgm:presLayoutVars>
          <dgm:hierBranch val="init"/>
        </dgm:presLayoutVars>
      </dgm:prSet>
      <dgm:spPr/>
    </dgm:pt>
    <dgm:pt modelId="{92AE23C4-B8EB-45B9-AE47-9F1CFD00FB07}" type="pres">
      <dgm:prSet presAssocID="{80F1F00A-1808-41C8-8741-A261344636BD}" presName="rootComposite" presStyleCnt="0"/>
      <dgm:spPr/>
    </dgm:pt>
    <dgm:pt modelId="{CBE7CE1F-E113-41EA-B8CA-0ADCE93C79D2}" type="pres">
      <dgm:prSet presAssocID="{80F1F00A-1808-41C8-8741-A261344636BD}" presName="rootText" presStyleLbl="node2" presStyleIdx="0" presStyleCnt="5" custLinFactNeighborY="-9299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80F99AEA-1582-4CB5-8849-81E6E9DABB0C}" type="pres">
      <dgm:prSet presAssocID="{80F1F00A-1808-41C8-8741-A261344636BD}" presName="rootConnector" presStyleLbl="node2" presStyleIdx="0" presStyleCnt="5"/>
      <dgm:spPr/>
      <dgm:t>
        <a:bodyPr/>
        <a:lstStyle/>
        <a:p>
          <a:endParaRPr lang="th-TH"/>
        </a:p>
      </dgm:t>
    </dgm:pt>
    <dgm:pt modelId="{51A70AB5-21FB-4AF6-9EA6-0F3D95900D89}" type="pres">
      <dgm:prSet presAssocID="{80F1F00A-1808-41C8-8741-A261344636BD}" presName="hierChild4" presStyleCnt="0"/>
      <dgm:spPr/>
    </dgm:pt>
    <dgm:pt modelId="{A9E6D908-7D72-44B3-BF0B-EC4BEA72AA0A}" type="pres">
      <dgm:prSet presAssocID="{80F1F00A-1808-41C8-8741-A261344636BD}" presName="hierChild5" presStyleCnt="0"/>
      <dgm:spPr/>
    </dgm:pt>
    <dgm:pt modelId="{FAE45F55-9068-4930-A1F9-285B3F844DB6}" type="pres">
      <dgm:prSet presAssocID="{46B08058-83BA-465B-9C47-FC068F3D7A3F}" presName="Name37" presStyleLbl="parChTrans1D2" presStyleIdx="1" presStyleCnt="5"/>
      <dgm:spPr/>
      <dgm:t>
        <a:bodyPr/>
        <a:lstStyle/>
        <a:p>
          <a:endParaRPr lang="th-TH"/>
        </a:p>
      </dgm:t>
    </dgm:pt>
    <dgm:pt modelId="{B894C73E-35AB-46BE-93D7-290FDD0FA5AB}" type="pres">
      <dgm:prSet presAssocID="{6BD34C7E-3803-430E-B7D3-39170BB576E3}" presName="hierRoot2" presStyleCnt="0">
        <dgm:presLayoutVars>
          <dgm:hierBranch val="init"/>
        </dgm:presLayoutVars>
      </dgm:prSet>
      <dgm:spPr/>
    </dgm:pt>
    <dgm:pt modelId="{04CB12AA-86AA-405F-B281-7D2F7855DDF8}" type="pres">
      <dgm:prSet presAssocID="{6BD34C7E-3803-430E-B7D3-39170BB576E3}" presName="rootComposite" presStyleCnt="0"/>
      <dgm:spPr/>
    </dgm:pt>
    <dgm:pt modelId="{2923605E-C280-46AF-94F1-D42A0B230836}" type="pres">
      <dgm:prSet presAssocID="{6BD34C7E-3803-430E-B7D3-39170BB576E3}" presName="rootText" presStyleLbl="node2" presStyleIdx="1" presStyleCnt="5" custLinFactNeighborY="-9299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E705F606-18E6-4528-A1F5-5BE05CA750A0}" type="pres">
      <dgm:prSet presAssocID="{6BD34C7E-3803-430E-B7D3-39170BB576E3}" presName="rootConnector" presStyleLbl="node2" presStyleIdx="1" presStyleCnt="5"/>
      <dgm:spPr/>
      <dgm:t>
        <a:bodyPr/>
        <a:lstStyle/>
        <a:p>
          <a:endParaRPr lang="th-TH"/>
        </a:p>
      </dgm:t>
    </dgm:pt>
    <dgm:pt modelId="{764232BF-E157-4FA0-B57D-D7ED7373FF3A}" type="pres">
      <dgm:prSet presAssocID="{6BD34C7E-3803-430E-B7D3-39170BB576E3}" presName="hierChild4" presStyleCnt="0"/>
      <dgm:spPr/>
    </dgm:pt>
    <dgm:pt modelId="{645F0F8F-5504-42D0-B94F-05681991FA73}" type="pres">
      <dgm:prSet presAssocID="{6BD34C7E-3803-430E-B7D3-39170BB576E3}" presName="hierChild5" presStyleCnt="0"/>
      <dgm:spPr/>
    </dgm:pt>
    <dgm:pt modelId="{053017E7-7266-40B3-931E-1FC7774557F6}" type="pres">
      <dgm:prSet presAssocID="{DA4ADC81-06DA-42C6-B399-8C264E442936}" presName="Name37" presStyleLbl="parChTrans1D2" presStyleIdx="2" presStyleCnt="5"/>
      <dgm:spPr/>
      <dgm:t>
        <a:bodyPr/>
        <a:lstStyle/>
        <a:p>
          <a:endParaRPr lang="th-TH"/>
        </a:p>
      </dgm:t>
    </dgm:pt>
    <dgm:pt modelId="{80F242B8-2294-4A46-95DA-F84B9264A310}" type="pres">
      <dgm:prSet presAssocID="{A3B09758-BC89-4076-BB8C-38E8A9831952}" presName="hierRoot2" presStyleCnt="0">
        <dgm:presLayoutVars>
          <dgm:hierBranch val="init"/>
        </dgm:presLayoutVars>
      </dgm:prSet>
      <dgm:spPr/>
    </dgm:pt>
    <dgm:pt modelId="{4900894E-076A-4808-A865-5920DCBACB59}" type="pres">
      <dgm:prSet presAssocID="{A3B09758-BC89-4076-BB8C-38E8A9831952}" presName="rootComposite" presStyleCnt="0"/>
      <dgm:spPr/>
    </dgm:pt>
    <dgm:pt modelId="{EFA0D362-5A9D-4438-A2D6-8D4D0C72413B}" type="pres">
      <dgm:prSet presAssocID="{A3B09758-BC89-4076-BB8C-38E8A9831952}" presName="rootText" presStyleLbl="node2" presStyleIdx="2" presStyleCnt="5" custLinFactNeighborY="-9299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D0B5BDCC-95EE-45A0-A0C6-3B0A6D768FD5}" type="pres">
      <dgm:prSet presAssocID="{A3B09758-BC89-4076-BB8C-38E8A9831952}" presName="rootConnector" presStyleLbl="node2" presStyleIdx="2" presStyleCnt="5"/>
      <dgm:spPr/>
      <dgm:t>
        <a:bodyPr/>
        <a:lstStyle/>
        <a:p>
          <a:endParaRPr lang="th-TH"/>
        </a:p>
      </dgm:t>
    </dgm:pt>
    <dgm:pt modelId="{9A086D76-854E-46E5-A1BB-DB1FF980DDF7}" type="pres">
      <dgm:prSet presAssocID="{A3B09758-BC89-4076-BB8C-38E8A9831952}" presName="hierChild4" presStyleCnt="0"/>
      <dgm:spPr/>
    </dgm:pt>
    <dgm:pt modelId="{D58F31A7-4855-4AF8-8A3D-BE7A4A0D7CB3}" type="pres">
      <dgm:prSet presAssocID="{A3B09758-BC89-4076-BB8C-38E8A9831952}" presName="hierChild5" presStyleCnt="0"/>
      <dgm:spPr/>
    </dgm:pt>
    <dgm:pt modelId="{40539629-C3C7-486B-ABCA-771B2D0FB082}" type="pres">
      <dgm:prSet presAssocID="{273C246C-34F1-45E8-8CC6-439862D74B9B}" presName="Name37" presStyleLbl="parChTrans1D2" presStyleIdx="3" presStyleCnt="5"/>
      <dgm:spPr/>
      <dgm:t>
        <a:bodyPr/>
        <a:lstStyle/>
        <a:p>
          <a:endParaRPr lang="th-TH"/>
        </a:p>
      </dgm:t>
    </dgm:pt>
    <dgm:pt modelId="{9492E4AF-3661-476E-95BC-B5C23462A406}" type="pres">
      <dgm:prSet presAssocID="{50094BE0-25DC-4195-8285-66BDE1B1DFD4}" presName="hierRoot2" presStyleCnt="0">
        <dgm:presLayoutVars>
          <dgm:hierBranch val="init"/>
        </dgm:presLayoutVars>
      </dgm:prSet>
      <dgm:spPr/>
    </dgm:pt>
    <dgm:pt modelId="{4848C559-00D5-4E69-801B-8C76A0AEB55B}" type="pres">
      <dgm:prSet presAssocID="{50094BE0-25DC-4195-8285-66BDE1B1DFD4}" presName="rootComposite" presStyleCnt="0"/>
      <dgm:spPr/>
    </dgm:pt>
    <dgm:pt modelId="{338478E4-7BAD-41B1-9191-215BABD6D672}" type="pres">
      <dgm:prSet presAssocID="{50094BE0-25DC-4195-8285-66BDE1B1DFD4}" presName="rootText" presStyleLbl="node2" presStyleIdx="3" presStyleCnt="5" custLinFactNeighborY="-9299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C7E1CE07-3A48-445E-9800-82BEC0C54EBC}" type="pres">
      <dgm:prSet presAssocID="{50094BE0-25DC-4195-8285-66BDE1B1DFD4}" presName="rootConnector" presStyleLbl="node2" presStyleIdx="3" presStyleCnt="5"/>
      <dgm:spPr/>
      <dgm:t>
        <a:bodyPr/>
        <a:lstStyle/>
        <a:p>
          <a:endParaRPr lang="th-TH"/>
        </a:p>
      </dgm:t>
    </dgm:pt>
    <dgm:pt modelId="{34CBB3F9-4A8D-4E2B-AC0E-BF5CF69BB54F}" type="pres">
      <dgm:prSet presAssocID="{50094BE0-25DC-4195-8285-66BDE1B1DFD4}" presName="hierChild4" presStyleCnt="0"/>
      <dgm:spPr/>
    </dgm:pt>
    <dgm:pt modelId="{7C9FD25E-69FE-4B0B-A053-388F3288BAC9}" type="pres">
      <dgm:prSet presAssocID="{50094BE0-25DC-4195-8285-66BDE1B1DFD4}" presName="hierChild5" presStyleCnt="0"/>
      <dgm:spPr/>
    </dgm:pt>
    <dgm:pt modelId="{401580DC-3267-418A-B292-0C9F426EB182}" type="pres">
      <dgm:prSet presAssocID="{83F0A92F-30EA-406B-A18A-216A15879E23}" presName="Name37" presStyleLbl="parChTrans1D2" presStyleIdx="4" presStyleCnt="5"/>
      <dgm:spPr/>
      <dgm:t>
        <a:bodyPr/>
        <a:lstStyle/>
        <a:p>
          <a:endParaRPr lang="th-TH"/>
        </a:p>
      </dgm:t>
    </dgm:pt>
    <dgm:pt modelId="{84ACF86E-9AFE-4529-80FC-7EAF1537779B}" type="pres">
      <dgm:prSet presAssocID="{1812359C-C872-43D6-BA47-647DC62119B0}" presName="hierRoot2" presStyleCnt="0">
        <dgm:presLayoutVars>
          <dgm:hierBranch val="init"/>
        </dgm:presLayoutVars>
      </dgm:prSet>
      <dgm:spPr/>
    </dgm:pt>
    <dgm:pt modelId="{6298E593-EFE4-4842-B4B7-2CA94C47D3FE}" type="pres">
      <dgm:prSet presAssocID="{1812359C-C872-43D6-BA47-647DC62119B0}" presName="rootComposite" presStyleCnt="0"/>
      <dgm:spPr/>
    </dgm:pt>
    <dgm:pt modelId="{A3D3045D-08E5-40BD-8271-E09F72C171F0}" type="pres">
      <dgm:prSet presAssocID="{1812359C-C872-43D6-BA47-647DC62119B0}" presName="rootText" presStyleLbl="node2" presStyleIdx="4" presStyleCnt="5" custLinFactNeighborY="-92992">
        <dgm:presLayoutVars>
          <dgm:chPref val="3"/>
        </dgm:presLayoutVars>
      </dgm:prSet>
      <dgm:spPr/>
      <dgm:t>
        <a:bodyPr/>
        <a:lstStyle/>
        <a:p>
          <a:endParaRPr lang="th-TH"/>
        </a:p>
      </dgm:t>
    </dgm:pt>
    <dgm:pt modelId="{B20D0B43-D8B4-49DE-A63F-507E69572079}" type="pres">
      <dgm:prSet presAssocID="{1812359C-C872-43D6-BA47-647DC62119B0}" presName="rootConnector" presStyleLbl="node2" presStyleIdx="4" presStyleCnt="5"/>
      <dgm:spPr/>
      <dgm:t>
        <a:bodyPr/>
        <a:lstStyle/>
        <a:p>
          <a:endParaRPr lang="th-TH"/>
        </a:p>
      </dgm:t>
    </dgm:pt>
    <dgm:pt modelId="{DEDBDD16-A3A3-4C0B-B880-D25E32BC9731}" type="pres">
      <dgm:prSet presAssocID="{1812359C-C872-43D6-BA47-647DC62119B0}" presName="hierChild4" presStyleCnt="0"/>
      <dgm:spPr/>
    </dgm:pt>
    <dgm:pt modelId="{D2E50E4A-61CF-4236-8748-AEB61E9ED8E1}" type="pres">
      <dgm:prSet presAssocID="{1812359C-C872-43D6-BA47-647DC62119B0}" presName="hierChild5" presStyleCnt="0"/>
      <dgm:spPr/>
    </dgm:pt>
    <dgm:pt modelId="{6A5EF2FC-1CFB-4FE0-B72A-E55D12860D17}" type="pres">
      <dgm:prSet presAssocID="{798CA5C0-8F89-404C-8AF4-692AF856FD00}" presName="hierChild3" presStyleCnt="0"/>
      <dgm:spPr/>
    </dgm:pt>
  </dgm:ptLst>
  <dgm:cxnLst>
    <dgm:cxn modelId="{F62F5E52-CC2E-4E18-B94E-301E3D56F06C}" type="presOf" srcId="{A3B09758-BC89-4076-BB8C-38E8A9831952}" destId="{D0B5BDCC-95EE-45A0-A0C6-3B0A6D768FD5}" srcOrd="1" destOrd="0" presId="urn:microsoft.com/office/officeart/2005/8/layout/orgChart1"/>
    <dgm:cxn modelId="{3F87ADE0-9E81-40AF-A944-303E40D5C909}" type="presOf" srcId="{80F1F00A-1808-41C8-8741-A261344636BD}" destId="{CBE7CE1F-E113-41EA-B8CA-0ADCE93C79D2}" srcOrd="0" destOrd="0" presId="urn:microsoft.com/office/officeart/2005/8/layout/orgChart1"/>
    <dgm:cxn modelId="{C98B8904-EDC9-4AE8-9810-710FF962E843}" type="presOf" srcId="{798CA5C0-8F89-404C-8AF4-692AF856FD00}" destId="{B6B1D184-D72F-48D7-A064-0F02BA37709D}" srcOrd="1" destOrd="0" presId="urn:microsoft.com/office/officeart/2005/8/layout/orgChart1"/>
    <dgm:cxn modelId="{5523AC04-F6F1-4630-A2CE-451057F0D2FE}" srcId="{798CA5C0-8F89-404C-8AF4-692AF856FD00}" destId="{A3B09758-BC89-4076-BB8C-38E8A9831952}" srcOrd="2" destOrd="0" parTransId="{DA4ADC81-06DA-42C6-B399-8C264E442936}" sibTransId="{150C4CF7-753C-439B-96DE-8CF35DFC18E9}"/>
    <dgm:cxn modelId="{C90B4308-E556-4D37-8643-0F30917E71A4}" type="presOf" srcId="{273C246C-34F1-45E8-8CC6-439862D74B9B}" destId="{40539629-C3C7-486B-ABCA-771B2D0FB082}" srcOrd="0" destOrd="0" presId="urn:microsoft.com/office/officeart/2005/8/layout/orgChart1"/>
    <dgm:cxn modelId="{40840A67-7A86-4A73-9F39-7ADF0C121221}" srcId="{83BD1CB3-F8A5-4EF4-8EE8-0775524B8C39}" destId="{798CA5C0-8F89-404C-8AF4-692AF856FD00}" srcOrd="0" destOrd="0" parTransId="{11297DFC-B3A2-47AA-9AAB-2E159C709118}" sibTransId="{91C25854-619A-4F63-A4DA-0241A6BA1553}"/>
    <dgm:cxn modelId="{6E201E92-C578-468B-AA6A-CCDFA869169A}" type="presOf" srcId="{6BD34C7E-3803-430E-B7D3-39170BB576E3}" destId="{E705F606-18E6-4528-A1F5-5BE05CA750A0}" srcOrd="1" destOrd="0" presId="urn:microsoft.com/office/officeart/2005/8/layout/orgChart1"/>
    <dgm:cxn modelId="{F15D349C-0C00-4EDD-95AE-5F86D0B2B21D}" type="presOf" srcId="{80F1F00A-1808-41C8-8741-A261344636BD}" destId="{80F99AEA-1582-4CB5-8849-81E6E9DABB0C}" srcOrd="1" destOrd="0" presId="urn:microsoft.com/office/officeart/2005/8/layout/orgChart1"/>
    <dgm:cxn modelId="{2A74CCC3-0459-471A-8CFA-5135670E28CF}" type="presOf" srcId="{6BD34C7E-3803-430E-B7D3-39170BB576E3}" destId="{2923605E-C280-46AF-94F1-D42A0B230836}" srcOrd="0" destOrd="0" presId="urn:microsoft.com/office/officeart/2005/8/layout/orgChart1"/>
    <dgm:cxn modelId="{D0949C45-6944-4136-89CF-A4D9BE11A5B1}" type="presOf" srcId="{A3B09758-BC89-4076-BB8C-38E8A9831952}" destId="{EFA0D362-5A9D-4438-A2D6-8D4D0C72413B}" srcOrd="0" destOrd="0" presId="urn:microsoft.com/office/officeart/2005/8/layout/orgChart1"/>
    <dgm:cxn modelId="{EB51BFFD-EC9C-4393-B54B-1CD41B510712}" srcId="{798CA5C0-8F89-404C-8AF4-692AF856FD00}" destId="{80F1F00A-1808-41C8-8741-A261344636BD}" srcOrd="0" destOrd="0" parTransId="{67F8710C-CC78-4C63-BFA9-796B309FEDBE}" sibTransId="{AB229BF1-CF6C-44E9-A973-15A15A2AFF86}"/>
    <dgm:cxn modelId="{E265602E-560A-4741-AC43-1DF869276B7A}" type="presOf" srcId="{1812359C-C872-43D6-BA47-647DC62119B0}" destId="{A3D3045D-08E5-40BD-8271-E09F72C171F0}" srcOrd="0" destOrd="0" presId="urn:microsoft.com/office/officeart/2005/8/layout/orgChart1"/>
    <dgm:cxn modelId="{C294A972-A901-416D-8239-B01373E202C7}" type="presOf" srcId="{1812359C-C872-43D6-BA47-647DC62119B0}" destId="{B20D0B43-D8B4-49DE-A63F-507E69572079}" srcOrd="1" destOrd="0" presId="urn:microsoft.com/office/officeart/2005/8/layout/orgChart1"/>
    <dgm:cxn modelId="{EDCB8DDF-B5A7-471B-A932-8E4BCB742CD2}" type="presOf" srcId="{46B08058-83BA-465B-9C47-FC068F3D7A3F}" destId="{FAE45F55-9068-4930-A1F9-285B3F844DB6}" srcOrd="0" destOrd="0" presId="urn:microsoft.com/office/officeart/2005/8/layout/orgChart1"/>
    <dgm:cxn modelId="{FA4C51E7-3CC2-4982-A45D-FC4CEBC52086}" srcId="{798CA5C0-8F89-404C-8AF4-692AF856FD00}" destId="{50094BE0-25DC-4195-8285-66BDE1B1DFD4}" srcOrd="3" destOrd="0" parTransId="{273C246C-34F1-45E8-8CC6-439862D74B9B}" sibTransId="{964AFB02-A371-4411-9D50-D2519092EB62}"/>
    <dgm:cxn modelId="{9F13A509-9107-461B-85BA-BC23295DF25C}" type="presOf" srcId="{50094BE0-25DC-4195-8285-66BDE1B1DFD4}" destId="{338478E4-7BAD-41B1-9191-215BABD6D672}" srcOrd="0" destOrd="0" presId="urn:microsoft.com/office/officeart/2005/8/layout/orgChart1"/>
    <dgm:cxn modelId="{3D79CCA1-F3F6-4DC2-9FFD-F54C9B2104EC}" srcId="{798CA5C0-8F89-404C-8AF4-692AF856FD00}" destId="{1812359C-C872-43D6-BA47-647DC62119B0}" srcOrd="4" destOrd="0" parTransId="{83F0A92F-30EA-406B-A18A-216A15879E23}" sibTransId="{18DCE5E7-469B-43B8-87A1-9C5E3DE28C92}"/>
    <dgm:cxn modelId="{7141AEED-6293-4CE4-98C3-07074630DDFC}" srcId="{798CA5C0-8F89-404C-8AF4-692AF856FD00}" destId="{6BD34C7E-3803-430E-B7D3-39170BB576E3}" srcOrd="1" destOrd="0" parTransId="{46B08058-83BA-465B-9C47-FC068F3D7A3F}" sibTransId="{1D5D3018-FCCA-42BE-B3D7-A4DD4B8D2A27}"/>
    <dgm:cxn modelId="{6F985058-6641-4228-8B05-1E5312A5FA0A}" type="presOf" srcId="{83F0A92F-30EA-406B-A18A-216A15879E23}" destId="{401580DC-3267-418A-B292-0C9F426EB182}" srcOrd="0" destOrd="0" presId="urn:microsoft.com/office/officeart/2005/8/layout/orgChart1"/>
    <dgm:cxn modelId="{9DFD0EF1-DE62-4C50-ACAA-5B5640B4F65E}" type="presOf" srcId="{50094BE0-25DC-4195-8285-66BDE1B1DFD4}" destId="{C7E1CE07-3A48-445E-9800-82BEC0C54EBC}" srcOrd="1" destOrd="0" presId="urn:microsoft.com/office/officeart/2005/8/layout/orgChart1"/>
    <dgm:cxn modelId="{9B9C068D-C194-4658-B4F1-22F2FA5C8B60}" type="presOf" srcId="{83BD1CB3-F8A5-4EF4-8EE8-0775524B8C39}" destId="{29547DEE-F5FF-4BBB-96C7-E786D1B20680}" srcOrd="0" destOrd="0" presId="urn:microsoft.com/office/officeart/2005/8/layout/orgChart1"/>
    <dgm:cxn modelId="{BB2EAA5B-76E6-4670-AD9D-9EF84F821549}" type="presOf" srcId="{798CA5C0-8F89-404C-8AF4-692AF856FD00}" destId="{03E6C45B-2840-48A8-B6E2-7566DD7147F1}" srcOrd="0" destOrd="0" presId="urn:microsoft.com/office/officeart/2005/8/layout/orgChart1"/>
    <dgm:cxn modelId="{96BA2DEA-A3B8-486E-B977-39087470A2B8}" type="presOf" srcId="{DA4ADC81-06DA-42C6-B399-8C264E442936}" destId="{053017E7-7266-40B3-931E-1FC7774557F6}" srcOrd="0" destOrd="0" presId="urn:microsoft.com/office/officeart/2005/8/layout/orgChart1"/>
    <dgm:cxn modelId="{1C47EED2-6496-4FB6-AEF2-5881015F2ECC}" type="presOf" srcId="{67F8710C-CC78-4C63-BFA9-796B309FEDBE}" destId="{AC4DAD4F-B05A-4933-B675-B5E102D85505}" srcOrd="0" destOrd="0" presId="urn:microsoft.com/office/officeart/2005/8/layout/orgChart1"/>
    <dgm:cxn modelId="{E2FE2772-7315-4EED-9379-15A84F917E93}" type="presParOf" srcId="{29547DEE-F5FF-4BBB-96C7-E786D1B20680}" destId="{370149CC-D7F1-4CC7-A99C-F56FDF46FC9F}" srcOrd="0" destOrd="0" presId="urn:microsoft.com/office/officeart/2005/8/layout/orgChart1"/>
    <dgm:cxn modelId="{034DEE49-9C0F-425C-97D5-849782546631}" type="presParOf" srcId="{370149CC-D7F1-4CC7-A99C-F56FDF46FC9F}" destId="{2F98A158-FDED-4154-A4DB-0E08CFB781B0}" srcOrd="0" destOrd="0" presId="urn:microsoft.com/office/officeart/2005/8/layout/orgChart1"/>
    <dgm:cxn modelId="{6D066EAC-B1B6-4B88-81B5-103C8DDF17B3}" type="presParOf" srcId="{2F98A158-FDED-4154-A4DB-0E08CFB781B0}" destId="{03E6C45B-2840-48A8-B6E2-7566DD7147F1}" srcOrd="0" destOrd="0" presId="urn:microsoft.com/office/officeart/2005/8/layout/orgChart1"/>
    <dgm:cxn modelId="{4A7F9834-5C26-4D52-9352-C5AD4C8E24C2}" type="presParOf" srcId="{2F98A158-FDED-4154-A4DB-0E08CFB781B0}" destId="{B6B1D184-D72F-48D7-A064-0F02BA37709D}" srcOrd="1" destOrd="0" presId="urn:microsoft.com/office/officeart/2005/8/layout/orgChart1"/>
    <dgm:cxn modelId="{2A1142D0-7FCD-497C-B845-86A5A598421E}" type="presParOf" srcId="{370149CC-D7F1-4CC7-A99C-F56FDF46FC9F}" destId="{273025F5-0097-416D-BDC8-51C2DCDEA566}" srcOrd="1" destOrd="0" presId="urn:microsoft.com/office/officeart/2005/8/layout/orgChart1"/>
    <dgm:cxn modelId="{63B455FF-7E88-49C1-9A4D-BF8243223436}" type="presParOf" srcId="{273025F5-0097-416D-BDC8-51C2DCDEA566}" destId="{AC4DAD4F-B05A-4933-B675-B5E102D85505}" srcOrd="0" destOrd="0" presId="urn:microsoft.com/office/officeart/2005/8/layout/orgChart1"/>
    <dgm:cxn modelId="{DBED4401-714E-4747-B4A1-AD7E26EB7548}" type="presParOf" srcId="{273025F5-0097-416D-BDC8-51C2DCDEA566}" destId="{C83DB623-ADBB-4B00-A2D9-33721CA46D07}" srcOrd="1" destOrd="0" presId="urn:microsoft.com/office/officeart/2005/8/layout/orgChart1"/>
    <dgm:cxn modelId="{21CED79B-157A-4FD2-A85F-252E44B1B89B}" type="presParOf" srcId="{C83DB623-ADBB-4B00-A2D9-33721CA46D07}" destId="{92AE23C4-B8EB-45B9-AE47-9F1CFD00FB07}" srcOrd="0" destOrd="0" presId="urn:microsoft.com/office/officeart/2005/8/layout/orgChart1"/>
    <dgm:cxn modelId="{4C12D6D6-4177-499E-B9EC-C6FE309372FB}" type="presParOf" srcId="{92AE23C4-B8EB-45B9-AE47-9F1CFD00FB07}" destId="{CBE7CE1F-E113-41EA-B8CA-0ADCE93C79D2}" srcOrd="0" destOrd="0" presId="urn:microsoft.com/office/officeart/2005/8/layout/orgChart1"/>
    <dgm:cxn modelId="{F12F84E9-F15D-4C3F-9ED0-B518E78D3427}" type="presParOf" srcId="{92AE23C4-B8EB-45B9-AE47-9F1CFD00FB07}" destId="{80F99AEA-1582-4CB5-8849-81E6E9DABB0C}" srcOrd="1" destOrd="0" presId="urn:microsoft.com/office/officeart/2005/8/layout/orgChart1"/>
    <dgm:cxn modelId="{BEB14DD6-4CF5-4C66-83E1-CDA23797DC0B}" type="presParOf" srcId="{C83DB623-ADBB-4B00-A2D9-33721CA46D07}" destId="{51A70AB5-21FB-4AF6-9EA6-0F3D95900D89}" srcOrd="1" destOrd="0" presId="urn:microsoft.com/office/officeart/2005/8/layout/orgChart1"/>
    <dgm:cxn modelId="{3DC97BF5-DF42-45C7-BFDC-44C4E13C4F3E}" type="presParOf" srcId="{C83DB623-ADBB-4B00-A2D9-33721CA46D07}" destId="{A9E6D908-7D72-44B3-BF0B-EC4BEA72AA0A}" srcOrd="2" destOrd="0" presId="urn:microsoft.com/office/officeart/2005/8/layout/orgChart1"/>
    <dgm:cxn modelId="{981BF6EE-C4E2-4408-A6E9-CFEEDA7B12BF}" type="presParOf" srcId="{273025F5-0097-416D-BDC8-51C2DCDEA566}" destId="{FAE45F55-9068-4930-A1F9-285B3F844DB6}" srcOrd="2" destOrd="0" presId="urn:microsoft.com/office/officeart/2005/8/layout/orgChart1"/>
    <dgm:cxn modelId="{8F9EB056-0E01-474A-A9A2-5842264BFB00}" type="presParOf" srcId="{273025F5-0097-416D-BDC8-51C2DCDEA566}" destId="{B894C73E-35AB-46BE-93D7-290FDD0FA5AB}" srcOrd="3" destOrd="0" presId="urn:microsoft.com/office/officeart/2005/8/layout/orgChart1"/>
    <dgm:cxn modelId="{D225AAF8-3283-4670-9697-6D62519A6595}" type="presParOf" srcId="{B894C73E-35AB-46BE-93D7-290FDD0FA5AB}" destId="{04CB12AA-86AA-405F-B281-7D2F7855DDF8}" srcOrd="0" destOrd="0" presId="urn:microsoft.com/office/officeart/2005/8/layout/orgChart1"/>
    <dgm:cxn modelId="{79C69DEA-3BAB-4840-A263-7BEF271B87D1}" type="presParOf" srcId="{04CB12AA-86AA-405F-B281-7D2F7855DDF8}" destId="{2923605E-C280-46AF-94F1-D42A0B230836}" srcOrd="0" destOrd="0" presId="urn:microsoft.com/office/officeart/2005/8/layout/orgChart1"/>
    <dgm:cxn modelId="{E996E2D6-2E4C-42A5-917F-0D58DB9E9AF3}" type="presParOf" srcId="{04CB12AA-86AA-405F-B281-7D2F7855DDF8}" destId="{E705F606-18E6-4528-A1F5-5BE05CA750A0}" srcOrd="1" destOrd="0" presId="urn:microsoft.com/office/officeart/2005/8/layout/orgChart1"/>
    <dgm:cxn modelId="{D3843B43-4501-4630-BA34-B6686862F2B1}" type="presParOf" srcId="{B894C73E-35AB-46BE-93D7-290FDD0FA5AB}" destId="{764232BF-E157-4FA0-B57D-D7ED7373FF3A}" srcOrd="1" destOrd="0" presId="urn:microsoft.com/office/officeart/2005/8/layout/orgChart1"/>
    <dgm:cxn modelId="{47981083-4950-4E7E-BA50-B03491C879CD}" type="presParOf" srcId="{B894C73E-35AB-46BE-93D7-290FDD0FA5AB}" destId="{645F0F8F-5504-42D0-B94F-05681991FA73}" srcOrd="2" destOrd="0" presId="urn:microsoft.com/office/officeart/2005/8/layout/orgChart1"/>
    <dgm:cxn modelId="{205C79F4-3FAB-4D43-9F60-28D06B773E2C}" type="presParOf" srcId="{273025F5-0097-416D-BDC8-51C2DCDEA566}" destId="{053017E7-7266-40B3-931E-1FC7774557F6}" srcOrd="4" destOrd="0" presId="urn:microsoft.com/office/officeart/2005/8/layout/orgChart1"/>
    <dgm:cxn modelId="{4F16D79F-8770-4EC1-9692-79E55BA1382C}" type="presParOf" srcId="{273025F5-0097-416D-BDC8-51C2DCDEA566}" destId="{80F242B8-2294-4A46-95DA-F84B9264A310}" srcOrd="5" destOrd="0" presId="urn:microsoft.com/office/officeart/2005/8/layout/orgChart1"/>
    <dgm:cxn modelId="{4C486AB6-0E47-403C-B3C5-EFAB20AC2670}" type="presParOf" srcId="{80F242B8-2294-4A46-95DA-F84B9264A310}" destId="{4900894E-076A-4808-A865-5920DCBACB59}" srcOrd="0" destOrd="0" presId="urn:microsoft.com/office/officeart/2005/8/layout/orgChart1"/>
    <dgm:cxn modelId="{A1F23A28-F343-49BD-8515-21199D891D4C}" type="presParOf" srcId="{4900894E-076A-4808-A865-5920DCBACB59}" destId="{EFA0D362-5A9D-4438-A2D6-8D4D0C72413B}" srcOrd="0" destOrd="0" presId="urn:microsoft.com/office/officeart/2005/8/layout/orgChart1"/>
    <dgm:cxn modelId="{3208A4D7-5DC1-4E6E-8304-B59C5F7EBE22}" type="presParOf" srcId="{4900894E-076A-4808-A865-5920DCBACB59}" destId="{D0B5BDCC-95EE-45A0-A0C6-3B0A6D768FD5}" srcOrd="1" destOrd="0" presId="urn:microsoft.com/office/officeart/2005/8/layout/orgChart1"/>
    <dgm:cxn modelId="{0DADCC37-06BC-47FE-9C66-B30E73909BED}" type="presParOf" srcId="{80F242B8-2294-4A46-95DA-F84B9264A310}" destId="{9A086D76-854E-46E5-A1BB-DB1FF980DDF7}" srcOrd="1" destOrd="0" presId="urn:microsoft.com/office/officeart/2005/8/layout/orgChart1"/>
    <dgm:cxn modelId="{8857F325-2B6F-486C-8065-50494A38F2B3}" type="presParOf" srcId="{80F242B8-2294-4A46-95DA-F84B9264A310}" destId="{D58F31A7-4855-4AF8-8A3D-BE7A4A0D7CB3}" srcOrd="2" destOrd="0" presId="urn:microsoft.com/office/officeart/2005/8/layout/orgChart1"/>
    <dgm:cxn modelId="{5B647D25-A2A8-4D0F-BE75-63153CC53594}" type="presParOf" srcId="{273025F5-0097-416D-BDC8-51C2DCDEA566}" destId="{40539629-C3C7-486B-ABCA-771B2D0FB082}" srcOrd="6" destOrd="0" presId="urn:microsoft.com/office/officeart/2005/8/layout/orgChart1"/>
    <dgm:cxn modelId="{7D111ADA-363E-4734-AD43-39A90709B113}" type="presParOf" srcId="{273025F5-0097-416D-BDC8-51C2DCDEA566}" destId="{9492E4AF-3661-476E-95BC-B5C23462A406}" srcOrd="7" destOrd="0" presId="urn:microsoft.com/office/officeart/2005/8/layout/orgChart1"/>
    <dgm:cxn modelId="{FB20D58F-802E-4BCD-A26E-2FAD6C76FB54}" type="presParOf" srcId="{9492E4AF-3661-476E-95BC-B5C23462A406}" destId="{4848C559-00D5-4E69-801B-8C76A0AEB55B}" srcOrd="0" destOrd="0" presId="urn:microsoft.com/office/officeart/2005/8/layout/orgChart1"/>
    <dgm:cxn modelId="{00E6E084-C062-4AA4-BAF2-EBB5BC65B55A}" type="presParOf" srcId="{4848C559-00D5-4E69-801B-8C76A0AEB55B}" destId="{338478E4-7BAD-41B1-9191-215BABD6D672}" srcOrd="0" destOrd="0" presId="urn:microsoft.com/office/officeart/2005/8/layout/orgChart1"/>
    <dgm:cxn modelId="{0B236986-9A4B-413B-8979-6B466517FB44}" type="presParOf" srcId="{4848C559-00D5-4E69-801B-8C76A0AEB55B}" destId="{C7E1CE07-3A48-445E-9800-82BEC0C54EBC}" srcOrd="1" destOrd="0" presId="urn:microsoft.com/office/officeart/2005/8/layout/orgChart1"/>
    <dgm:cxn modelId="{A34D8FEC-E1B5-4FD0-BC68-A34637599489}" type="presParOf" srcId="{9492E4AF-3661-476E-95BC-B5C23462A406}" destId="{34CBB3F9-4A8D-4E2B-AC0E-BF5CF69BB54F}" srcOrd="1" destOrd="0" presId="urn:microsoft.com/office/officeart/2005/8/layout/orgChart1"/>
    <dgm:cxn modelId="{51EB7193-FD98-4C35-AB68-D4A37B8A96FE}" type="presParOf" srcId="{9492E4AF-3661-476E-95BC-B5C23462A406}" destId="{7C9FD25E-69FE-4B0B-A053-388F3288BAC9}" srcOrd="2" destOrd="0" presId="urn:microsoft.com/office/officeart/2005/8/layout/orgChart1"/>
    <dgm:cxn modelId="{327671BB-1440-498A-928F-E5FAA9AFE610}" type="presParOf" srcId="{273025F5-0097-416D-BDC8-51C2DCDEA566}" destId="{401580DC-3267-418A-B292-0C9F426EB182}" srcOrd="8" destOrd="0" presId="urn:microsoft.com/office/officeart/2005/8/layout/orgChart1"/>
    <dgm:cxn modelId="{01F7DDCC-8ADA-4280-A12C-A0DAD59800A9}" type="presParOf" srcId="{273025F5-0097-416D-BDC8-51C2DCDEA566}" destId="{84ACF86E-9AFE-4529-80FC-7EAF1537779B}" srcOrd="9" destOrd="0" presId="urn:microsoft.com/office/officeart/2005/8/layout/orgChart1"/>
    <dgm:cxn modelId="{5963E6BC-CFCB-4254-8758-4A46988E9F76}" type="presParOf" srcId="{84ACF86E-9AFE-4529-80FC-7EAF1537779B}" destId="{6298E593-EFE4-4842-B4B7-2CA94C47D3FE}" srcOrd="0" destOrd="0" presId="urn:microsoft.com/office/officeart/2005/8/layout/orgChart1"/>
    <dgm:cxn modelId="{C9FDE488-34EC-429A-9DE3-EC0C27795B81}" type="presParOf" srcId="{6298E593-EFE4-4842-B4B7-2CA94C47D3FE}" destId="{A3D3045D-08E5-40BD-8271-E09F72C171F0}" srcOrd="0" destOrd="0" presId="urn:microsoft.com/office/officeart/2005/8/layout/orgChart1"/>
    <dgm:cxn modelId="{96DFABC2-9362-474C-A1F1-F75C7D256650}" type="presParOf" srcId="{6298E593-EFE4-4842-B4B7-2CA94C47D3FE}" destId="{B20D0B43-D8B4-49DE-A63F-507E69572079}" srcOrd="1" destOrd="0" presId="urn:microsoft.com/office/officeart/2005/8/layout/orgChart1"/>
    <dgm:cxn modelId="{9E7D35A9-B4CE-47C5-B229-E859564518A1}" type="presParOf" srcId="{84ACF86E-9AFE-4529-80FC-7EAF1537779B}" destId="{DEDBDD16-A3A3-4C0B-B880-D25E32BC9731}" srcOrd="1" destOrd="0" presId="urn:microsoft.com/office/officeart/2005/8/layout/orgChart1"/>
    <dgm:cxn modelId="{4815E9C4-0ECF-4EBD-9D4F-02D4E931DB23}" type="presParOf" srcId="{84ACF86E-9AFE-4529-80FC-7EAF1537779B}" destId="{D2E50E4A-61CF-4236-8748-AEB61E9ED8E1}" srcOrd="2" destOrd="0" presId="urn:microsoft.com/office/officeart/2005/8/layout/orgChart1"/>
    <dgm:cxn modelId="{7B51ED30-7403-4558-8D8E-DCC9B992E30B}" type="presParOf" srcId="{370149CC-D7F1-4CC7-A99C-F56FDF46FC9F}" destId="{6A5EF2FC-1CFB-4FE0-B72A-E55D12860D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135CEA7-C663-4A83-8953-E293F8B0D9A0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BF71225-094D-4304-AAAB-92B6F663CF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82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Because TPS helps keep track</a:t>
            </a:r>
            <a:r>
              <a:rPr lang="en-US" baseline="0" dirty="0" smtClean="0"/>
              <a:t> of routine operations and records some firms call this data processing system (DPS) </a:t>
            </a:r>
            <a:r>
              <a:rPr lang="en-US" dirty="0" smtClean="0"/>
              <a:t>(key term)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Records routine, day-to-day operations in a database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Foundation for other information systems within organization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Associated with sales, order processing, inventory (Key Term), purchasing (Key Term), accounts payable (Key Term), accounts receivable (Key Term), payroll (Key Term) – other accounting functions.</a:t>
            </a: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z="1100" dirty="0"/>
              <a:t>A transaction processing system helps an organization to keep track of routine operations 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Records information in a database to provide users access to the information via queries and/or reports</a:t>
            </a:r>
          </a:p>
          <a:p>
            <a:pPr eaLnBrk="1" hangingPunct="1">
              <a:buFontTx/>
              <a:buChar char="•"/>
            </a:pPr>
            <a:r>
              <a:rPr lang="en-US" sz="1100" dirty="0"/>
              <a:t>The accounting (key term) area is one of the most essential areas in an organization with six major activities: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Sales order processing (key term) – records customer requests—this usually starts the flow of information 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Accounts receivables (key term) – records money received from or owed by customers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Inventory (key term) – parts and finished goods that the company has in stock </a:t>
            </a:r>
          </a:p>
          <a:p>
            <a:pPr lvl="2" eaLnBrk="1" hangingPunct="1">
              <a:buFontTx/>
              <a:buChar char="•"/>
            </a:pPr>
            <a:r>
              <a:rPr lang="en-US" sz="1100" dirty="0"/>
              <a:t>Inventory control system (Key Term) – Keeps record of each kind of part or finished good in the warehouse</a:t>
            </a:r>
          </a:p>
          <a:p>
            <a:pPr lvl="2" eaLnBrk="1" hangingPunct="1">
              <a:buFontTx/>
              <a:buChar char="•"/>
            </a:pPr>
            <a:r>
              <a:rPr lang="en-US" sz="1100" dirty="0"/>
              <a:t>Purchasing is the buying of materials and services</a:t>
            </a:r>
          </a:p>
          <a:p>
            <a:pPr lvl="3" eaLnBrk="1" hangingPunct="1">
              <a:buFontTx/>
              <a:buChar char="•"/>
            </a:pPr>
            <a:r>
              <a:rPr lang="en-US" sz="1100" dirty="0"/>
              <a:t>Purchase order (Key Term) is a form used 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Accounts payables refers to money the company owes its suppliers for materials and services it has received 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Payroll – concerned with calculating employee paychecks 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General ledger (key term) – keeps track of all summaries of all the foregoing transactions and produces…</a:t>
            </a:r>
          </a:p>
          <a:p>
            <a:pPr lvl="2" eaLnBrk="1" hangingPunct="1">
              <a:buFontTx/>
              <a:buChar char="•"/>
            </a:pPr>
            <a:r>
              <a:rPr lang="en-US" sz="1100" dirty="0"/>
              <a:t>Income Statements (Key Term) – show a company’s financial performance</a:t>
            </a:r>
          </a:p>
          <a:p>
            <a:pPr lvl="2" eaLnBrk="1" hangingPunct="1">
              <a:buFontTx/>
              <a:buChar char="•"/>
            </a:pPr>
            <a:r>
              <a:rPr lang="en-US" sz="1100" dirty="0"/>
              <a:t>Balance sheets (Key Term) – list the overall financial condition of an organization</a:t>
            </a:r>
          </a:p>
          <a:p>
            <a:pPr lvl="1" eaLnBrk="1" hangingPunct="1">
              <a:buFontTx/>
              <a:buChar char="•"/>
            </a:pPr>
            <a:r>
              <a:rPr lang="en-US" sz="1100" dirty="0"/>
              <a:t>Other TPS that you might use: ATMs and online student registration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49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MIS </a:t>
            </a:r>
            <a:r>
              <a:rPr lang="en-US" i="1" dirty="0" smtClean="0"/>
              <a:t>use</a:t>
            </a:r>
            <a:r>
              <a:rPr lang="en-US" dirty="0" smtClean="0"/>
              <a:t> databases; DBMS required to integrate the databases of the different departments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 computer-based information system that produces standardized reports in summarized, structured form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Periodic reports (key term) – produced at regular intervals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Exception reports (key term) – call attention to unusual events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Demand reports (key term) – opposite of periodic, is produced only upon request</a:t>
            </a: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31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DSS is quite different from transaction processing system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Gives a summary of the data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Helps decision makers analyze unanticipated situations 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Managers often must contend with unanticipated questions; DSS help provide answers to unexpected, non-recurring problems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DSS helps user (management or otherwise) make decisions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lvl="0" eaLnBrk="1" hangingPunct="1">
              <a:buFontTx/>
              <a:buNone/>
            </a:pPr>
            <a:r>
              <a:rPr lang="en-US" dirty="0" smtClean="0"/>
              <a:t>DSS consists of four parts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User (key term)  – someone who has to make decisions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System software (key term)  – essentially the operating system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Data (key term) – stored in a DSS and consists of two kinds: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Internal data (key term) – data from within the organization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External data (key term) – data gathered from outside the organization; Example: marketing research firms; trade associations; U.S. government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Decision model ( Key Term) – three types are displayed on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18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DSS is quite different from transaction processing system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Gives a summary of the data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Helps decision makers analyze unanticipated situations 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Managers often must contend with unanticipated questions; DSS help provide answers to unexpected, non-recurring problems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DSS helps user (management or otherwise) make decisions</a:t>
            </a:r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pPr lvl="0" eaLnBrk="1" hangingPunct="1">
              <a:buFontTx/>
              <a:buNone/>
            </a:pPr>
            <a:r>
              <a:rPr lang="en-US" dirty="0" smtClean="0"/>
              <a:t>DSS consists of four parts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User (key term)  – someone who has to make decisions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System software (key term)  – essentially the operating system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Data (key term) – stored in a DSS and consists of two kinds: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Internal data (key term) – data from within the organization</a:t>
            </a:r>
          </a:p>
          <a:p>
            <a:pPr lvl="2" eaLnBrk="1" hangingPunct="1">
              <a:buFontTx/>
              <a:buChar char="•"/>
            </a:pPr>
            <a:r>
              <a:rPr lang="en-US" dirty="0" smtClean="0"/>
              <a:t>External data (key term) – data gathered from outside the organization; Example: marketing research firms; trade associations; U.S. government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Decision model ( Key Term) – three types are displayed on next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683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There</a:t>
            </a:r>
            <a:r>
              <a:rPr lang="en-US" baseline="0" dirty="0" smtClean="0"/>
              <a:t> are three basic types of decision models:</a:t>
            </a:r>
          </a:p>
          <a:p>
            <a:pPr eaLnBrk="1" hangingPunct="1"/>
            <a:endParaRPr lang="en-US" baseline="0" dirty="0" smtClean="0"/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Strategic (key term) – long range planning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Tactical (key term)  - financial planning and sales promotion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Operational (key term)  - day to day activities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94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ESS is a like a DSS or MIS that can present, summarize, and analyze data from an organization’s databases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Emphasis on ease of use so that executives may operate without extensive training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Easy, direct access about the company’s performance; highly summarized information to help make decisions; combines internal data from TPS and MIS with external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98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Information workers </a:t>
            </a:r>
            <a:r>
              <a:rPr lang="en-US" baseline="0" dirty="0" smtClean="0"/>
              <a:t>(key term) </a:t>
            </a:r>
            <a:r>
              <a:rPr lang="en-US" dirty="0" smtClean="0"/>
              <a:t>create, distribute, and communicate information.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Information workers –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Communication and distribution - data workers </a:t>
            </a:r>
            <a:r>
              <a:rPr lang="en-US" baseline="0" dirty="0" smtClean="0"/>
              <a:t>(key term)</a:t>
            </a:r>
            <a:r>
              <a:rPr lang="en-US" dirty="0" smtClean="0"/>
              <a:t>; include but not limited to secretaries, clerks,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Creation - knowledge workers </a:t>
            </a:r>
            <a:r>
              <a:rPr lang="en-US" baseline="0" dirty="0" smtClean="0"/>
              <a:t>(key term)</a:t>
            </a:r>
            <a:r>
              <a:rPr lang="en-US" dirty="0" smtClean="0"/>
              <a:t>; engineers, and scientists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Office automation systems (OASs) </a:t>
            </a:r>
            <a:r>
              <a:rPr lang="en-US" baseline="0" dirty="0" smtClean="0"/>
              <a:t>(key term) </a:t>
            </a:r>
            <a:r>
              <a:rPr lang="en-US" dirty="0" smtClean="0"/>
              <a:t>support the activities of data workers by managing documents, communications, and scheduling. Secretaries and clerks are data workers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Project Managers</a:t>
            </a:r>
            <a:r>
              <a:rPr lang="en-US" baseline="0" dirty="0" smtClean="0"/>
              <a:t>(key term)  </a:t>
            </a:r>
            <a:r>
              <a:rPr lang="en-US" dirty="0" smtClean="0"/>
              <a:t>– programs designed to schedule, plan, and control project resources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Videoconferencing </a:t>
            </a:r>
            <a:r>
              <a:rPr lang="en-US" baseline="0" dirty="0" smtClean="0"/>
              <a:t>(key term) </a:t>
            </a:r>
            <a:r>
              <a:rPr lang="en-US" dirty="0" smtClean="0"/>
              <a:t>systems – computer systems using the computer and Internet that allow people located at various geographical locations to communicate and conduct in-person meetings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Knowledge work systems (KWSs)</a:t>
            </a:r>
            <a:r>
              <a:rPr lang="en-US" baseline="0" dirty="0" smtClean="0"/>
              <a:t> (key term)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CAD/CAM (computer-aided design/computer-aided manufacturing) (Key Term) – used by design and manufacturing engineers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10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Information workers </a:t>
            </a:r>
            <a:r>
              <a:rPr lang="en-US" baseline="0" dirty="0" smtClean="0"/>
              <a:t>(key term) </a:t>
            </a:r>
            <a:r>
              <a:rPr lang="en-US" dirty="0" smtClean="0"/>
              <a:t>create, distribute, and communicate information. 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Information workers – 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Communication and distribution - data workers </a:t>
            </a:r>
            <a:r>
              <a:rPr lang="en-US" baseline="0" dirty="0" smtClean="0"/>
              <a:t>(key term)</a:t>
            </a:r>
            <a:r>
              <a:rPr lang="en-US" dirty="0" smtClean="0"/>
              <a:t>; include but not limited to secretaries, clerks,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Creation - knowledge workers </a:t>
            </a:r>
            <a:r>
              <a:rPr lang="en-US" baseline="0" dirty="0" smtClean="0"/>
              <a:t>(key term)</a:t>
            </a:r>
            <a:r>
              <a:rPr lang="en-US" dirty="0" smtClean="0"/>
              <a:t>; engineers, and scientists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Office automation systems (OASs) </a:t>
            </a:r>
            <a:r>
              <a:rPr lang="en-US" baseline="0" dirty="0" smtClean="0"/>
              <a:t>(key term) </a:t>
            </a:r>
            <a:r>
              <a:rPr lang="en-US" dirty="0" smtClean="0"/>
              <a:t>support the activities of data workers by managing documents, communications, and scheduling. Secretaries and clerks are data workers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Project Managers</a:t>
            </a:r>
            <a:r>
              <a:rPr lang="en-US" baseline="0" dirty="0" smtClean="0"/>
              <a:t>(key term)  </a:t>
            </a:r>
            <a:r>
              <a:rPr lang="en-US" dirty="0" smtClean="0"/>
              <a:t>– programs designed to schedule, plan, and control project resources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Videoconferencing </a:t>
            </a:r>
            <a:r>
              <a:rPr lang="en-US" baseline="0" dirty="0" smtClean="0"/>
              <a:t>(key term) </a:t>
            </a:r>
            <a:r>
              <a:rPr lang="en-US" dirty="0" smtClean="0"/>
              <a:t>systems – computer systems using the computer and Internet that allow people located at various geographical locations to communicate and conduct in-person meetings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Knowledge work systems (KWSs)</a:t>
            </a:r>
            <a:r>
              <a:rPr lang="en-US" baseline="0" dirty="0" smtClean="0"/>
              <a:t> (key term)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CAD/CAM (computer-aided design/computer-aided manufacturing) (Key Term) – used by design and manufacturing engineers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92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Expert systems </a:t>
            </a:r>
            <a:r>
              <a:rPr lang="en-US" baseline="0" dirty="0" smtClean="0"/>
              <a:t>(key term) also known as knowledge-based systems (key term) </a:t>
            </a:r>
          </a:p>
          <a:p>
            <a:pPr marL="176679" indent="-176679">
              <a:buFont typeface="Arial" pitchFamily="34" charset="0"/>
              <a:buChar char="•"/>
            </a:pPr>
            <a:r>
              <a:rPr lang="en-US" baseline="0" dirty="0" smtClean="0"/>
              <a:t>Artificial intelligence that uses a knowledge base (key term) database that contains facts and rules from human experts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1225-094D-4304-AAAB-92B6F663CF0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9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1225-094D-4304-AAAB-92B6F663CF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25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Information systems managers create and implement corporate computer policy and systems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Consult with management, staff, and customers to achieve goals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Advancement opportunities typically included leadership in the field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To learn about other careers in information systems, visit www.computing2011.com and enter the keyword careers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0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034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Have students turn to the end of Chapter 10 in their textbooks to view the same “Open-Ended” questions/statements</a:t>
            </a:r>
          </a:p>
          <a:p>
            <a:pPr eaLnBrk="1" hangingPunct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38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system (key term) is a collection of all necessary resources</a:t>
            </a:r>
            <a:r>
              <a:rPr lang="en-US" baseline="0" dirty="0" smtClean="0"/>
              <a:t> working together to run an organization.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1225-094D-4304-AAAB-92B6F663CF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93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 system (key term) is a collection of all necessary resources</a:t>
            </a:r>
            <a:r>
              <a:rPr lang="en-US" baseline="0" dirty="0" smtClean="0"/>
              <a:t> working together to run an organization.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71225-094D-4304-AAAB-92B6F663CF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54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/>
              <a:t>Organizations can be viewed according to how they function: (Diagram with five functions shown on next slide)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Management has three levels : top, middle</a:t>
            </a:r>
            <a:r>
              <a:rPr lang="en-US" baseline="0" dirty="0" smtClean="0"/>
              <a:t> and supervisors</a:t>
            </a:r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Information flows up, down, and across </a:t>
            </a:r>
          </a:p>
          <a:p>
            <a:pPr lvl="1" eaLnBrk="1" hangingPunct="1"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A good exercise is to use an order entry company as an example.  Have the students trace how a transaction starts with a telephone or computer order for goods.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4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buFontTx/>
              <a:buChar char="•"/>
            </a:pPr>
            <a:r>
              <a:rPr lang="en-US" dirty="0" smtClean="0"/>
              <a:t>Accounting (key term) – records all financial activity from billing customers to paying employees</a:t>
            </a:r>
          </a:p>
          <a:p>
            <a:pPr lvl="0" eaLnBrk="1" hangingPunct="1">
              <a:buFontTx/>
              <a:buChar char="•"/>
            </a:pPr>
            <a:r>
              <a:rPr lang="en-US" dirty="0" smtClean="0"/>
              <a:t>Marketing (key term)– plans, prices, promotes, sells, and distributes the organization’s goods and services</a:t>
            </a:r>
          </a:p>
          <a:p>
            <a:pPr lvl="0" eaLnBrk="1" hangingPunct="1">
              <a:buFontTx/>
              <a:buChar char="•"/>
            </a:pPr>
            <a:r>
              <a:rPr lang="en-US" dirty="0" smtClean="0"/>
              <a:t>Human resources (key term)– focuses on people—hiring, training, promoting, and other human-centered activities</a:t>
            </a:r>
          </a:p>
          <a:p>
            <a:pPr lvl="0" eaLnBrk="1" hangingPunct="1">
              <a:buFontTx/>
              <a:buChar char="•"/>
            </a:pPr>
            <a:r>
              <a:rPr lang="en-US" dirty="0" smtClean="0"/>
              <a:t>Production (key term)– actually creates finished goods and services using raw materials and personnel</a:t>
            </a:r>
          </a:p>
          <a:p>
            <a:pPr lvl="0" eaLnBrk="1" hangingPunct="1">
              <a:buFontTx/>
              <a:buChar char="•"/>
            </a:pPr>
            <a:r>
              <a:rPr lang="en-US" dirty="0" smtClean="0"/>
              <a:t>Research (key term)– identifies, investigates, and develops new products and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0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Most organizations have three levels of management; may see some overlap between supervisor and middle management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Top management (key term) almost always requires information from the “below” and from all departments; therefore, information is vertical; they also need information outside the organization from external sources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Middle Management (key term) – the information flow is both vertical and horizontal across functional lines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Supervisors (key term) – supervisors communicate mainly with their middle management and the workers they supervise underneath their level of management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endParaRPr lang="en-US" dirty="0" smtClean="0"/>
          </a:p>
          <a:p>
            <a:pPr lvl="2" eaLnBrk="1" hangingPunct="1">
              <a:spcBef>
                <a:spcPct val="5000"/>
              </a:spcBef>
              <a:buFontTx/>
              <a:buChar char="•"/>
            </a:pPr>
            <a:r>
              <a:rPr lang="en-US" dirty="0" smtClean="0"/>
              <a:t>Supervisors:  Responsible for operational matters; control matters; detailed, day-to-day information</a:t>
            </a:r>
          </a:p>
          <a:p>
            <a:pPr lvl="2" eaLnBrk="1" hangingPunct="1">
              <a:spcBef>
                <a:spcPct val="5000"/>
              </a:spcBef>
              <a:buFontTx/>
              <a:buChar char="•"/>
            </a:pPr>
            <a:r>
              <a:rPr lang="en-US" dirty="0" smtClean="0"/>
              <a:t>Middle managers:  Responsible for tactical planning or control planning and decision making; need summarized weekly or monthly information; responsible for long term goal implementation</a:t>
            </a:r>
          </a:p>
          <a:p>
            <a:pPr lvl="2" eaLnBrk="1" hangingPunct="1">
              <a:spcBef>
                <a:spcPct val="5000"/>
              </a:spcBef>
              <a:buFontTx/>
              <a:buChar char="•"/>
            </a:pPr>
            <a:r>
              <a:rPr lang="en-US" dirty="0" smtClean="0"/>
              <a:t>Top managers (key term):  Involved with long-range planning; responsible for strategic planning; need highly summarized information; also need information from outside sources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0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 smtClean="0"/>
              <a:t>An example of an information flow pattern within an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84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dirty="0" smtClean="0"/>
              <a:t>Almost all organizations have computer-based information systems</a:t>
            </a:r>
          </a:p>
          <a:p>
            <a:pPr eaLnBrk="1" hangingPunct="1">
              <a:spcBef>
                <a:spcPct val="5000"/>
              </a:spcBef>
              <a:buFontTx/>
              <a:buNone/>
            </a:pPr>
            <a:endParaRPr lang="en-US" dirty="0" smtClean="0"/>
          </a:p>
          <a:p>
            <a:pPr eaLnBrk="1" hangingPunct="1">
              <a:spcBef>
                <a:spcPct val="5000"/>
              </a:spcBef>
              <a:buFontTx/>
              <a:buNone/>
            </a:pPr>
            <a:r>
              <a:rPr lang="en-US" dirty="0" smtClean="0"/>
              <a:t>Four types of computer-based information systems that help track and keep information flowing in the amount and direction organization needs to stay on track:</a:t>
            </a:r>
          </a:p>
          <a:p>
            <a:pPr lvl="1" eaLnBrk="1" hangingPunct="1">
              <a:spcBef>
                <a:spcPct val="5000"/>
              </a:spcBef>
              <a:buFontTx/>
              <a:buChar char="•"/>
            </a:pPr>
            <a:r>
              <a:rPr lang="en-US" dirty="0" smtClean="0"/>
              <a:t>TPS –Transaction processing system (key term) ; records day-to-day transactions; foundation for other information systems</a:t>
            </a:r>
          </a:p>
          <a:p>
            <a:pPr lvl="1" eaLnBrk="1" hangingPunct="1">
              <a:spcBef>
                <a:spcPct val="5000"/>
              </a:spcBef>
              <a:buFontTx/>
              <a:buChar char="•"/>
            </a:pPr>
            <a:r>
              <a:rPr lang="en-US" dirty="0" smtClean="0"/>
              <a:t>MIS – Management information system (key term) ; summary of detail from TPS; produces standard reports for management</a:t>
            </a:r>
          </a:p>
          <a:p>
            <a:pPr lvl="1" eaLnBrk="1" hangingPunct="1">
              <a:spcBef>
                <a:spcPct val="5000"/>
              </a:spcBef>
              <a:buFontTx/>
              <a:buChar char="•"/>
            </a:pPr>
            <a:r>
              <a:rPr lang="en-US" dirty="0" smtClean="0"/>
              <a:t>DSS – Decision support system (key term) ; data source:  flexible analytical tool; assists managers with solutions for a wide range of problems; uses the TPS</a:t>
            </a:r>
          </a:p>
          <a:p>
            <a:pPr lvl="1" eaLnBrk="1" hangingPunct="1">
              <a:spcBef>
                <a:spcPct val="5000"/>
              </a:spcBef>
              <a:buFontTx/>
              <a:buChar char="•"/>
            </a:pPr>
            <a:r>
              <a:rPr lang="en-US" dirty="0" smtClean="0"/>
              <a:t>ESS – Executive support system  is also referred to as the Executive information system (EIS) (Key Term) ; highly summarized information presentations; gives senior management a broad company view, assists with strategic planning; sourced internally from TPS and MIS, and from external sources</a:t>
            </a:r>
          </a:p>
          <a:p>
            <a:pPr eaLnBrk="1" hangingPunct="1">
              <a:spcBef>
                <a:spcPct val="5000"/>
              </a:spcBef>
              <a:buFontTx/>
              <a:buChar char="•"/>
            </a:pPr>
            <a:endParaRPr lang="en-US" dirty="0" smtClean="0"/>
          </a:p>
          <a:p>
            <a:pPr eaLnBrk="1" hangingPunct="1">
              <a:buFontTx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8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1351243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Copyright © 2015 McGraw-Hill Education.</a:t>
            </a:r>
            <a:r>
              <a:rPr lang="en-IN" altLang="en-US" sz="1000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All rights reserved. No reproduction or distribution without the prior written consent of McGraw-Hill Education.</a:t>
            </a:r>
            <a:endParaRPr lang="en-IN" altLang="en-US" sz="10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"/>
            <a:ext cx="12201613" cy="2453267"/>
            <a:chOff x="0" y="0"/>
            <a:chExt cx="12201613" cy="2453267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</p:grpSpPr>
        <p:sp>
          <p:nvSpPr>
            <p:cNvPr id="24" name="Rectangle 4"/>
            <p:cNvSpPr/>
            <p:nvPr/>
          </p:nvSpPr>
          <p:spPr>
            <a:xfrm>
              <a:off x="0" y="0"/>
              <a:ext cx="6217920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68" h="2453267">
                  <a:moveTo>
                    <a:pt x="11151" y="0"/>
                  </a:moveTo>
                  <a:lnTo>
                    <a:pt x="6110868" y="0"/>
                  </a:lnTo>
                  <a:lnTo>
                    <a:pt x="6088565" y="2442116"/>
                  </a:lnTo>
                  <a:lnTo>
                    <a:pt x="4003288" y="2453267"/>
                  </a:lnTo>
                  <a:lnTo>
                    <a:pt x="0" y="1282390"/>
                  </a:lnTo>
                  <a:lnTo>
                    <a:pt x="111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ectangle 4"/>
            <p:cNvSpPr/>
            <p:nvPr/>
          </p:nvSpPr>
          <p:spPr>
            <a:xfrm flipH="1">
              <a:off x="5983316" y="0"/>
              <a:ext cx="6218297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  <a:gd name="connsiteX0" fmla="*/ 0 w 6111239"/>
                <a:gd name="connsiteY0" fmla="*/ 0 h 2453267"/>
                <a:gd name="connsiteX1" fmla="*/ 6111239 w 6111239"/>
                <a:gd name="connsiteY1" fmla="*/ 0 h 2453267"/>
                <a:gd name="connsiteX2" fmla="*/ 6088936 w 6111239"/>
                <a:gd name="connsiteY2" fmla="*/ 2442116 h 2453267"/>
                <a:gd name="connsiteX3" fmla="*/ 4003659 w 6111239"/>
                <a:gd name="connsiteY3" fmla="*/ 2453267 h 2453267"/>
                <a:gd name="connsiteX4" fmla="*/ 371 w 6111239"/>
                <a:gd name="connsiteY4" fmla="*/ 1282390 h 2453267"/>
                <a:gd name="connsiteX5" fmla="*/ 0 w 6111239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1239" h="2453267">
                  <a:moveTo>
                    <a:pt x="0" y="0"/>
                  </a:moveTo>
                  <a:lnTo>
                    <a:pt x="6111239" y="0"/>
                  </a:lnTo>
                  <a:lnTo>
                    <a:pt x="6088936" y="2442116"/>
                  </a:lnTo>
                  <a:lnTo>
                    <a:pt x="4003659" y="2453267"/>
                  </a:lnTo>
                  <a:lnTo>
                    <a:pt x="371" y="1282390"/>
                  </a:lnTo>
                  <a:cubicBezTo>
                    <a:pt x="247" y="854927"/>
                    <a:pt x="124" y="427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359" y="2"/>
            <a:ext cx="7887343" cy="212167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6600" b="1" cap="none" spc="-113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" y="0"/>
            <a:ext cx="1315844" cy="1234440"/>
            <a:chOff x="0" y="71081"/>
            <a:chExt cx="1315844" cy="1280160"/>
          </a:xfrm>
          <a:solidFill>
            <a:schemeClr val="accent3"/>
          </a:solidFill>
        </p:grpSpPr>
        <p:sp>
          <p:nvSpPr>
            <p:cNvPr id="18" name="Freeform 17"/>
            <p:cNvSpPr/>
            <p:nvPr/>
          </p:nvSpPr>
          <p:spPr>
            <a:xfrm flipH="1">
              <a:off x="0" y="71081"/>
              <a:ext cx="1315844" cy="1280160"/>
            </a:xfrm>
            <a:custGeom>
              <a:avLst/>
              <a:gdLst>
                <a:gd name="connsiteX0" fmla="*/ 314957 w 1005840"/>
                <a:gd name="connsiteY0" fmla="*/ 0 h 1280160"/>
                <a:gd name="connsiteX1" fmla="*/ 1005840 w 1005840"/>
                <a:gd name="connsiteY1" fmla="*/ 0 h 1280160"/>
                <a:gd name="connsiteX2" fmla="*/ 1005840 w 1005840"/>
                <a:gd name="connsiteY2" fmla="*/ 1280160 h 1280160"/>
                <a:gd name="connsiteX3" fmla="*/ 314957 w 1005840"/>
                <a:gd name="connsiteY3" fmla="*/ 1280160 h 1280160"/>
                <a:gd name="connsiteX4" fmla="*/ 6398 w 1005840"/>
                <a:gd name="connsiteY4" fmla="*/ 1028677 h 1280160"/>
                <a:gd name="connsiteX5" fmla="*/ 0 w 1005840"/>
                <a:gd name="connsiteY5" fmla="*/ 965212 h 1280160"/>
                <a:gd name="connsiteX6" fmla="*/ 0 w 1005840"/>
                <a:gd name="connsiteY6" fmla="*/ 314948 h 1280160"/>
                <a:gd name="connsiteX7" fmla="*/ 6398 w 1005840"/>
                <a:gd name="connsiteY7" fmla="*/ 251483 h 1280160"/>
                <a:gd name="connsiteX8" fmla="*/ 251482 w 1005840"/>
                <a:gd name="connsiteY8" fmla="*/ 6399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40" h="1280160">
                  <a:moveTo>
                    <a:pt x="314957" y="0"/>
                  </a:moveTo>
                  <a:lnTo>
                    <a:pt x="1005840" y="0"/>
                  </a:lnTo>
                  <a:lnTo>
                    <a:pt x="1005840" y="1280160"/>
                  </a:lnTo>
                  <a:lnTo>
                    <a:pt x="314957" y="1280160"/>
                  </a:lnTo>
                  <a:cubicBezTo>
                    <a:pt x="162753" y="1280160"/>
                    <a:pt x="35766" y="1172199"/>
                    <a:pt x="6398" y="1028677"/>
                  </a:cubicBezTo>
                  <a:lnTo>
                    <a:pt x="0" y="965212"/>
                  </a:lnTo>
                  <a:lnTo>
                    <a:pt x="0" y="314948"/>
                  </a:lnTo>
                  <a:lnTo>
                    <a:pt x="6398" y="251483"/>
                  </a:lnTo>
                  <a:cubicBezTo>
                    <a:pt x="31571" y="128465"/>
                    <a:pt x="128464" y="31572"/>
                    <a:pt x="251482" y="639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-298178" y="540864"/>
              <a:ext cx="1070358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</a:rPr>
                <a:t>Chapter</a:t>
              </a:r>
              <a:endParaRPr lang="en-US" sz="1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flipV="1">
            <a:off x="4083331" y="2407546"/>
            <a:ext cx="4099367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/>
          <p:cNvSpPr/>
          <p:nvPr/>
        </p:nvSpPr>
        <p:spPr>
          <a:xfrm rot="20641458" flipV="1">
            <a:off x="8091807" y="1824352"/>
            <a:ext cx="420624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 30"/>
          <p:cNvSpPr/>
          <p:nvPr/>
        </p:nvSpPr>
        <p:spPr>
          <a:xfrm rot="958542" flipH="1" flipV="1">
            <a:off x="-112056" y="1813399"/>
            <a:ext cx="429768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811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7" y="2125042"/>
            <a:ext cx="8753763" cy="2323374"/>
          </a:xfrm>
          <a:prstGeom prst="round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3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enter quotation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14895F32-FC5B-4D3A-B9C0-68275218E2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7" y="4613565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1" y="1648497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31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7202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9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dirty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Click to edit Master title style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226" y="1817225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b="1" dirty="0" smtClean="0">
                <a:latin typeface="Angsana New" panose="02020603050405020304" pitchFamily="18" charset="-34"/>
                <a:cs typeface="Angsana New" panose="02020603050405020304" pitchFamily="18" charset="-34"/>
              </a:defRPr>
            </a:lvl1pPr>
            <a:lvl2pPr>
              <a:def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defRPr>
            </a:lvl2pPr>
            <a:lvl3pPr>
              <a:def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defRPr>
            </a:lvl3pPr>
            <a:lvl4pPr>
              <a:defRPr lang="en-US" sz="2800" b="1" dirty="0" smtClean="0">
                <a:latin typeface="Angsana New" panose="02020603050405020304" pitchFamily="18" charset="-34"/>
                <a:cs typeface="Angsana New" panose="02020603050405020304" pitchFamily="18" charset="-34"/>
              </a:defRPr>
            </a:lvl4pPr>
            <a:lvl5pPr>
              <a:def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14895F32-FC5B-4D3A-B9C0-68275218E2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44319B4-11D7-43AE-81BF-DDCBB1362D7A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0427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2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244339"/>
            <a:ext cx="12192000" cy="2348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107" y="4255936"/>
            <a:ext cx="8423564" cy="1596195"/>
          </a:xfr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4050" spc="-113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2767" y="5825295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4895F32-FC5B-4D3A-B9C0-68275218E2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A44319B4-11D7-43AE-81BF-DDCBB1362D7A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" y="4221107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09598439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tabLst>
                <a:tab pos="205740" algn="l"/>
              </a:tabLst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2"/>
            <a:ext cx="4846320" cy="4295601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14895F32-FC5B-4D3A-B9C0-68275218E2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44319B4-11D7-43AE-81BF-DDCBB1362D7A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4920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3"/>
            <a:ext cx="4846320" cy="3756909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14895F32-FC5B-4D3A-B9C0-68275218E2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44319B4-11D7-43AE-81BF-DDCBB1362D7A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4990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0"/>
            <a:ext cx="10661923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14895F32-FC5B-4D3A-B9C0-68275218E2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44319B4-11D7-43AE-81BF-DDCBB1362D7A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06671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14895F32-FC5B-4D3A-B9C0-68275218E2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A44319B4-11D7-43AE-81BF-DDCBB1362D7A}" type="datetimeFigureOut">
              <a:rPr lang="en-US" smtClean="0"/>
              <a:t>5/28/2015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9522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92" y="1447800"/>
            <a:ext cx="9939931" cy="1447800"/>
          </a:xfrm>
        </p:spPr>
        <p:txBody>
          <a:bodyPr anchor="b"/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5" y="3129280"/>
            <a:ext cx="6310267" cy="289052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4" y="3129282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14895F32-FC5B-4D3A-B9C0-68275218E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5817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7" cy="1574808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14895F32-FC5B-4D3A-B9C0-68275218E2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2469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00399" y="3200400"/>
            <a:ext cx="6858000" cy="457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1"/>
              </a:gs>
              <a:gs pos="55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baseline="0" dirty="0" smtClean="0">
                <a:solidFill>
                  <a:prstClr val="white"/>
                </a:solidFill>
              </a:rPr>
              <a:t>      Computing Essentials 2015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0">
                <a:schemeClr val="bg1"/>
              </a:gs>
              <a:gs pos="6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5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4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15306" r="38007" b="43838"/>
          <a:stretch/>
        </p:blipFill>
        <p:spPr>
          <a:xfrm>
            <a:off x="1" y="0"/>
            <a:ext cx="1276017" cy="13716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48" y="1339364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2"/>
          <p:cNvSpPr txBox="1">
            <a:spLocks noGrp="1"/>
          </p:cNvSpPr>
          <p:nvPr userDrawn="1"/>
        </p:nvSpPr>
        <p:spPr bwMode="auto">
          <a:xfrm>
            <a:off x="9778682" y="6507163"/>
            <a:ext cx="2413318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t>10-</a:t>
            </a:r>
            <a:fld id="{904A1C09-83D9-4225-B389-16680B713356}" type="slidenum">
              <a:rPr lang="en-US" altLang="zh-CN" sz="100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solidFill>
                <a:schemeClr val="bg1"/>
              </a:solidFill>
              <a:latin typeface="Times New Roman" charset="0"/>
              <a:ea typeface="宋体" charset="-122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4147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 spd="slow">
    <p:cover/>
  </p:transition>
  <p:txStyles>
    <p:titleStyle>
      <a:lvl1pPr algn="l" defTabSz="685800" rtl="0" eaLnBrk="1" latinLnBrk="0" hangingPunct="1">
        <a:spcBef>
          <a:spcPct val="0"/>
        </a:spcBef>
        <a:buNone/>
        <a:defRPr lang="en-US" sz="4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Angsana New" panose="02020603050405020304" pitchFamily="18" charset="-34"/>
          <a:ea typeface="+mj-ea"/>
          <a:cs typeface="Angsana New" panose="02020603050405020304" pitchFamily="18" charset="-34"/>
        </a:defRPr>
      </a:lvl1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3200" b="1" kern="1200" dirty="0" smtClean="0">
          <a:solidFill>
            <a:schemeClr val="tx1"/>
          </a:solidFill>
          <a:latin typeface="Angsana New" panose="02020603050405020304" pitchFamily="18" charset="-34"/>
          <a:ea typeface="+mn-ea"/>
          <a:cs typeface="Angsana New" panose="02020603050405020304" pitchFamily="18" charset="-34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800" b="1" kern="1200" dirty="0" smtClean="0">
          <a:solidFill>
            <a:schemeClr val="tx1"/>
          </a:solidFill>
          <a:latin typeface="Angsana New" panose="02020603050405020304" pitchFamily="18" charset="-34"/>
          <a:ea typeface="+mn-ea"/>
          <a:cs typeface="Angsana New" panose="02020603050405020304" pitchFamily="18" charset="-34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800" b="1" kern="1200" dirty="0" smtClean="0">
          <a:solidFill>
            <a:schemeClr val="tx1"/>
          </a:solidFill>
          <a:latin typeface="Angsana New" panose="02020603050405020304" pitchFamily="18" charset="-34"/>
          <a:ea typeface="+mn-ea"/>
          <a:cs typeface="Angsana New" panose="02020603050405020304" pitchFamily="18" charset="-34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800" b="1" kern="1200" dirty="0" smtClean="0">
          <a:solidFill>
            <a:schemeClr val="tx1"/>
          </a:solidFill>
          <a:latin typeface="Angsana New" panose="02020603050405020304" pitchFamily="18" charset="-34"/>
          <a:ea typeface="+mn-ea"/>
          <a:cs typeface="Angsana New" panose="02020603050405020304" pitchFamily="18" charset="-34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800" b="1" kern="1200" dirty="0" smtClean="0">
          <a:solidFill>
            <a:schemeClr val="tx1"/>
          </a:solidFill>
          <a:latin typeface="Angsana New" panose="02020603050405020304" pitchFamily="18" charset="-34"/>
          <a:ea typeface="+mn-ea"/>
          <a:cs typeface="Angsana New" panose="02020603050405020304" pitchFamily="18" charset="-34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5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tm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7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Data" Target="../diagrams/data1.xml"/><Relationship Id="rId5" Type="http://schemas.openxmlformats.org/officeDocument/2006/relationships/slide" Target="slide5.xml"/><Relationship Id="rId10" Type="http://schemas.microsoft.com/office/2007/relationships/diagramDrawing" Target="../diagrams/drawing1.xml"/><Relationship Id="rId4" Type="http://schemas.openxmlformats.org/officeDocument/2006/relationships/slide" Target="slide8.xml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 smtClean="0"/>
              <a:t>ระบบสารสนเทศ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Information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685" y="2700465"/>
            <a:ext cx="1176630" cy="1457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658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10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2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8234970" cy="950027"/>
          </a:xfrm>
        </p:spPr>
        <p:txBody>
          <a:bodyPr>
            <a:normAutofit/>
          </a:bodyPr>
          <a:lstStyle/>
          <a:p>
            <a:r>
              <a:rPr lang="th-TH" dirty="0"/>
              <a:t>ระบบสารสนเทศบนพื้นฐานคอมพิวเตอร์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09679300"/>
              </p:ext>
            </p:extLst>
          </p:nvPr>
        </p:nvGraphicFramePr>
        <p:xfrm>
          <a:off x="1600200" y="2313782"/>
          <a:ext cx="4581458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Line Callout 1 7"/>
          <p:cNvSpPr/>
          <p:nvPr/>
        </p:nvSpPr>
        <p:spPr>
          <a:xfrm>
            <a:off x="4724400" y="2133600"/>
            <a:ext cx="3886200" cy="903207"/>
          </a:xfrm>
          <a:prstGeom prst="borderCallout1">
            <a:avLst>
              <a:gd name="adj1" fmla="val 85624"/>
              <a:gd name="adj2" fmla="val -106"/>
              <a:gd name="adj3" fmla="val 85848"/>
              <a:gd name="adj4" fmla="val -9655"/>
            </a:avLst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h-TH" sz="20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ระบบสนับสนุนผู้บริหาร (</a:t>
            </a:r>
            <a:r>
              <a:rPr lang="en-US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ESS)</a:t>
            </a:r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TH Sarabun New" panose="020B0500040200020003" pitchFamily="34" charset="-34"/>
              </a:rPr>
              <a:t>ใช้ข้อมูลภายในจาก </a:t>
            </a:r>
            <a:r>
              <a: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MIS </a:t>
            </a:r>
            <a:r>
              <a:rPr lang="th-TH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และ </a:t>
            </a:r>
            <a:r>
              <a: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DSS </a:t>
            </a:r>
            <a:r>
              <a:rPr lang="th-TH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รวมถึงข้อมูลภายนอก เพื่อสนับสนุนผู้บริหารระดับสูง</a:t>
            </a:r>
            <a:endParaRPr lang="en-US" sz="2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181600" y="3151982"/>
            <a:ext cx="3886200" cy="904627"/>
          </a:xfrm>
          <a:prstGeom prst="borderCallout1">
            <a:avLst>
              <a:gd name="adj1" fmla="val 59003"/>
              <a:gd name="adj2" fmla="val 263"/>
              <a:gd name="adj3" fmla="val 59227"/>
              <a:gd name="adj4" fmla="val -7667"/>
            </a:avLst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h-TH" sz="20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ระบบสนับสนุนการตัดสินใจ (</a:t>
            </a:r>
            <a:r>
              <a:rPr lang="en-US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DSS)</a:t>
            </a:r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TH Sarabun New" panose="020B0500040200020003" pitchFamily="34" charset="-34"/>
              </a:rPr>
              <a:t>ใช้ข้อมูลจาก </a:t>
            </a:r>
            <a:r>
              <a: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TPS </a:t>
            </a:r>
            <a:r>
              <a:rPr lang="th-TH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และเครื่องมือวิเคราะห์ที่ยืดหยุ่น เพื่อสนับสนุนผู้บริหารระดับกลาง</a:t>
            </a:r>
            <a:endParaRPr lang="en-US" sz="2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5715000" y="4152028"/>
            <a:ext cx="3886200" cy="861423"/>
          </a:xfrm>
          <a:prstGeom prst="borderCallout1">
            <a:avLst>
              <a:gd name="adj1" fmla="val 30410"/>
              <a:gd name="adj2" fmla="val 60"/>
              <a:gd name="adj3" fmla="val 30633"/>
              <a:gd name="adj4" fmla="val -9286"/>
            </a:avLst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h-TH" sz="20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ระบบสารสนเทศเพื่อการจัดการ (</a:t>
            </a:r>
            <a:r>
              <a:rPr lang="en-US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MIS)</a:t>
            </a:r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TH Sarabun New" panose="020B0500040200020003" pitchFamily="34" charset="-34"/>
              </a:rPr>
              <a:t>ใช้ข้อมูลจาก </a:t>
            </a:r>
            <a:r>
              <a:rPr lang="en-US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TPS </a:t>
            </a:r>
            <a:r>
              <a:rPr lang="th-TH" sz="20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เพื่อสนับสนุนผู้บริหารระดับกลาง</a:t>
            </a:r>
            <a:endParaRPr lang="en-US" sz="2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6248400" y="5108870"/>
            <a:ext cx="3886200" cy="839206"/>
          </a:xfrm>
          <a:prstGeom prst="borderCallout1">
            <a:avLst>
              <a:gd name="adj1" fmla="val 27452"/>
              <a:gd name="adj2" fmla="val -272"/>
              <a:gd name="adj3" fmla="val 27593"/>
              <a:gd name="adj4" fmla="val -11731"/>
            </a:avLst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h-TH" sz="20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TH Sarabun New" panose="020B0500040200020003" pitchFamily="34" charset="-34"/>
              </a:rPr>
              <a:t>ระบบประมวลผลรายการ (</a:t>
            </a:r>
            <a:r>
              <a:rPr lang="en-US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TPS)</a:t>
            </a:r>
            <a:r>
              <a:rPr lang="th-TH" sz="20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000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TH Sarabun New" panose="020B0500040200020003" pitchFamily="34" charset="-34"/>
              </a:rPr>
              <a:t>บันทึกรายการธุรกรรมที่เกิดขึ้นวันต่อวัน เพื่อสนับสนุนหัวหน้างาน</a:t>
            </a:r>
            <a:endParaRPr lang="en-US" sz="2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3002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0"/>
            <a:ext cx="8274334" cy="1143000"/>
          </a:xfrm>
        </p:spPr>
        <p:txBody>
          <a:bodyPr>
            <a:normAutofit/>
          </a:bodyPr>
          <a:lstStyle/>
          <a:p>
            <a:r>
              <a:rPr lang="th-TH" dirty="0"/>
              <a:t>ระบบประมวลผล</a:t>
            </a:r>
            <a:r>
              <a:rPr lang="th-TH" dirty="0" smtClean="0"/>
              <a:t>รายการ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1" y="1676400"/>
            <a:ext cx="9296400" cy="1905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Transaction </a:t>
            </a:r>
            <a:r>
              <a:rPr lang="en-US" dirty="0"/>
              <a:t>Processing System </a:t>
            </a:r>
            <a:r>
              <a:rPr lang="th-TH" dirty="0" smtClean="0"/>
              <a:t>หรือ</a:t>
            </a:r>
            <a:r>
              <a:rPr lang="en-US" dirty="0" smtClean="0"/>
              <a:t> TPS</a:t>
            </a:r>
          </a:p>
          <a:p>
            <a:pPr>
              <a:defRPr/>
            </a:pPr>
            <a:r>
              <a:rPr lang="th-TH" dirty="0" smtClean="0"/>
              <a:t>หน้าที่บันทึกรายการ</a:t>
            </a:r>
            <a:r>
              <a:rPr lang="th-TH" dirty="0"/>
              <a:t>ธุรกรรมที่เกิดขึ้นจากการดำเนินงาน เช่น คำสั่งซื้อของลูกค้า </a:t>
            </a:r>
            <a:r>
              <a:rPr lang="th-TH" dirty="0" smtClean="0"/>
              <a:t>ลง</a:t>
            </a:r>
            <a:r>
              <a:rPr lang="th-TH" dirty="0"/>
              <a:t>ใน</a:t>
            </a:r>
            <a:r>
              <a:rPr lang="th-TH" dirty="0" smtClean="0"/>
              <a:t>ฐานข้อมูล</a:t>
            </a:r>
          </a:p>
        </p:txBody>
      </p:sp>
      <p:pic>
        <p:nvPicPr>
          <p:cNvPr id="6" name="Picture 6" descr="C:\Users\Glen\Documents\McGraw-Hill\OLeary-CE2012\ART\ole16805_ch11\ole16805_1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347188"/>
            <a:ext cx="3291840" cy="245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676399" y="3352800"/>
            <a:ext cx="6477001" cy="278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5740" indent="-20574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3200" b="1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2800" b="1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2800" b="1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2800" b="1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2800" b="1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th-TH" dirty="0" smtClean="0"/>
              <a:t>บางครั้งเรียก ระบบประมวลผลข้อมูล (</a:t>
            </a:r>
            <a:r>
              <a:rPr lang="en-US" dirty="0" smtClean="0"/>
              <a:t>Data Processing System : DPS)</a:t>
            </a:r>
          </a:p>
          <a:p>
            <a:pPr>
              <a:defRPr/>
            </a:pPr>
            <a:r>
              <a:rPr lang="th-TH" dirty="0" smtClean="0"/>
              <a:t>ระบบประมวลผลรายการที่จำเป็นมากที่สุดระบบหนึ่งในทุกองค์กร คือ ระบบบัญชี</a:t>
            </a:r>
          </a:p>
          <a:p>
            <a:endParaRPr lang="th-T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5359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03" y="76200"/>
            <a:ext cx="8274334" cy="1143000"/>
          </a:xfrm>
        </p:spPr>
        <p:txBody>
          <a:bodyPr/>
          <a:lstStyle/>
          <a:p>
            <a:r>
              <a:rPr lang="th-TH" dirty="0"/>
              <a:t>ระบบประมวลผล</a:t>
            </a:r>
            <a:r>
              <a:rPr lang="th-TH" dirty="0" smtClean="0"/>
              <a:t>รายการสำหรับงานบัญชี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5003" y="1676400"/>
            <a:ext cx="9508175" cy="430893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82437604"/>
              </p:ext>
            </p:extLst>
          </p:nvPr>
        </p:nvGraphicFramePr>
        <p:xfrm>
          <a:off x="2133599" y="2299652"/>
          <a:ext cx="8953001" cy="333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2209800" y="4876800"/>
            <a:ext cx="8763000" cy="6096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th-TH" sz="240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บัญชีแยกประเภททั่วไป</a:t>
            </a:r>
            <a:endParaRPr lang="en-US" sz="240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133600" y="4419600"/>
            <a:ext cx="8915400" cy="228600"/>
          </a:xfrm>
          <a:custGeom>
            <a:avLst/>
            <a:gdLst>
              <a:gd name="connsiteX0" fmla="*/ 0 w 5677469"/>
              <a:gd name="connsiteY0" fmla="*/ 0 h 225188"/>
              <a:gd name="connsiteX1" fmla="*/ 0 w 5677469"/>
              <a:gd name="connsiteY1" fmla="*/ 225188 h 225188"/>
              <a:gd name="connsiteX2" fmla="*/ 5677469 w 5677469"/>
              <a:gd name="connsiteY2" fmla="*/ 225188 h 225188"/>
              <a:gd name="connsiteX3" fmla="*/ 5677469 w 5677469"/>
              <a:gd name="connsiteY3" fmla="*/ 13648 h 22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7469" h="225188">
                <a:moveTo>
                  <a:pt x="0" y="0"/>
                </a:moveTo>
                <a:lnTo>
                  <a:pt x="0" y="225188"/>
                </a:lnTo>
                <a:lnTo>
                  <a:pt x="5677469" y="225188"/>
                </a:lnTo>
                <a:lnTo>
                  <a:pt x="5677469" y="13648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98356" y="4648200"/>
            <a:ext cx="0" cy="198582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1272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ระบบสารสนเทศเพื่อการจัดการ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Management </a:t>
            </a:r>
            <a:r>
              <a:rPr lang="en-US" dirty="0"/>
              <a:t>Information System </a:t>
            </a:r>
            <a:r>
              <a:rPr lang="th-TH" dirty="0" smtClean="0"/>
              <a:t>หรือ</a:t>
            </a:r>
            <a:r>
              <a:rPr lang="en-US" dirty="0" smtClean="0"/>
              <a:t> MIS</a:t>
            </a:r>
            <a:endParaRPr lang="en-US" dirty="0"/>
          </a:p>
          <a:p>
            <a:pPr>
              <a:defRPr/>
            </a:pPr>
            <a:r>
              <a:rPr lang="th-TH" dirty="0"/>
              <a:t>ผลิตรายงานสรุปที่มีรูปแบบและโครงสร้างมาตรฐานเพื่อใช้ในการสนับสนุนผู้บริหารระดับกลาง</a:t>
            </a:r>
            <a:endParaRPr lang="en-US" dirty="0"/>
          </a:p>
          <a:p>
            <a:pPr>
              <a:defRPr/>
            </a:pPr>
            <a:r>
              <a:rPr lang="th-TH" dirty="0" smtClean="0"/>
              <a:t>รวบรวมและสรุปข้อมูลจากฐานข้อมูลให้อยู่ในรูปแบบที่มีโครงสร้าง</a:t>
            </a:r>
            <a:endParaRPr lang="en-US" dirty="0" smtClean="0"/>
          </a:p>
          <a:p>
            <a:pPr>
              <a:defRPr/>
            </a:pPr>
            <a:r>
              <a:rPr lang="th-TH" dirty="0"/>
              <a:t>ผลิตรายงานที่กำหนดรูปแบบไว้ล่วงหน้า (</a:t>
            </a:r>
            <a:r>
              <a:rPr lang="en-US" dirty="0"/>
              <a:t>predetermined)</a:t>
            </a:r>
          </a:p>
          <a:p>
            <a:pPr lvl="1">
              <a:defRPr/>
            </a:pPr>
            <a:r>
              <a:rPr lang="th-TH" dirty="0"/>
              <a:t>รายงานที่ออกตามระยะเวลา (</a:t>
            </a:r>
            <a:r>
              <a:rPr lang="en-US" dirty="0"/>
              <a:t>Periodic reports)</a:t>
            </a:r>
          </a:p>
          <a:p>
            <a:pPr lvl="1">
              <a:defRPr/>
            </a:pPr>
            <a:r>
              <a:rPr lang="th-TH" dirty="0"/>
              <a:t>รายงานที่ออกเป็นกรณีพิเศษ (</a:t>
            </a:r>
            <a:r>
              <a:rPr lang="en-US" dirty="0"/>
              <a:t>Exception reports)</a:t>
            </a:r>
          </a:p>
          <a:p>
            <a:pPr lvl="1">
              <a:defRPr/>
            </a:pPr>
            <a:r>
              <a:rPr lang="th-TH" dirty="0"/>
              <a:t>รายงานที่ออกตามความต้องการ (</a:t>
            </a:r>
            <a:r>
              <a:rPr lang="en-US" dirty="0"/>
              <a:t>Demand reports)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08475"/>
              </p:ext>
            </p:extLst>
          </p:nvPr>
        </p:nvGraphicFramePr>
        <p:xfrm>
          <a:off x="8229600" y="3810000"/>
          <a:ext cx="3622845" cy="243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8715"/>
                <a:gridCol w="829249"/>
                <a:gridCol w="901589"/>
                <a:gridCol w="763292"/>
              </a:tblGrid>
              <a:tr h="39624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บริษัท</a:t>
                      </a:r>
                      <a:r>
                        <a:rPr lang="th-TH" sz="1600" dirty="0" err="1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สมาร์ทแอนด์เฮลท์ตี้</a:t>
                      </a: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จำกัด</a:t>
                      </a:r>
                      <a:endParaRPr lang="en-US" sz="1600" dirty="0">
                        <a:effectLst/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รายงานยอดขายแยกตามภูมิภาค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ภูมิภาค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ยอดขายจริง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เป้าหมาย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ส่วนต่าง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ภาคเหนือ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110,752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</a:t>
                      </a: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00,</a:t>
                      </a: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000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10,752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39624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</a:t>
                      </a:r>
                      <a:r>
                        <a:rPr lang="th-TH" sz="1600" dirty="0" smtClean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คะ</a:t>
                      </a: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วันออกเฉียงเหนือ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132,554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150,000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-17,446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ภาคตะวันตก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50,745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50,000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745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ภาคกลาง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245,954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250,000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-4</a:t>
                      </a: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,</a:t>
                      </a: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046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ภาคตะวันออก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97,844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90,000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7,844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  <a:tr h="198120"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ภาคใต้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86,281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80,000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6,281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ngsana New" panose="02020603050405020304" pitchFamily="18" charset="-34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6273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ระบบสนับสนุนการตัดสินใจ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4267200"/>
            <a:ext cx="5732929" cy="1794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dirty="0" smtClean="0"/>
              <a:t>โปรแกรมไมโครซอฟต์</a:t>
            </a:r>
            <a:r>
              <a:rPr lang="th-TH" dirty="0" err="1" smtClean="0"/>
              <a:t>แอคเซส</a:t>
            </a:r>
            <a:r>
              <a:rPr lang="th-TH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Mircrsoft</a:t>
            </a:r>
            <a:r>
              <a:rPr lang="en-US" dirty="0" smtClean="0"/>
              <a:t> Access) </a:t>
            </a:r>
            <a:r>
              <a:rPr lang="th-TH" dirty="0" smtClean="0"/>
              <a:t>มักถูกใช้ในการติดต่อกับผู้ใช้เนื่องจากใช้งานง่าย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282" y="3505200"/>
            <a:ext cx="3608793" cy="250897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97604" y="1752600"/>
            <a:ext cx="9508175" cy="27183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5740" indent="-20574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3200" b="1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2800" b="1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2800" b="1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2800" b="1" kern="1200" dirty="0" smtClean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 lang="en-US" sz="2800" b="1" kern="1200" dirty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Decision Support System </a:t>
            </a:r>
            <a:r>
              <a:rPr lang="th-TH" dirty="0" smtClean="0"/>
              <a:t>หรือ</a:t>
            </a:r>
            <a:r>
              <a:rPr lang="en-US" dirty="0" smtClean="0"/>
              <a:t> DSS</a:t>
            </a:r>
          </a:p>
          <a:p>
            <a:pPr>
              <a:defRPr/>
            </a:pPr>
            <a:r>
              <a:rPr lang="th-TH" dirty="0" smtClean="0"/>
              <a:t>เป็นเครื่องมือวิเคราะห์ที่ยืดหยุ่นสำหรับช่วยในการตัดสินใจ</a:t>
            </a:r>
          </a:p>
          <a:p>
            <a:pPr>
              <a:defRPr/>
            </a:pPr>
            <a:r>
              <a:rPr lang="th-TH" dirty="0" smtClean="0"/>
              <a:t>ช่วยให้ข้อมูลแก่ผู้บริหารเพื่อตอบคำถามเกี่ยวกับปัญหาที่ไม่สามารถคาดการณ์ล่วงหน้า</a:t>
            </a:r>
          </a:p>
          <a:p>
            <a:pPr lvl="1">
              <a:defRPr/>
            </a:pPr>
            <a:r>
              <a:rPr lang="th-TH" dirty="0" smtClean="0"/>
              <a:t>รายงานไม่มีรูปแบบแน่นอน</a:t>
            </a:r>
          </a:p>
          <a:p>
            <a:endParaRPr lang="th-TH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7452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ระบบสนับสนุนการ</a:t>
            </a:r>
            <a:r>
              <a:rPr lang="th-TH" dirty="0" smtClean="0"/>
              <a:t>ตัดสินใจ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h-TH" dirty="0"/>
              <a:t>ประกอบด้วย 4 ส่วน ได้แก่</a:t>
            </a:r>
            <a:endParaRPr lang="en-US" dirty="0" smtClean="0"/>
          </a:p>
          <a:p>
            <a:pPr>
              <a:defRPr/>
            </a:pPr>
            <a:r>
              <a:rPr lang="th-TH" dirty="0"/>
              <a:t>ผู้ใช้ (</a:t>
            </a:r>
            <a:r>
              <a:rPr lang="en-US" dirty="0"/>
              <a:t>user) </a:t>
            </a:r>
            <a:r>
              <a:rPr lang="th-TH" dirty="0"/>
              <a:t>คือผู้ที่มีหน้าที่</a:t>
            </a:r>
            <a:r>
              <a:rPr lang="th-TH" dirty="0" smtClean="0"/>
              <a:t>ตัดสินใจ</a:t>
            </a:r>
            <a:endParaRPr lang="th-TH" dirty="0"/>
          </a:p>
          <a:p>
            <a:pPr>
              <a:defRPr/>
            </a:pPr>
            <a:r>
              <a:rPr lang="th-TH" dirty="0"/>
              <a:t>ซอฟต์แวร์ (</a:t>
            </a:r>
            <a:r>
              <a:rPr lang="en-US" dirty="0"/>
              <a:t>software) </a:t>
            </a:r>
            <a:r>
              <a:rPr lang="th-TH" dirty="0" smtClean="0"/>
              <a:t>จัดการ</a:t>
            </a:r>
            <a:r>
              <a:rPr lang="th-TH" dirty="0"/>
              <a:t>รายละเอียดต่าง ๆ ในการ</a:t>
            </a:r>
            <a:r>
              <a:rPr lang="th-TH" dirty="0" smtClean="0"/>
              <a:t>ทำงาน</a:t>
            </a:r>
          </a:p>
          <a:p>
            <a:pPr>
              <a:defRPr/>
            </a:pPr>
            <a:r>
              <a:rPr lang="th-TH" dirty="0" smtClean="0"/>
              <a:t>ข้อมูล </a:t>
            </a:r>
            <a:r>
              <a:rPr lang="th-TH" dirty="0"/>
              <a:t>(</a:t>
            </a:r>
            <a:r>
              <a:rPr lang="en-US" dirty="0"/>
              <a:t>data) </a:t>
            </a:r>
            <a:r>
              <a:rPr lang="th-TH" dirty="0" smtClean="0"/>
              <a:t>ถูก</a:t>
            </a:r>
            <a:r>
              <a:rPr lang="th-TH" dirty="0"/>
              <a:t>จัดเก็บใน</a:t>
            </a:r>
            <a:r>
              <a:rPr lang="th-TH" dirty="0" smtClean="0"/>
              <a:t>ฐานข้อมูล</a:t>
            </a:r>
            <a:endParaRPr lang="th-TH" dirty="0"/>
          </a:p>
          <a:p>
            <a:pPr>
              <a:defRPr/>
            </a:pPr>
            <a:r>
              <a:rPr lang="th-TH" dirty="0" smtClean="0"/>
              <a:t>แบบจำลอง</a:t>
            </a:r>
            <a:r>
              <a:rPr lang="th-TH" dirty="0"/>
              <a:t>การตัดสินใจ (</a:t>
            </a:r>
            <a:r>
              <a:rPr lang="en-US" dirty="0"/>
              <a:t>decision model) </a:t>
            </a:r>
            <a:r>
              <a:rPr lang="th-TH" dirty="0"/>
              <a:t>ช่วยให้ระบบสามารถวิเคราะห์ข้อมูล</a:t>
            </a:r>
            <a:r>
              <a:rPr lang="th-TH" dirty="0" smtClean="0"/>
              <a:t>ได้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2959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แบบจำลองการตัดสินใจ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91438"/>
            <a:ext cx="9508175" cy="45807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dirty="0"/>
              <a:t>แบบจำลองกลยุทธ์ (</a:t>
            </a:r>
            <a:r>
              <a:rPr lang="en-US" dirty="0"/>
              <a:t>strategic model)</a:t>
            </a:r>
          </a:p>
          <a:p>
            <a:pPr lvl="1">
              <a:defRPr/>
            </a:pPr>
            <a:r>
              <a:rPr lang="th-TH" dirty="0"/>
              <a:t>ช่วยผู้บริหารระดับสูงในการวางแผนระยะยาว เช่น การกำหนดวัตถุประสงค์ของบริษัท การกำหนดที่ตั้งโรงงาน</a:t>
            </a:r>
            <a:endParaRPr lang="en-US" dirty="0"/>
          </a:p>
          <a:p>
            <a:pPr>
              <a:defRPr/>
            </a:pPr>
            <a:r>
              <a:rPr lang="th-TH" dirty="0"/>
              <a:t>แบบจำลองยุทธวิธี (</a:t>
            </a:r>
            <a:r>
              <a:rPr lang="en-US" dirty="0"/>
              <a:t>tactical model)</a:t>
            </a:r>
          </a:p>
          <a:p>
            <a:pPr lvl="1">
              <a:defRPr/>
            </a:pPr>
            <a:r>
              <a:rPr lang="th-TH" dirty="0"/>
              <a:t>ช่วยผู้บริหารระดับกลางในการควบคุมการทำงานในองค์กร เช่น การวางแผนการเงิน โปรโมชั่นการขาย</a:t>
            </a:r>
            <a:endParaRPr lang="en-US" dirty="0"/>
          </a:p>
          <a:p>
            <a:pPr>
              <a:defRPr/>
            </a:pPr>
            <a:r>
              <a:rPr lang="th-TH" dirty="0"/>
              <a:t>แบบจำลองการปฏิบัติงาน (</a:t>
            </a:r>
            <a:r>
              <a:rPr lang="en-US" dirty="0"/>
              <a:t>operational model)</a:t>
            </a:r>
          </a:p>
          <a:p>
            <a:pPr lvl="1">
              <a:defRPr/>
            </a:pPr>
            <a:r>
              <a:rPr lang="th-TH" dirty="0"/>
              <a:t>ช่วยผู้บริหารระดับล่างในการปฏิบัติงานประจำวัน เช่น การตรวจสอบและควบคุมคุณภาพ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6962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ระบบสนับสนุนผู้บริหาร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246" y="1676400"/>
            <a:ext cx="9508175" cy="3581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Executive </a:t>
            </a:r>
            <a:r>
              <a:rPr lang="en-US" dirty="0"/>
              <a:t>Support Systems </a:t>
            </a:r>
            <a:r>
              <a:rPr lang="th-TH" dirty="0" smtClean="0"/>
              <a:t>หรือ</a:t>
            </a:r>
            <a:r>
              <a:rPr lang="en-US" dirty="0" smtClean="0"/>
              <a:t> ESS</a:t>
            </a:r>
            <a:endParaRPr lang="en-US" dirty="0"/>
          </a:p>
          <a:p>
            <a:pPr>
              <a:defRPr/>
            </a:pPr>
            <a:r>
              <a:rPr lang="th-TH" dirty="0"/>
              <a:t>ประกอบด้วยซอฟต์แวร์ที่ซับซ้อนซึ่งสามารถนำเสนอ สรุป และวิเคราะห์ข้อมูลจากฐานข้อมูลขององค์กร ทั้งยังมีจุดเด่นที่ใช้งาน</a:t>
            </a:r>
            <a:r>
              <a:rPr lang="th-TH" dirty="0" smtClean="0"/>
              <a:t>ง่าย</a:t>
            </a:r>
            <a:endParaRPr lang="en-US" dirty="0" smtClean="0"/>
          </a:p>
          <a:p>
            <a:pPr>
              <a:defRPr/>
            </a:pPr>
            <a:r>
              <a:rPr lang="th-TH" dirty="0" smtClean="0"/>
              <a:t>สามารถเข้าถึงข้อมูลตัวชี้วัดผลการดำเนินงานหลักขององค์กรได้</a:t>
            </a:r>
            <a:endParaRPr lang="en-US" dirty="0" smtClean="0"/>
          </a:p>
        </p:txBody>
      </p:sp>
      <p:pic>
        <p:nvPicPr>
          <p:cNvPr id="7" name="Picture 9" descr="C:\Users\Glen\Documents\McGraw-Hill\OLeary-CE2012\ART\ole16805_ch11\ole16805_1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14434"/>
            <a:ext cx="3566160" cy="26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912829"/>
            <a:ext cx="3574050" cy="2688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877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ระบบสารสนเทศอื่น 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7561729" cy="4308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dirty="0"/>
              <a:t>พนักงานสารสนเทศ (</a:t>
            </a:r>
            <a:r>
              <a:rPr lang="en-US" dirty="0"/>
              <a:t>information </a:t>
            </a:r>
            <a:r>
              <a:rPr lang="en-US" dirty="0" smtClean="0"/>
              <a:t>worker) </a:t>
            </a:r>
            <a:r>
              <a:rPr lang="th-TH" dirty="0"/>
              <a:t>เป็นผู้ทำหน้าที่สร้าง กระจาย และรับ/ส่งสารสนเทศ ซึ่งอาจแบ่งย่อยเป็น</a:t>
            </a:r>
            <a:endParaRPr lang="en-US" dirty="0"/>
          </a:p>
          <a:p>
            <a:pPr lvl="1">
              <a:defRPr/>
            </a:pPr>
            <a:r>
              <a:rPr lang="th-TH" dirty="0"/>
              <a:t>พนักงานข้อมูล (</a:t>
            </a:r>
            <a:r>
              <a:rPr lang="en-US" dirty="0"/>
              <a:t>data worker</a:t>
            </a:r>
            <a:r>
              <a:rPr lang="en-US" dirty="0" smtClean="0"/>
              <a:t>) </a:t>
            </a:r>
            <a:r>
              <a:rPr lang="th-TH" dirty="0"/>
              <a:t>ทำหน้าที่กระจาย และรับ/ส่งสารสนเทศ เช่น เลขานุการ เสมียน</a:t>
            </a:r>
            <a:endParaRPr lang="en-US" dirty="0"/>
          </a:p>
          <a:p>
            <a:pPr lvl="1">
              <a:defRPr/>
            </a:pPr>
            <a:r>
              <a:rPr lang="th-TH" dirty="0"/>
              <a:t>พนักงานผู้มีภูมิรู้ (</a:t>
            </a:r>
            <a:r>
              <a:rPr lang="en-US" dirty="0"/>
              <a:t>knowledge worker</a:t>
            </a:r>
            <a:r>
              <a:rPr lang="en-US" dirty="0" smtClean="0"/>
              <a:t>) </a:t>
            </a:r>
            <a:r>
              <a:rPr lang="th-TH" dirty="0"/>
              <a:t>ทำหน้าที่สร้างสารสนเทศ เช่น วิศวกร นักวิทยาศาสตร์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0" y="2041792"/>
            <a:ext cx="2388589" cy="35781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840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ระบบสารสนเทศอื่น </a:t>
            </a:r>
            <a:r>
              <a:rPr lang="th-TH" dirty="0" smtClean="0"/>
              <a:t>ๆ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76400"/>
            <a:ext cx="7256929" cy="4308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dirty="0" smtClean="0"/>
              <a:t>ระบบ</a:t>
            </a:r>
            <a:r>
              <a:rPr lang="th-TH" dirty="0"/>
              <a:t>สำนักงานอัตโนมัติ (</a:t>
            </a:r>
            <a:r>
              <a:rPr lang="en-US" dirty="0"/>
              <a:t>Office Automation System : OAS)</a:t>
            </a:r>
          </a:p>
          <a:p>
            <a:pPr lvl="1">
              <a:defRPr/>
            </a:pPr>
            <a:r>
              <a:rPr lang="th-TH" dirty="0"/>
              <a:t>ออกแบบมาเพื่อสนับสนุนพนักงานข้อมูล เช่น โปรแกรมจัดการโครงการ ระบบประชุมทางไกล</a:t>
            </a:r>
            <a:endParaRPr lang="en-US" dirty="0"/>
          </a:p>
          <a:p>
            <a:pPr>
              <a:defRPr/>
            </a:pPr>
            <a:r>
              <a:rPr lang="th-TH" dirty="0"/>
              <a:t>ระบบช่วยงานที่ใช้ภูมิรู้ (</a:t>
            </a:r>
            <a:r>
              <a:rPr lang="en-US" dirty="0"/>
              <a:t>Knowledge Work System : KWS)</a:t>
            </a:r>
          </a:p>
          <a:p>
            <a:pPr lvl="1">
              <a:defRPr/>
            </a:pPr>
            <a:r>
              <a:rPr lang="th-TH" dirty="0"/>
              <a:t>ออกแบบมาเพื่อสนับสนุนพนักงานผู้มีภูมิรู้ในการสร้างสารสนเทศที่เกี่ยวข้องกับสายงาน เช่น </a:t>
            </a:r>
            <a:r>
              <a:rPr lang="th-TH" dirty="0" smtClean="0"/>
              <a:t>ระบบ</a:t>
            </a:r>
            <a:r>
              <a:rPr lang="th-TH" dirty="0"/>
              <a:t>คอมพิวเตอร์ช่วยออกแบบหรือระบบคอมพิวเตอร์ช่วยผลิต (</a:t>
            </a:r>
            <a:r>
              <a:rPr lang="en-US" dirty="0"/>
              <a:t>Computer-Aided Design/Computer-Aided Manufacturing Systems : CAD/CAM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1676400"/>
            <a:ext cx="2381344" cy="1663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0" y="3827428"/>
            <a:ext cx="2228944" cy="2269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338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วัตถุประสงค์ </a:t>
            </a:r>
            <a:r>
              <a:rPr lang="th-TH" dirty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591438"/>
            <a:ext cx="10228729" cy="4885561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th-TH" dirty="0"/>
              <a:t>อธิบายการแบ่งโครงสร้างขององค์กรตามหน้าที่การทำงานได้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อธิบายระดับการบริหารภายในองค์กรและสารสนเทศที่ใช้ในแต่ละระดับได้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อธิบายการไหลของสารสนเทศภายในองค์กรได้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อธิบายระบบสารสนเทศบนพื้นฐานคอมพิวเตอร์ได้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จำแนกความแตกต่างระหว่างระบบประมวลผลรายการ ระบบสารสนเทศเพื่อการจัดการ ระบบสนับสนุนการตัดสินใจ และระบบสนับสนุนผู้บริหารได้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จำแนกความแตกต่างระหว่างระบบสำนักงานอัตโนมัติ และระบบงานสร้างความรู้ได้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th-TH" dirty="0"/>
              <a:t>อธิบายความแตกต่างระหว่าง </a:t>
            </a:r>
            <a:r>
              <a:rPr lang="en-US" dirty="0"/>
              <a:t>data worker </a:t>
            </a:r>
            <a:r>
              <a:rPr lang="th-TH" dirty="0"/>
              <a:t>และ </a:t>
            </a:r>
            <a:r>
              <a:rPr lang="en-US" dirty="0"/>
              <a:t>knowledge worker </a:t>
            </a:r>
            <a:r>
              <a:rPr lang="th-TH" dirty="0"/>
              <a:t>ได้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th-TH" dirty="0"/>
              <a:t>นิยามคำว่าระบบผู้เชี่ยวชาญและฐานความรู้ได้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4321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ระบบผู้เชี่ยวชาญ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7114" y="1752600"/>
            <a:ext cx="7027285" cy="4393883"/>
          </a:xfrm>
        </p:spPr>
        <p:txBody>
          <a:bodyPr>
            <a:normAutofit/>
          </a:bodyPr>
          <a:lstStyle/>
          <a:p>
            <a:r>
              <a:rPr lang="th-TH" dirty="0"/>
              <a:t>ระบบผู้เชี่ยวชาญ (</a:t>
            </a:r>
            <a:r>
              <a:rPr lang="en-US" dirty="0"/>
              <a:t>expert system) </a:t>
            </a:r>
            <a:r>
              <a:rPr lang="th-TH" dirty="0"/>
              <a:t>หรือระบบฐานความรู้ (</a:t>
            </a:r>
            <a:r>
              <a:rPr lang="en-US" dirty="0"/>
              <a:t>knowledge-based system) </a:t>
            </a:r>
            <a:r>
              <a:rPr lang="th-TH" dirty="0"/>
              <a:t>ซึ่งจัดเป็นระบบปัญญาประดิษฐ์ (</a:t>
            </a:r>
            <a:r>
              <a:rPr lang="en-US" dirty="0"/>
              <a:t>artificial intelligence) </a:t>
            </a:r>
            <a:r>
              <a:rPr lang="th-TH" dirty="0"/>
              <a:t>ประเภทหนึ่งที่อาศัยฐานข้อมูลในการให้บริการแก่ผู้ใช้ โดยฐานข้อมูลดังกล่าวเรียกว่าฐานความรู้ (</a:t>
            </a:r>
            <a:r>
              <a:rPr lang="en-US" dirty="0"/>
              <a:t>knowledge base)</a:t>
            </a:r>
            <a:endParaRPr lang="en-US" sz="2800" dirty="0" smtClean="0"/>
          </a:p>
          <a:p>
            <a:r>
              <a:rPr lang="th-TH" dirty="0"/>
              <a:t> </a:t>
            </a:r>
            <a:r>
              <a:rPr lang="th-TH" dirty="0" smtClean="0"/>
              <a:t>ตัวอย่างเช่น </a:t>
            </a:r>
            <a:r>
              <a:rPr lang="th-TH" dirty="0"/>
              <a:t>ระบบให้คำแนะนำเมื่อน้ำมันเกิดการรั่วไหล ระบบระบุสายพันธ์นก ระบบให้คำแนะนำการผดุงครรภ์</a:t>
            </a:r>
            <a:endParaRPr lang="en-US" sz="2800" dirty="0" smtClean="0"/>
          </a:p>
        </p:txBody>
      </p:sp>
      <p:pic>
        <p:nvPicPr>
          <p:cNvPr id="2050" name="Picture 2" descr="http://www.ictlounge.com/Images/medical_expert_syst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52600"/>
            <a:ext cx="30480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32378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อาชีพในสาขาเทคโนโลยีสารสนเทศ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9508175" cy="43089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dirty="0"/>
              <a:t>ผู้จัดการระบบสารสนเทศ (</a:t>
            </a:r>
            <a:r>
              <a:rPr lang="en-US" dirty="0"/>
              <a:t>information systems managers) </a:t>
            </a:r>
            <a:r>
              <a:rPr lang="th-TH" dirty="0"/>
              <a:t>เป็นผู้คอยตรวจสอบการทำงานของโปรแกรมเมอร์ นักวิเคราะห์ระบบ รวมถึงเจ้าหน้าที่อื่น ๆ ที่เกี่ยวข้องกับงานสารสนเทศ ทำหน้าที่ควบคุมนโยบายด้านสารสนเทศของ</a:t>
            </a:r>
            <a:r>
              <a:rPr lang="th-TH" dirty="0" smtClean="0"/>
              <a:t>หน่วยงาน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th-TH" dirty="0"/>
              <a:t>ต้องการบุคคลที่มีความเชี่ยวชาญด้าน</a:t>
            </a:r>
            <a:r>
              <a:rPr lang="th-TH" dirty="0" smtClean="0"/>
              <a:t>เทคนิค มีวุฒิการศึกษาระดับปริญญาโท</a:t>
            </a:r>
          </a:p>
          <a:p>
            <a:pPr lvl="1">
              <a:lnSpc>
                <a:spcPct val="90000"/>
              </a:lnSpc>
              <a:defRPr/>
            </a:pPr>
            <a:r>
              <a:rPr lang="th-TH" dirty="0" smtClean="0"/>
              <a:t>มีความเป็นผู้นำและมีทักษะการสื่อสาร</a:t>
            </a: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th-TH" dirty="0"/>
              <a:t>ได้รับค่าตอบแทนประมาณ 92,000 – 125,000 เหรียญต่อปี</a:t>
            </a:r>
            <a:r>
              <a:rPr lang="en-US" dirty="0" smtClean="0"/>
              <a:t> </a:t>
            </a:r>
            <a:endParaRPr lang="en-US" sz="24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811476"/>
            <a:ext cx="2643100" cy="22387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7478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มองไปในอนาคต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06071" y="1708171"/>
            <a:ext cx="6266329" cy="481788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IBM’s Watson</a:t>
            </a:r>
            <a:r>
              <a:rPr lang="th-TH" b="1" dirty="0" smtClean="0"/>
              <a:t> สุดยอดเครื่องมือค้นหาสารสนเทศ</a:t>
            </a:r>
            <a:endParaRPr lang="en-US" b="1" dirty="0"/>
          </a:p>
          <a:p>
            <a:pPr lvl="1">
              <a:defRPr/>
            </a:pPr>
            <a:r>
              <a:rPr lang="th-TH" dirty="0" smtClean="0"/>
              <a:t>สารสนเทศมีปริมาณเพิ่มขึ้นอย่างมหาศาลเกินกว่าจะตามทัน</a:t>
            </a:r>
            <a:endParaRPr lang="en-US" dirty="0" smtClean="0"/>
          </a:p>
          <a:p>
            <a:pPr lvl="1">
              <a:defRPr/>
            </a:pPr>
            <a:r>
              <a:rPr lang="th-TH" dirty="0" smtClean="0"/>
              <a:t>เครื่องคอมพิวเตอร์วัตสันของไอบีเอ็มจะช่วยเราได้อย่างไร</a:t>
            </a:r>
            <a:endParaRPr lang="en-US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835428"/>
            <a:ext cx="2592315" cy="3848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1324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คำถามปลายเปิด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06071" y="1676400"/>
            <a:ext cx="9508175" cy="43089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ระบุ</a:t>
            </a:r>
            <a:r>
              <a:rPr lang="th-TH" dirty="0"/>
              <a:t>ชื่อและอธิบายถึงแผนกต่าง ๆ ทั้ง 5 แผนก ในบทเรียน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อธิบาย</a:t>
            </a:r>
            <a:r>
              <a:rPr lang="th-TH" dirty="0"/>
              <a:t>บทบาทของผู้บริหารทั้ง 3 ระดับในองค์กร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ระบบ</a:t>
            </a:r>
            <a:r>
              <a:rPr lang="th-TH" dirty="0"/>
              <a:t>สารสนเทศบนพื้นฐานคอมพิวเตอร์ทั้ง 4 ประเภท ได้แก่อะไรบ้าง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อธิบาย</a:t>
            </a:r>
            <a:r>
              <a:rPr lang="th-TH" dirty="0"/>
              <a:t>ถึงรายงานแต่ละชนิดและบทบาทที่ช่วยในการตัดสินใจ</a:t>
            </a:r>
          </a:p>
          <a:p>
            <a:pPr marL="457200" indent="-457200">
              <a:buFont typeface="+mj-lt"/>
              <a:buAutoNum type="arabicPeriod"/>
            </a:pPr>
            <a:r>
              <a:rPr lang="th-TH" dirty="0" smtClean="0"/>
              <a:t>ระบบ</a:t>
            </a:r>
            <a:r>
              <a:rPr lang="th-TH" dirty="0"/>
              <a:t>สำนักงานอัตโนมัติและระบบช่วยงานที่ใช้ภูมิรู้ แตกต่างกันอย่างไร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6009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27507"/>
            <a:ext cx="5961529" cy="4849493"/>
          </a:xfrm>
        </p:spPr>
        <p:txBody>
          <a:bodyPr>
            <a:normAutofit/>
          </a:bodyPr>
          <a:lstStyle/>
          <a:p>
            <a:r>
              <a:rPr lang="th-TH" dirty="0"/>
              <a:t>ระบบสารสนเทศ (</a:t>
            </a:r>
            <a:r>
              <a:rPr lang="en-US" dirty="0"/>
              <a:t>Information System : IS)  </a:t>
            </a:r>
            <a:r>
              <a:rPr lang="th-TH" dirty="0"/>
              <a:t>ประกอบด้วยฮาร์ดแวร์ ซอฟต์แวร์ บุคลากร ระเบียบปฏิบัติ ข้อมูล และการ</a:t>
            </a:r>
            <a:r>
              <a:rPr lang="th-TH" dirty="0" smtClean="0"/>
              <a:t>เชื่อมต่อ</a:t>
            </a:r>
            <a:endParaRPr lang="en-US" dirty="0" smtClean="0"/>
          </a:p>
          <a:p>
            <a:pPr lvl="1"/>
            <a:r>
              <a:rPr lang="th-TH" dirty="0" smtClean="0"/>
              <a:t>ส่วนประกอบทั้งหมดข้างต้นทำงาน</a:t>
            </a:r>
            <a:r>
              <a:rPr lang="th-TH" dirty="0"/>
              <a:t>ประสานกันเพื่อจัดเตรียมสารสนเทศที่จำเป็นสำหรับการดำเนินงานของ</a:t>
            </a:r>
            <a:r>
              <a:rPr lang="th-TH" dirty="0" smtClean="0"/>
              <a:t>องค์กร</a:t>
            </a:r>
            <a:endParaRPr lang="en-US" dirty="0" smtClean="0"/>
          </a:p>
          <a:p>
            <a:pPr lvl="1"/>
            <a:r>
              <a:rPr lang="th-TH" dirty="0" smtClean="0"/>
              <a:t>องค์กรนำคอมพิวเตอร์เข้ามาใช้เป็นเครื่องมือในการบันทึกข้อมูลการดำเนินงาน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667000"/>
            <a:ext cx="2372056" cy="2314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71348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บทนำ (ต่อ)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27507"/>
            <a:ext cx="6647329" cy="4393883"/>
          </a:xfrm>
        </p:spPr>
        <p:txBody>
          <a:bodyPr>
            <a:normAutofit/>
          </a:bodyPr>
          <a:lstStyle/>
          <a:p>
            <a:r>
              <a:rPr lang="th-TH" dirty="0"/>
              <a:t>ผู้ใช้ระบบสารสนเทศที่ดีควรมีความเข้าใจเกี่ยวกับการไหลของสารสนเทศภายในองค์กร เข้าใจบทบาทหน้าที่ของแต่ละฝ่ายและระดับการบริหาร </a:t>
            </a:r>
            <a:r>
              <a:rPr lang="th-TH" dirty="0" smtClean="0"/>
              <a:t>และทราบ</a:t>
            </a:r>
            <a:r>
              <a:rPr lang="th-TH" dirty="0"/>
              <a:t>ความแตกต่างของระบบสารสนเทศบนพื้นฐาน</a:t>
            </a:r>
            <a:r>
              <a:rPr lang="th-TH" dirty="0" smtClean="0"/>
              <a:t>คอมพิวเตอร์ </a:t>
            </a:r>
            <a:r>
              <a:rPr lang="en-US" dirty="0"/>
              <a:t>(computer-based information systems</a:t>
            </a:r>
            <a:r>
              <a:rPr lang="en-US" dirty="0" smtClean="0"/>
              <a:t>)</a:t>
            </a:r>
            <a:r>
              <a:rPr lang="th-TH" dirty="0" smtClean="0"/>
              <a:t> แต่</a:t>
            </a:r>
            <a:r>
              <a:rPr lang="th-TH" dirty="0"/>
              <a:t>ละประเภท</a:t>
            </a:r>
            <a:endParaRPr lang="en-US" dirty="0"/>
          </a:p>
        </p:txBody>
      </p:sp>
      <p:pic>
        <p:nvPicPr>
          <p:cNvPr id="3074" name="Picture 2" descr="http://bradleyleimer.files.wordpress.com/2010/09/inform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81200"/>
            <a:ext cx="2714625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0068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การไหลของสารสนเทศในองค์กร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49298"/>
            <a:ext cx="9508175" cy="4308938"/>
          </a:xfrm>
        </p:spPr>
        <p:txBody>
          <a:bodyPr/>
          <a:lstStyle/>
          <a:p>
            <a:pPr>
              <a:defRPr/>
            </a:pPr>
            <a:r>
              <a:rPr lang="th-TH" dirty="0" smtClean="0"/>
              <a:t>ภายในองค์กรมีการไหลของสารสนเทศทั้งในแนวตั้งและแนวนอน</a:t>
            </a:r>
            <a:endParaRPr lang="en-US" dirty="0"/>
          </a:p>
          <a:p>
            <a:pPr>
              <a:defRPr/>
            </a:pPr>
            <a:r>
              <a:rPr lang="th-TH" dirty="0" smtClean="0"/>
              <a:t>ระบบสารสนเทศช่วยสนับสนุนการไหลของสารสนเทศภายใต้โครงสร้างขององค์กร</a:t>
            </a:r>
          </a:p>
          <a:p>
            <a:pPr>
              <a:defRPr/>
            </a:pPr>
            <a:r>
              <a:rPr lang="th-TH" dirty="0" smtClean="0"/>
              <a:t>เพื่อให้เข้าใจการไหลของสารสนเทศในองค์กร ควรมีความเข้าใจในเรื่องต่อไปนี้</a:t>
            </a:r>
            <a:endParaRPr lang="en-US" dirty="0" smtClean="0"/>
          </a:p>
          <a:p>
            <a:pPr lvl="1">
              <a:defRPr/>
            </a:pPr>
            <a:r>
              <a:rPr lang="th-TH" dirty="0" smtClean="0">
                <a:hlinkClick r:id="rId4" action="ppaction://hlinksldjump"/>
              </a:rPr>
              <a:t>โครงสร้างตามหน้าที่</a:t>
            </a:r>
            <a:endParaRPr lang="en-US" dirty="0"/>
          </a:p>
          <a:p>
            <a:pPr lvl="1">
              <a:defRPr/>
            </a:pPr>
            <a:r>
              <a:rPr lang="th-TH" dirty="0" smtClean="0">
                <a:hlinkClick r:id="rId5" action="ppaction://hlinksldjump"/>
              </a:rPr>
              <a:t>โครงสร้างตามการบริหาร</a:t>
            </a:r>
            <a:endParaRPr lang="en-US" dirty="0"/>
          </a:p>
          <a:p>
            <a:pPr lvl="1">
              <a:defRPr/>
            </a:pPr>
            <a:r>
              <a:rPr lang="th-TH" dirty="0" smtClean="0">
                <a:hlinkClick r:id="rId6" action="ppaction://hlinksldjump"/>
              </a:rPr>
              <a:t>การไหลของสารสนเทศ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634" y="3733801"/>
            <a:ext cx="2629267" cy="2543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165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"/>
          <p:cNvGrpSpPr>
            <a:grpSpLocks noChangeAspect="1"/>
          </p:cNvGrpSpPr>
          <p:nvPr/>
        </p:nvGrpSpPr>
        <p:grpSpPr bwMode="auto">
          <a:xfrm>
            <a:off x="6248400" y="1544189"/>
            <a:ext cx="4023360" cy="4758908"/>
            <a:chOff x="4610100" y="1314450"/>
            <a:chExt cx="4324350" cy="5114925"/>
          </a:xfrm>
          <a:effectLst/>
        </p:grpSpPr>
        <p:sp>
          <p:nvSpPr>
            <p:cNvPr id="9" name="Rectangle 8"/>
            <p:cNvSpPr/>
            <p:nvPr/>
          </p:nvSpPr>
          <p:spPr>
            <a:xfrm>
              <a:off x="4610100" y="1314450"/>
              <a:ext cx="4324350" cy="511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0" name="Picture 5" descr="C:\Users\Glen\Documents\McGraw-Hill\OLeary-CE2012\ART\ole16805_ch11\ole16805_110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638" y="1380815"/>
              <a:ext cx="4105274" cy="4982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โครงสร้างตามหน้าที่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334" y="1588472"/>
            <a:ext cx="4507465" cy="43089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th-TH" sz="2800" dirty="0"/>
              <a:t>ส่วนใหญ่มักจะมีการแบ่งโครงสร้างตามบทบาทหน้าที่พื้นฐาน เช่น</a:t>
            </a:r>
            <a:endParaRPr lang="en-US" sz="2800" dirty="0" smtClean="0"/>
          </a:p>
          <a:p>
            <a:pPr>
              <a:defRPr/>
            </a:pPr>
            <a:r>
              <a:rPr lang="th-TH" sz="2800" dirty="0"/>
              <a:t>แผนก</a:t>
            </a:r>
            <a:r>
              <a:rPr lang="th-TH" sz="2800" dirty="0" smtClean="0"/>
              <a:t>บัญชี</a:t>
            </a:r>
          </a:p>
          <a:p>
            <a:pPr>
              <a:defRPr/>
            </a:pPr>
            <a:r>
              <a:rPr lang="th-TH" sz="2800" dirty="0" smtClean="0"/>
              <a:t>แผนกการตลาด</a:t>
            </a:r>
          </a:p>
          <a:p>
            <a:pPr>
              <a:defRPr/>
            </a:pPr>
            <a:r>
              <a:rPr lang="th-TH" sz="2800" dirty="0" smtClean="0"/>
              <a:t>แผนกบุคคล</a:t>
            </a:r>
          </a:p>
          <a:p>
            <a:pPr>
              <a:defRPr/>
            </a:pPr>
            <a:r>
              <a:rPr lang="th-TH" sz="2800" dirty="0" smtClean="0"/>
              <a:t>แผนก</a:t>
            </a:r>
            <a:r>
              <a:rPr lang="th-TH" sz="2800" dirty="0"/>
              <a:t>การ</a:t>
            </a:r>
            <a:r>
              <a:rPr lang="th-TH" sz="2800" dirty="0" smtClean="0"/>
              <a:t>ผลิต</a:t>
            </a:r>
          </a:p>
          <a:p>
            <a:pPr>
              <a:defRPr/>
            </a:pPr>
            <a:r>
              <a:rPr lang="th-TH" sz="2800" dirty="0" smtClean="0"/>
              <a:t>แผนก</a:t>
            </a:r>
            <a:r>
              <a:rPr lang="th-TH" sz="2800" dirty="0"/>
              <a:t>วิจัย</a:t>
            </a:r>
            <a:endParaRPr lang="en-US" dirty="0"/>
          </a:p>
        </p:txBody>
      </p:sp>
      <p:sp>
        <p:nvSpPr>
          <p:cNvPr id="1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0808895" y="5698972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6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3955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โครงสร้างตาม</a:t>
            </a:r>
            <a:r>
              <a:rPr lang="th-TH" dirty="0" smtClean="0"/>
              <a:t>หน้าที่ (ต่อ)</a:t>
            </a:r>
            <a:endParaRPr lang="th-TH" dirty="0"/>
          </a:p>
        </p:txBody>
      </p:sp>
      <p:grpSp>
        <p:nvGrpSpPr>
          <p:cNvPr id="4" name="Canvas 4"/>
          <p:cNvGrpSpPr/>
          <p:nvPr/>
        </p:nvGrpSpPr>
        <p:grpSpPr>
          <a:xfrm>
            <a:off x="1219201" y="1676400"/>
            <a:ext cx="7315200" cy="4800600"/>
            <a:chOff x="0" y="0"/>
            <a:chExt cx="5669915" cy="32004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5669915" cy="3200400"/>
            </a:xfrm>
            <a:prstGeom prst="rect">
              <a:avLst/>
            </a:prstGeom>
            <a:noFill/>
          </p:spPr>
        </p:sp>
        <p:sp>
          <p:nvSpPr>
            <p:cNvPr id="6" name="Freeform 5"/>
            <p:cNvSpPr/>
            <p:nvPr/>
          </p:nvSpPr>
          <p:spPr>
            <a:xfrm>
              <a:off x="2339440" y="694706"/>
              <a:ext cx="564078" cy="2244437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771" h="2012868">
                  <a:moveTo>
                    <a:pt x="0" y="2012868"/>
                  </a:moveTo>
                  <a:lnTo>
                    <a:pt x="783771" y="2012868"/>
                  </a:lnTo>
                  <a:lnTo>
                    <a:pt x="374073" y="0"/>
                  </a:lnTo>
                  <a:lnTo>
                    <a:pt x="0" y="2012868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7" name="Freeform 6"/>
            <p:cNvSpPr/>
            <p:nvPr/>
          </p:nvSpPr>
          <p:spPr>
            <a:xfrm>
              <a:off x="2614502" y="695053"/>
              <a:ext cx="852895" cy="2244090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401719 w 1185490"/>
                <a:gd name="connsiteY0" fmla="*/ 2012868 h 2012868"/>
                <a:gd name="connsiteX1" fmla="*/ 1185490 w 1185490"/>
                <a:gd name="connsiteY1" fmla="*/ 2012868 h 2012868"/>
                <a:gd name="connsiteX2" fmla="*/ 0 w 1185490"/>
                <a:gd name="connsiteY2" fmla="*/ 0 h 2012868"/>
                <a:gd name="connsiteX3" fmla="*/ 401719 w 1185490"/>
                <a:gd name="connsiteY3" fmla="*/ 2012868 h 201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490" h="2012868">
                  <a:moveTo>
                    <a:pt x="401719" y="2012868"/>
                  </a:moveTo>
                  <a:lnTo>
                    <a:pt x="1185490" y="2012868"/>
                  </a:lnTo>
                  <a:lnTo>
                    <a:pt x="0" y="0"/>
                  </a:lnTo>
                  <a:lnTo>
                    <a:pt x="401719" y="2012868"/>
                  </a:lnTo>
                  <a:close/>
                </a:path>
              </a:pathLst>
            </a:cu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75560" y="694704"/>
              <a:ext cx="838942" cy="2244091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1166096"/>
                <a:gd name="connsiteY0" fmla="*/ 2012869 h 2012869"/>
                <a:gd name="connsiteX1" fmla="*/ 783771 w 1166096"/>
                <a:gd name="connsiteY1" fmla="*/ 2012869 h 2012869"/>
                <a:gd name="connsiteX2" fmla="*/ 1166096 w 1166096"/>
                <a:gd name="connsiteY2" fmla="*/ 0 h 2012869"/>
                <a:gd name="connsiteX3" fmla="*/ 0 w 1166096"/>
                <a:gd name="connsiteY3" fmla="*/ 2012869 h 2012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096" h="2012869">
                  <a:moveTo>
                    <a:pt x="0" y="2012869"/>
                  </a:moveTo>
                  <a:lnTo>
                    <a:pt x="783771" y="2012869"/>
                  </a:lnTo>
                  <a:lnTo>
                    <a:pt x="1166096" y="0"/>
                  </a:lnTo>
                  <a:lnTo>
                    <a:pt x="0" y="2012869"/>
                  </a:ln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9" name="Freeform 8"/>
            <p:cNvSpPr/>
            <p:nvPr/>
          </p:nvSpPr>
          <p:spPr>
            <a:xfrm>
              <a:off x="1211680" y="694703"/>
              <a:ext cx="1402822" cy="2244439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1949867"/>
                <a:gd name="connsiteY0" fmla="*/ 2013181 h 2013181"/>
                <a:gd name="connsiteX1" fmla="*/ 783771 w 1949867"/>
                <a:gd name="connsiteY1" fmla="*/ 2013181 h 2013181"/>
                <a:gd name="connsiteX2" fmla="*/ 1949867 w 1949867"/>
                <a:gd name="connsiteY2" fmla="*/ 0 h 2013181"/>
                <a:gd name="connsiteX3" fmla="*/ 0 w 1949867"/>
                <a:gd name="connsiteY3" fmla="*/ 2013181 h 2013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9867" h="2013181">
                  <a:moveTo>
                    <a:pt x="0" y="2013181"/>
                  </a:moveTo>
                  <a:lnTo>
                    <a:pt x="783771" y="2013181"/>
                  </a:lnTo>
                  <a:lnTo>
                    <a:pt x="1949867" y="0"/>
                  </a:lnTo>
                  <a:lnTo>
                    <a:pt x="0" y="20131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50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 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614502" y="694705"/>
              <a:ext cx="1416776" cy="2244437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1185492 w 1969263"/>
                <a:gd name="connsiteY0" fmla="*/ 2013179 h 2013179"/>
                <a:gd name="connsiteX1" fmla="*/ 1969263 w 1969263"/>
                <a:gd name="connsiteY1" fmla="*/ 2013179 h 2013179"/>
                <a:gd name="connsiteX2" fmla="*/ 0 w 1969263"/>
                <a:gd name="connsiteY2" fmla="*/ 0 h 2013179"/>
                <a:gd name="connsiteX3" fmla="*/ 1185492 w 1969263"/>
                <a:gd name="connsiteY3" fmla="*/ 2013179 h 201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9263" h="2013179">
                  <a:moveTo>
                    <a:pt x="1185492" y="2013179"/>
                  </a:moveTo>
                  <a:lnTo>
                    <a:pt x="1969263" y="2013179"/>
                  </a:lnTo>
                  <a:lnTo>
                    <a:pt x="0" y="0"/>
                  </a:lnTo>
                  <a:lnTo>
                    <a:pt x="1185492" y="20131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11" name="Text Box 25"/>
            <p:cNvSpPr txBox="1"/>
            <p:nvPr/>
          </p:nvSpPr>
          <p:spPr>
            <a:xfrm rot="17504513">
              <a:off x="1514372" y="1947427"/>
              <a:ext cx="837607" cy="333128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แผนกบัญชี</a:t>
              </a:r>
              <a:endParaRPr lang="en-US" sz="240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2" name="Text Box 25"/>
            <p:cNvSpPr txBox="1"/>
            <p:nvPr/>
          </p:nvSpPr>
          <p:spPr>
            <a:xfrm rot="16893618">
              <a:off x="1787047" y="1890524"/>
              <a:ext cx="981642" cy="35176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แผนกการตลาด</a:t>
              </a:r>
              <a:endParaRPr lang="en-US" sz="24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3" name="Text Box 25"/>
            <p:cNvSpPr txBox="1"/>
            <p:nvPr/>
          </p:nvSpPr>
          <p:spPr>
            <a:xfrm rot="15553973">
              <a:off x="2493251" y="1925642"/>
              <a:ext cx="911133" cy="3327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แผนกการผลิต</a:t>
              </a:r>
              <a:endParaRPr lang="en-US" sz="24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4" name="Text Box 25"/>
            <p:cNvSpPr txBox="1"/>
            <p:nvPr/>
          </p:nvSpPr>
          <p:spPr>
            <a:xfrm rot="14704291">
              <a:off x="2911738" y="1908780"/>
              <a:ext cx="837565" cy="3327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แผนกวิจัย</a:t>
              </a:r>
              <a:endParaRPr lang="en-US" sz="24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5" name="Text Box 25"/>
            <p:cNvSpPr txBox="1"/>
            <p:nvPr/>
          </p:nvSpPr>
          <p:spPr>
            <a:xfrm rot="16200000">
              <a:off x="2175074" y="1965343"/>
              <a:ext cx="837565" cy="3327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แผนกบุคคล</a:t>
              </a:r>
              <a:endParaRPr lang="en-US" sz="24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6" name="Line Callout 2 (No Border) 15"/>
            <p:cNvSpPr/>
            <p:nvPr/>
          </p:nvSpPr>
          <p:spPr>
            <a:xfrm>
              <a:off x="3241647" y="89064"/>
              <a:ext cx="2428268" cy="944089"/>
            </a:xfrm>
            <a:prstGeom prst="callout2">
              <a:avLst>
                <a:gd name="adj1" fmla="val 35731"/>
                <a:gd name="adj2" fmla="val 678"/>
                <a:gd name="adj3" fmla="val 35731"/>
                <a:gd name="adj4" fmla="val -14767"/>
                <a:gd name="adj5" fmla="val 168475"/>
                <a:gd name="adj6" fmla="val -25460"/>
              </a:avLst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 b="1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แผนกบุคคล</a:t>
              </a:r>
              <a:r>
                <a:rPr lang="th-TH" sz="2400">
                  <a:effectLst/>
                  <a:latin typeface="TH Sarabun New" panose="020B0500040200020003" pitchFamily="34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รับผิดชอบกิจกรรมที่เกี่ยวข้องกับบุคลากรในองค์กร</a:t>
              </a:r>
              <a:endParaRPr lang="en-US" sz="240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endParaRPr>
            </a:p>
          </p:txBody>
        </p:sp>
        <p:sp>
          <p:nvSpPr>
            <p:cNvPr id="17" name="Line Callout 2 (No Border) 16"/>
            <p:cNvSpPr/>
            <p:nvPr/>
          </p:nvSpPr>
          <p:spPr>
            <a:xfrm>
              <a:off x="41565" y="1337840"/>
              <a:ext cx="1450124" cy="943610"/>
            </a:xfrm>
            <a:prstGeom prst="callout2">
              <a:avLst>
                <a:gd name="adj1" fmla="val 23784"/>
                <a:gd name="adj2" fmla="val 89814"/>
                <a:gd name="adj3" fmla="val 23784"/>
                <a:gd name="adj4" fmla="val 105518"/>
                <a:gd name="adj5" fmla="val 82297"/>
                <a:gd name="adj6" fmla="val 120697"/>
              </a:avLst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แผนกบัญชี </a:t>
              </a:r>
              <a:r>
                <a:rPr lang="th-TH" sz="2400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ติดตามกิจกรรมทางการเงิน และออกรายงานทางการเงิน</a:t>
              </a:r>
              <a:endParaRPr lang="en-US" sz="2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8" name="Line Callout 2 (No Border) 17"/>
            <p:cNvSpPr/>
            <p:nvPr/>
          </p:nvSpPr>
          <p:spPr>
            <a:xfrm>
              <a:off x="3657188" y="922207"/>
              <a:ext cx="2012370" cy="790764"/>
            </a:xfrm>
            <a:prstGeom prst="callout2">
              <a:avLst>
                <a:gd name="adj1" fmla="val 32673"/>
                <a:gd name="adj2" fmla="val 930"/>
                <a:gd name="adj3" fmla="val 32673"/>
                <a:gd name="adj4" fmla="val -15062"/>
                <a:gd name="adj5" fmla="val 98296"/>
                <a:gd name="adj6" fmla="val -36826"/>
              </a:avLst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 b="1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แผนกการผลิต</a:t>
              </a:r>
              <a:r>
                <a:rPr lang="th-TH" sz="240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ใช้วัตถุดิบและบุคลากรผลิตสินค้าและบริการ</a:t>
              </a:r>
              <a:endParaRPr lang="en-US" sz="240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19" name="Line Callout 2 (No Border) 18"/>
            <p:cNvSpPr/>
            <p:nvPr/>
          </p:nvSpPr>
          <p:spPr>
            <a:xfrm>
              <a:off x="4072046" y="1684016"/>
              <a:ext cx="1595574" cy="691049"/>
            </a:xfrm>
            <a:prstGeom prst="callout2">
              <a:avLst>
                <a:gd name="adj1" fmla="val 29724"/>
                <a:gd name="adj2" fmla="val -1605"/>
                <a:gd name="adj3" fmla="val 29723"/>
                <a:gd name="adj4" fmla="val -17121"/>
                <a:gd name="adj5" fmla="val 61698"/>
                <a:gd name="adj6" fmla="val -39170"/>
              </a:avLst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แผนกวิจัย</a:t>
              </a:r>
              <a:r>
                <a:rPr lang="th-TH" sz="2400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 ค้นคว้าวิจัยเพื่อพัฒนาสินค้าและบริการใหม่ ๆ</a:t>
              </a:r>
              <a:endParaRPr lang="en-US" sz="2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20" name="Line Callout 2 (No Border) 19"/>
            <p:cNvSpPr/>
            <p:nvPr/>
          </p:nvSpPr>
          <p:spPr>
            <a:xfrm>
              <a:off x="0" y="32068"/>
              <a:ext cx="1775355" cy="1001085"/>
            </a:xfrm>
            <a:prstGeom prst="callout2">
              <a:avLst>
                <a:gd name="adj1" fmla="val 26157"/>
                <a:gd name="adj2" fmla="val 95320"/>
                <a:gd name="adj3" fmla="val 26157"/>
                <a:gd name="adj4" fmla="val 104330"/>
                <a:gd name="adj5" fmla="val 161904"/>
                <a:gd name="adj6" fmla="val 132765"/>
              </a:avLst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sz="2400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แผนกการตลาด </a:t>
              </a:r>
              <a:r>
                <a:rPr lang="th-TH" sz="2400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วางแผน กำหนดราคา โฆษณา กระจายสินค้า จำหน่ายสินค้าและบริการ</a:t>
              </a:r>
              <a:endParaRPr lang="en-US" sz="24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0015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03" y="21465"/>
            <a:ext cx="8274334" cy="1143000"/>
          </a:xfrm>
        </p:spPr>
        <p:txBody>
          <a:bodyPr/>
          <a:lstStyle/>
          <a:p>
            <a:r>
              <a:rPr lang="th-TH" dirty="0" smtClean="0"/>
              <a:t>โครงสร้างตามการบริหาร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</a:t>
            </a:r>
            <a:r>
              <a:rPr lang="th-TH" dirty="0" smtClean="0"/>
              <a:t>บริหารภายใน</a:t>
            </a:r>
            <a:r>
              <a:rPr lang="th-TH" dirty="0"/>
              <a:t>องค์กรแบ่งออกเป็น 3 </a:t>
            </a:r>
            <a:r>
              <a:rPr lang="th-TH" dirty="0" smtClean="0"/>
              <a:t>ระดับ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Box 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296401" y="5760721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hlinkClick r:id="rId5" action="ppaction://hlinksldjump"/>
              </a:rPr>
              <a:t>Return</a:t>
            </a:r>
            <a:endParaRPr lang="en-US" sz="20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23235020"/>
              </p:ext>
            </p:extLst>
          </p:nvPr>
        </p:nvGraphicFramePr>
        <p:xfrm>
          <a:off x="1828800" y="2698433"/>
          <a:ext cx="41148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" name="Line Callout 1 9"/>
          <p:cNvSpPr/>
          <p:nvPr/>
        </p:nvSpPr>
        <p:spPr>
          <a:xfrm>
            <a:off x="4800600" y="2895600"/>
            <a:ext cx="3505200" cy="762000"/>
          </a:xfrm>
          <a:prstGeom prst="borderCallout1">
            <a:avLst>
              <a:gd name="adj1" fmla="val 52101"/>
              <a:gd name="adj2" fmla="val -106"/>
              <a:gd name="adj3" fmla="val 52345"/>
              <a:gd name="adj4" fmla="val -14719"/>
            </a:avLst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ผู้บริหารระดับสูง </a:t>
            </a:r>
            <a:r>
              <a:rPr lang="th-TH" sz="2400" dirty="0">
                <a:effectLst/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รับผิดชอบการวางแผนระยะยาว</a:t>
            </a:r>
            <a:endParaRPr lang="en-US" sz="2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5410200" y="3996553"/>
            <a:ext cx="3124200" cy="762000"/>
          </a:xfrm>
          <a:prstGeom prst="borderCallout1">
            <a:avLst>
              <a:gd name="adj1" fmla="val 52101"/>
              <a:gd name="adj2" fmla="val -106"/>
              <a:gd name="adj3" fmla="val 52345"/>
              <a:gd name="adj4" fmla="val -14719"/>
            </a:avLst>
          </a:prstGeom>
          <a:ln w="19050"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ผู้บริหารระดับกลาง 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รับผิดชอบการวางแผนยุทธวิธี</a:t>
            </a:r>
            <a:endParaRPr lang="en-US" sz="2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096000" y="5134195"/>
            <a:ext cx="3124200" cy="762000"/>
          </a:xfrm>
          <a:prstGeom prst="borderCallout1">
            <a:avLst>
              <a:gd name="adj1" fmla="val 52101"/>
              <a:gd name="adj2" fmla="val -106"/>
              <a:gd name="adj3" fmla="val 52345"/>
              <a:gd name="adj4" fmla="val -14719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th-TH" sz="24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หัวหน้างาน </a:t>
            </a:r>
            <a:r>
              <a:rPr lang="th-TH" sz="24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รับผิดชอบงานในระดับปฏิบัติการ</a:t>
            </a:r>
            <a:endParaRPr lang="en-US" sz="24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391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367" y="152401"/>
            <a:ext cx="8234970" cy="950027"/>
          </a:xfrm>
        </p:spPr>
        <p:txBody>
          <a:bodyPr/>
          <a:lstStyle/>
          <a:p>
            <a:r>
              <a:rPr lang="th-TH" dirty="0" smtClean="0"/>
              <a:t>การไหลของสารสนเทศ</a:t>
            </a:r>
            <a:endParaRPr lang="en-US" dirty="0"/>
          </a:p>
        </p:txBody>
      </p:sp>
      <p:grpSp>
        <p:nvGrpSpPr>
          <p:cNvPr id="41" name="Canvas 1"/>
          <p:cNvGrpSpPr/>
          <p:nvPr/>
        </p:nvGrpSpPr>
        <p:grpSpPr>
          <a:xfrm>
            <a:off x="2202352" y="2133600"/>
            <a:ext cx="7239000" cy="3886200"/>
            <a:chOff x="0" y="0"/>
            <a:chExt cx="5486400" cy="2873375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5486400" cy="2873375"/>
            </a:xfrm>
            <a:prstGeom prst="rect">
              <a:avLst/>
            </a:prstGeom>
          </p:spPr>
        </p:sp>
        <p:sp>
          <p:nvSpPr>
            <p:cNvPr id="43" name="Isosceles Triangle 42"/>
            <p:cNvSpPr/>
            <p:nvPr/>
          </p:nvSpPr>
          <p:spPr>
            <a:xfrm>
              <a:off x="177939" y="180366"/>
              <a:ext cx="2820825" cy="2366891"/>
            </a:xfrm>
            <a:prstGeom prst="triangle">
              <a:avLst>
                <a:gd name="adj" fmla="val 49644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07760" y="1809754"/>
              <a:ext cx="563880" cy="765196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84038 w 783771"/>
                <a:gd name="connsiteY2" fmla="*/ 8587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651475 w 783771"/>
                <a:gd name="connsiteY2" fmla="*/ 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5 h 2012865"/>
                <a:gd name="connsiteX1" fmla="*/ 783771 w 783771"/>
                <a:gd name="connsiteY1" fmla="*/ 2012865 h 2012865"/>
                <a:gd name="connsiteX2" fmla="*/ 651475 w 783771"/>
                <a:gd name="connsiteY2" fmla="*/ 0 h 2012865"/>
                <a:gd name="connsiteX3" fmla="*/ 122845 w 783771"/>
                <a:gd name="connsiteY3" fmla="*/ 0 h 2012865"/>
                <a:gd name="connsiteX4" fmla="*/ 0 w 783771"/>
                <a:gd name="connsiteY4" fmla="*/ 2012865 h 201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71" h="2012865">
                  <a:moveTo>
                    <a:pt x="0" y="2012865"/>
                  </a:moveTo>
                  <a:lnTo>
                    <a:pt x="783771" y="2012865"/>
                  </a:lnTo>
                  <a:lnTo>
                    <a:pt x="651475" y="0"/>
                  </a:lnTo>
                  <a:lnTo>
                    <a:pt x="122845" y="0"/>
                  </a:lnTo>
                  <a:lnTo>
                    <a:pt x="0" y="2012865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1475400" y="180365"/>
              <a:ext cx="213360" cy="916305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529575"/>
                <a:gd name="connsiteY0" fmla="*/ 2012868 h 2012868"/>
                <a:gd name="connsiteX1" fmla="*/ 529575 w 529575"/>
                <a:gd name="connsiteY1" fmla="*/ 767036 h 2012868"/>
                <a:gd name="connsiteX2" fmla="*/ 374073 w 529575"/>
                <a:gd name="connsiteY2" fmla="*/ 0 h 2012868"/>
                <a:gd name="connsiteX3" fmla="*/ 0 w 529575"/>
                <a:gd name="connsiteY3" fmla="*/ 2012868 h 2012868"/>
                <a:gd name="connsiteX0" fmla="*/ 0 w 296562"/>
                <a:gd name="connsiteY0" fmla="*/ 770238 h 770238"/>
                <a:gd name="connsiteX1" fmla="*/ 296562 w 296562"/>
                <a:gd name="connsiteY1" fmla="*/ 767036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  <a:gd name="connsiteX0" fmla="*/ 0 w 296562"/>
                <a:gd name="connsiteY0" fmla="*/ 770238 h 770238"/>
                <a:gd name="connsiteX1" fmla="*/ 296562 w 296562"/>
                <a:gd name="connsiteY1" fmla="*/ 770238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562" h="770238">
                  <a:moveTo>
                    <a:pt x="0" y="770238"/>
                  </a:moveTo>
                  <a:lnTo>
                    <a:pt x="296562" y="770238"/>
                  </a:lnTo>
                  <a:lnTo>
                    <a:pt x="141060" y="0"/>
                  </a:lnTo>
                  <a:lnTo>
                    <a:pt x="0" y="770238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396140" y="1096670"/>
              <a:ext cx="380320" cy="713083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0 w 783771"/>
                <a:gd name="connsiteY3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516333 w 783771"/>
                <a:gd name="connsiteY3" fmla="*/ 1783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39372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0 h 2042843"/>
                <a:gd name="connsiteX4" fmla="*/ 0 w 783771"/>
                <a:gd name="connsiteY4" fmla="*/ 2042843 h 2042843"/>
                <a:gd name="connsiteX0" fmla="*/ 0 w 651475"/>
                <a:gd name="connsiteY0" fmla="*/ 2042843 h 2042843"/>
                <a:gd name="connsiteX1" fmla="*/ 651475 w 651475"/>
                <a:gd name="connsiteY1" fmla="*/ 985655 h 2042843"/>
                <a:gd name="connsiteX2" fmla="*/ 529575 w 651475"/>
                <a:gd name="connsiteY2" fmla="*/ 0 h 2042843"/>
                <a:gd name="connsiteX3" fmla="*/ 233013 w 651475"/>
                <a:gd name="connsiteY3" fmla="*/ 0 h 2042843"/>
                <a:gd name="connsiteX4" fmla="*/ 0 w 651475"/>
                <a:gd name="connsiteY4" fmla="*/ 2042843 h 2042843"/>
                <a:gd name="connsiteX0" fmla="*/ 0 w 528630"/>
                <a:gd name="connsiteY0" fmla="*/ 985657 h 985657"/>
                <a:gd name="connsiteX1" fmla="*/ 528630 w 528630"/>
                <a:gd name="connsiteY1" fmla="*/ 985655 h 985657"/>
                <a:gd name="connsiteX2" fmla="*/ 406730 w 528630"/>
                <a:gd name="connsiteY2" fmla="*/ 0 h 985657"/>
                <a:gd name="connsiteX3" fmla="*/ 110168 w 528630"/>
                <a:gd name="connsiteY3" fmla="*/ 0 h 985657"/>
                <a:gd name="connsiteX4" fmla="*/ 0 w 528630"/>
                <a:gd name="connsiteY4" fmla="*/ 985657 h 98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630" h="985657">
                  <a:moveTo>
                    <a:pt x="0" y="985657"/>
                  </a:moveTo>
                  <a:lnTo>
                    <a:pt x="528630" y="985655"/>
                  </a:lnTo>
                  <a:lnTo>
                    <a:pt x="406730" y="0"/>
                  </a:lnTo>
                  <a:lnTo>
                    <a:pt x="110168" y="0"/>
                  </a:lnTo>
                  <a:lnTo>
                    <a:pt x="0" y="985657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3880" y="1808723"/>
              <a:ext cx="652260" cy="765175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84038 w 783771"/>
                <a:gd name="connsiteY2" fmla="*/ 8587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651475 w 783771"/>
                <a:gd name="connsiteY2" fmla="*/ 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5 h 2012865"/>
                <a:gd name="connsiteX1" fmla="*/ 783771 w 783771"/>
                <a:gd name="connsiteY1" fmla="*/ 2012865 h 2012865"/>
                <a:gd name="connsiteX2" fmla="*/ 651475 w 783771"/>
                <a:gd name="connsiteY2" fmla="*/ 0 h 2012865"/>
                <a:gd name="connsiteX3" fmla="*/ 122845 w 783771"/>
                <a:gd name="connsiteY3" fmla="*/ 0 h 2012865"/>
                <a:gd name="connsiteX4" fmla="*/ 0 w 783771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122845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82567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7484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2400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8806 w 906616"/>
                <a:gd name="connsiteY3" fmla="*/ 0 h 2012865"/>
                <a:gd name="connsiteX4" fmla="*/ 0 w 906616"/>
                <a:gd name="connsiteY4" fmla="*/ 2012865 h 201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616" h="2012865">
                  <a:moveTo>
                    <a:pt x="0" y="2012865"/>
                  </a:moveTo>
                  <a:lnTo>
                    <a:pt x="783771" y="2012865"/>
                  </a:lnTo>
                  <a:lnTo>
                    <a:pt x="906616" y="0"/>
                  </a:lnTo>
                  <a:lnTo>
                    <a:pt x="378806" y="0"/>
                  </a:lnTo>
                  <a:lnTo>
                    <a:pt x="0" y="2012865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1016410" y="1096253"/>
              <a:ext cx="458990" cy="712470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0 w 783771"/>
                <a:gd name="connsiteY3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516333 w 783771"/>
                <a:gd name="connsiteY3" fmla="*/ 1783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39372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0 h 2042843"/>
                <a:gd name="connsiteX4" fmla="*/ 0 w 783771"/>
                <a:gd name="connsiteY4" fmla="*/ 2042843 h 2042843"/>
                <a:gd name="connsiteX0" fmla="*/ 0 w 651475"/>
                <a:gd name="connsiteY0" fmla="*/ 2042843 h 2042843"/>
                <a:gd name="connsiteX1" fmla="*/ 651475 w 651475"/>
                <a:gd name="connsiteY1" fmla="*/ 985655 h 2042843"/>
                <a:gd name="connsiteX2" fmla="*/ 529575 w 651475"/>
                <a:gd name="connsiteY2" fmla="*/ 0 h 2042843"/>
                <a:gd name="connsiteX3" fmla="*/ 233013 w 651475"/>
                <a:gd name="connsiteY3" fmla="*/ 0 h 2042843"/>
                <a:gd name="connsiteX4" fmla="*/ 0 w 651475"/>
                <a:gd name="connsiteY4" fmla="*/ 2042843 h 2042843"/>
                <a:gd name="connsiteX0" fmla="*/ 0 w 528630"/>
                <a:gd name="connsiteY0" fmla="*/ 985657 h 985657"/>
                <a:gd name="connsiteX1" fmla="*/ 528630 w 528630"/>
                <a:gd name="connsiteY1" fmla="*/ 985655 h 985657"/>
                <a:gd name="connsiteX2" fmla="*/ 406730 w 528630"/>
                <a:gd name="connsiteY2" fmla="*/ 0 h 985657"/>
                <a:gd name="connsiteX3" fmla="*/ 110168 w 528630"/>
                <a:gd name="connsiteY3" fmla="*/ 0 h 985657"/>
                <a:gd name="connsiteX4" fmla="*/ 0 w 528630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110168 w 638969"/>
                <a:gd name="connsiteY3" fmla="*/ 0 h 985657"/>
                <a:gd name="connsiteX4" fmla="*/ 0 w 638969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334208 w 638969"/>
                <a:gd name="connsiteY3" fmla="*/ 0 h 985657"/>
                <a:gd name="connsiteX4" fmla="*/ 0 w 638969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339300 w 638969"/>
                <a:gd name="connsiteY3" fmla="*/ 0 h 985657"/>
                <a:gd name="connsiteX4" fmla="*/ 0 w 638969"/>
                <a:gd name="connsiteY4" fmla="*/ 985657 h 98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969" h="985657">
                  <a:moveTo>
                    <a:pt x="0" y="985657"/>
                  </a:moveTo>
                  <a:lnTo>
                    <a:pt x="528630" y="985655"/>
                  </a:lnTo>
                  <a:lnTo>
                    <a:pt x="638969" y="577"/>
                  </a:lnTo>
                  <a:lnTo>
                    <a:pt x="339300" y="0"/>
                  </a:lnTo>
                  <a:lnTo>
                    <a:pt x="0" y="985657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1262040" y="180366"/>
              <a:ext cx="320675" cy="914888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529575"/>
                <a:gd name="connsiteY0" fmla="*/ 2012868 h 2012868"/>
                <a:gd name="connsiteX1" fmla="*/ 529575 w 529575"/>
                <a:gd name="connsiteY1" fmla="*/ 767036 h 2012868"/>
                <a:gd name="connsiteX2" fmla="*/ 374073 w 529575"/>
                <a:gd name="connsiteY2" fmla="*/ 0 h 2012868"/>
                <a:gd name="connsiteX3" fmla="*/ 0 w 529575"/>
                <a:gd name="connsiteY3" fmla="*/ 2012868 h 2012868"/>
                <a:gd name="connsiteX0" fmla="*/ 0 w 296562"/>
                <a:gd name="connsiteY0" fmla="*/ 770238 h 770238"/>
                <a:gd name="connsiteX1" fmla="*/ 296562 w 296562"/>
                <a:gd name="connsiteY1" fmla="*/ 767036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  <a:gd name="connsiteX0" fmla="*/ 0 w 296562"/>
                <a:gd name="connsiteY0" fmla="*/ 770238 h 770238"/>
                <a:gd name="connsiteX1" fmla="*/ 296562 w 296562"/>
                <a:gd name="connsiteY1" fmla="*/ 770238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  <a:gd name="connsiteX0" fmla="*/ 0 w 445726"/>
                <a:gd name="connsiteY0" fmla="*/ 769047 h 769047"/>
                <a:gd name="connsiteX1" fmla="*/ 296562 w 445726"/>
                <a:gd name="connsiteY1" fmla="*/ 769047 h 769047"/>
                <a:gd name="connsiteX2" fmla="*/ 445726 w 445726"/>
                <a:gd name="connsiteY2" fmla="*/ 0 h 769047"/>
                <a:gd name="connsiteX3" fmla="*/ 0 w 445726"/>
                <a:gd name="connsiteY3" fmla="*/ 769047 h 76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5726" h="769047">
                  <a:moveTo>
                    <a:pt x="0" y="769047"/>
                  </a:moveTo>
                  <a:lnTo>
                    <a:pt x="296562" y="769047"/>
                  </a:lnTo>
                  <a:lnTo>
                    <a:pt x="445726" y="0"/>
                  </a:lnTo>
                  <a:lnTo>
                    <a:pt x="0" y="769047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776460" y="1808723"/>
              <a:ext cx="658960" cy="766227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84038 w 783771"/>
                <a:gd name="connsiteY2" fmla="*/ 8587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651475 w 783771"/>
                <a:gd name="connsiteY2" fmla="*/ 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5 h 2012865"/>
                <a:gd name="connsiteX1" fmla="*/ 783771 w 783771"/>
                <a:gd name="connsiteY1" fmla="*/ 2012865 h 2012865"/>
                <a:gd name="connsiteX2" fmla="*/ 651475 w 783771"/>
                <a:gd name="connsiteY2" fmla="*/ 0 h 2012865"/>
                <a:gd name="connsiteX3" fmla="*/ 122845 w 783771"/>
                <a:gd name="connsiteY3" fmla="*/ 0 h 2012865"/>
                <a:gd name="connsiteX4" fmla="*/ 0 w 783771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122845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82567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7484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2400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8806 w 906616"/>
                <a:gd name="connsiteY3" fmla="*/ 0 h 2012865"/>
                <a:gd name="connsiteX4" fmla="*/ 0 w 906616"/>
                <a:gd name="connsiteY4" fmla="*/ 2012865 h 2012865"/>
                <a:gd name="connsiteX0" fmla="*/ 132320 w 1038936"/>
                <a:gd name="connsiteY0" fmla="*/ 2015632 h 2015632"/>
                <a:gd name="connsiteX1" fmla="*/ 916091 w 1038936"/>
                <a:gd name="connsiteY1" fmla="*/ 2015632 h 2015632"/>
                <a:gd name="connsiteX2" fmla="*/ 1038936 w 1038936"/>
                <a:gd name="connsiteY2" fmla="*/ 2767 h 2015632"/>
                <a:gd name="connsiteX3" fmla="*/ 0 w 1038936"/>
                <a:gd name="connsiteY3" fmla="*/ 0 h 2015632"/>
                <a:gd name="connsiteX4" fmla="*/ 132320 w 1038936"/>
                <a:gd name="connsiteY4" fmla="*/ 2015632 h 2015632"/>
                <a:gd name="connsiteX0" fmla="*/ 132320 w 916090"/>
                <a:gd name="connsiteY0" fmla="*/ 2015632 h 2015632"/>
                <a:gd name="connsiteX1" fmla="*/ 916091 w 916090"/>
                <a:gd name="connsiteY1" fmla="*/ 2015632 h 2015632"/>
                <a:gd name="connsiteX2" fmla="*/ 540623 w 916090"/>
                <a:gd name="connsiteY2" fmla="*/ 2712 h 2015632"/>
                <a:gd name="connsiteX3" fmla="*/ 0 w 916090"/>
                <a:gd name="connsiteY3" fmla="*/ 0 h 2015632"/>
                <a:gd name="connsiteX4" fmla="*/ 132320 w 916090"/>
                <a:gd name="connsiteY4" fmla="*/ 2015632 h 201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090" h="2015632">
                  <a:moveTo>
                    <a:pt x="132320" y="2015632"/>
                  </a:moveTo>
                  <a:lnTo>
                    <a:pt x="916091" y="2015632"/>
                  </a:lnTo>
                  <a:lnTo>
                    <a:pt x="540623" y="2712"/>
                  </a:lnTo>
                  <a:lnTo>
                    <a:pt x="0" y="0"/>
                  </a:lnTo>
                  <a:lnTo>
                    <a:pt x="132320" y="2015632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688760" y="1095254"/>
              <a:ext cx="474315" cy="712470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0 w 783771"/>
                <a:gd name="connsiteY3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516333 w 783771"/>
                <a:gd name="connsiteY3" fmla="*/ 1783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39372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0 h 2042843"/>
                <a:gd name="connsiteX4" fmla="*/ 0 w 783771"/>
                <a:gd name="connsiteY4" fmla="*/ 2042843 h 2042843"/>
                <a:gd name="connsiteX0" fmla="*/ 0 w 651475"/>
                <a:gd name="connsiteY0" fmla="*/ 2042843 h 2042843"/>
                <a:gd name="connsiteX1" fmla="*/ 651475 w 651475"/>
                <a:gd name="connsiteY1" fmla="*/ 985655 h 2042843"/>
                <a:gd name="connsiteX2" fmla="*/ 529575 w 651475"/>
                <a:gd name="connsiteY2" fmla="*/ 0 h 2042843"/>
                <a:gd name="connsiteX3" fmla="*/ 233013 w 651475"/>
                <a:gd name="connsiteY3" fmla="*/ 0 h 2042843"/>
                <a:gd name="connsiteX4" fmla="*/ 0 w 651475"/>
                <a:gd name="connsiteY4" fmla="*/ 2042843 h 2042843"/>
                <a:gd name="connsiteX0" fmla="*/ 0 w 528630"/>
                <a:gd name="connsiteY0" fmla="*/ 985657 h 985657"/>
                <a:gd name="connsiteX1" fmla="*/ 528630 w 528630"/>
                <a:gd name="connsiteY1" fmla="*/ 985655 h 985657"/>
                <a:gd name="connsiteX2" fmla="*/ 406730 w 528630"/>
                <a:gd name="connsiteY2" fmla="*/ 0 h 985657"/>
                <a:gd name="connsiteX3" fmla="*/ 110168 w 528630"/>
                <a:gd name="connsiteY3" fmla="*/ 0 h 985657"/>
                <a:gd name="connsiteX4" fmla="*/ 0 w 528630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110168 w 638969"/>
                <a:gd name="connsiteY3" fmla="*/ 0 h 985657"/>
                <a:gd name="connsiteX4" fmla="*/ 0 w 638969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334208 w 638969"/>
                <a:gd name="connsiteY3" fmla="*/ 0 h 985657"/>
                <a:gd name="connsiteX4" fmla="*/ 0 w 638969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339300 w 638969"/>
                <a:gd name="connsiteY3" fmla="*/ 0 h 985657"/>
                <a:gd name="connsiteX4" fmla="*/ 0 w 638969"/>
                <a:gd name="connsiteY4" fmla="*/ 985657 h 985657"/>
                <a:gd name="connsiteX0" fmla="*/ 122227 w 761196"/>
                <a:gd name="connsiteY0" fmla="*/ 985080 h 985080"/>
                <a:gd name="connsiteX1" fmla="*/ 650857 w 761196"/>
                <a:gd name="connsiteY1" fmla="*/ 985078 h 985080"/>
                <a:gd name="connsiteX2" fmla="*/ 761196 w 761196"/>
                <a:gd name="connsiteY2" fmla="*/ 0 h 985080"/>
                <a:gd name="connsiteX3" fmla="*/ 0 w 761196"/>
                <a:gd name="connsiteY3" fmla="*/ 1382 h 985080"/>
                <a:gd name="connsiteX4" fmla="*/ 122227 w 761196"/>
                <a:gd name="connsiteY4" fmla="*/ 985080 h 985080"/>
                <a:gd name="connsiteX0" fmla="*/ 122227 w 650857"/>
                <a:gd name="connsiteY0" fmla="*/ 985657 h 985657"/>
                <a:gd name="connsiteX1" fmla="*/ 650857 w 650857"/>
                <a:gd name="connsiteY1" fmla="*/ 985655 h 985657"/>
                <a:gd name="connsiteX2" fmla="*/ 312608 w 650857"/>
                <a:gd name="connsiteY2" fmla="*/ 0 h 985657"/>
                <a:gd name="connsiteX3" fmla="*/ 0 w 650857"/>
                <a:gd name="connsiteY3" fmla="*/ 1959 h 985657"/>
                <a:gd name="connsiteX4" fmla="*/ 122227 w 650857"/>
                <a:gd name="connsiteY4" fmla="*/ 985657 h 985657"/>
                <a:gd name="connsiteX0" fmla="*/ 122227 w 681443"/>
                <a:gd name="connsiteY0" fmla="*/ 985657 h 985657"/>
                <a:gd name="connsiteX1" fmla="*/ 681443 w 681443"/>
                <a:gd name="connsiteY1" fmla="*/ 985657 h 985657"/>
                <a:gd name="connsiteX2" fmla="*/ 312608 w 681443"/>
                <a:gd name="connsiteY2" fmla="*/ 0 h 985657"/>
                <a:gd name="connsiteX3" fmla="*/ 0 w 681443"/>
                <a:gd name="connsiteY3" fmla="*/ 1959 h 985657"/>
                <a:gd name="connsiteX4" fmla="*/ 122227 w 681443"/>
                <a:gd name="connsiteY4" fmla="*/ 985657 h 985657"/>
                <a:gd name="connsiteX0" fmla="*/ 122227 w 518319"/>
                <a:gd name="connsiteY0" fmla="*/ 985657 h 985657"/>
                <a:gd name="connsiteX1" fmla="*/ 518319 w 518319"/>
                <a:gd name="connsiteY1" fmla="*/ 985657 h 985657"/>
                <a:gd name="connsiteX2" fmla="*/ 312608 w 518319"/>
                <a:gd name="connsiteY2" fmla="*/ 0 h 985657"/>
                <a:gd name="connsiteX3" fmla="*/ 0 w 518319"/>
                <a:gd name="connsiteY3" fmla="*/ 1959 h 985657"/>
                <a:gd name="connsiteX4" fmla="*/ 122227 w 518319"/>
                <a:gd name="connsiteY4" fmla="*/ 985657 h 985657"/>
                <a:gd name="connsiteX0" fmla="*/ 122227 w 661052"/>
                <a:gd name="connsiteY0" fmla="*/ 985657 h 985657"/>
                <a:gd name="connsiteX1" fmla="*/ 661052 w 661052"/>
                <a:gd name="connsiteY1" fmla="*/ 985657 h 985657"/>
                <a:gd name="connsiteX2" fmla="*/ 312608 w 661052"/>
                <a:gd name="connsiteY2" fmla="*/ 0 h 985657"/>
                <a:gd name="connsiteX3" fmla="*/ 0 w 661052"/>
                <a:gd name="connsiteY3" fmla="*/ 1959 h 985657"/>
                <a:gd name="connsiteX4" fmla="*/ 122227 w 661052"/>
                <a:gd name="connsiteY4" fmla="*/ 985657 h 98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52" h="985657">
                  <a:moveTo>
                    <a:pt x="122227" y="985657"/>
                  </a:moveTo>
                  <a:lnTo>
                    <a:pt x="661052" y="985657"/>
                  </a:lnTo>
                  <a:lnTo>
                    <a:pt x="312608" y="0"/>
                  </a:lnTo>
                  <a:lnTo>
                    <a:pt x="0" y="1959"/>
                  </a:lnTo>
                  <a:lnTo>
                    <a:pt x="122227" y="985657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582714" y="178948"/>
              <a:ext cx="330377" cy="917722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529575"/>
                <a:gd name="connsiteY0" fmla="*/ 2012868 h 2012868"/>
                <a:gd name="connsiteX1" fmla="*/ 529575 w 529575"/>
                <a:gd name="connsiteY1" fmla="*/ 767036 h 2012868"/>
                <a:gd name="connsiteX2" fmla="*/ 374073 w 529575"/>
                <a:gd name="connsiteY2" fmla="*/ 0 h 2012868"/>
                <a:gd name="connsiteX3" fmla="*/ 0 w 529575"/>
                <a:gd name="connsiteY3" fmla="*/ 2012868 h 2012868"/>
                <a:gd name="connsiteX0" fmla="*/ 0 w 296562"/>
                <a:gd name="connsiteY0" fmla="*/ 770238 h 770238"/>
                <a:gd name="connsiteX1" fmla="*/ 296562 w 296562"/>
                <a:gd name="connsiteY1" fmla="*/ 767036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  <a:gd name="connsiteX0" fmla="*/ 0 w 296562"/>
                <a:gd name="connsiteY0" fmla="*/ 770238 h 770238"/>
                <a:gd name="connsiteX1" fmla="*/ 296562 w 296562"/>
                <a:gd name="connsiteY1" fmla="*/ 770238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  <a:gd name="connsiteX0" fmla="*/ 0 w 445726"/>
                <a:gd name="connsiteY0" fmla="*/ 769047 h 769047"/>
                <a:gd name="connsiteX1" fmla="*/ 296562 w 445726"/>
                <a:gd name="connsiteY1" fmla="*/ 769047 h 769047"/>
                <a:gd name="connsiteX2" fmla="*/ 445726 w 445726"/>
                <a:gd name="connsiteY2" fmla="*/ 0 h 769047"/>
                <a:gd name="connsiteX3" fmla="*/ 0 w 445726"/>
                <a:gd name="connsiteY3" fmla="*/ 769047 h 769047"/>
                <a:gd name="connsiteX0" fmla="*/ 147398 w 443961"/>
                <a:gd name="connsiteY0" fmla="*/ 771841 h 771841"/>
                <a:gd name="connsiteX1" fmla="*/ 443960 w 443961"/>
                <a:gd name="connsiteY1" fmla="*/ 771841 h 771841"/>
                <a:gd name="connsiteX2" fmla="*/ 0 w 443961"/>
                <a:gd name="connsiteY2" fmla="*/ 0 h 771841"/>
                <a:gd name="connsiteX3" fmla="*/ 147398 w 443961"/>
                <a:gd name="connsiteY3" fmla="*/ 771841 h 771841"/>
                <a:gd name="connsiteX0" fmla="*/ 147398 w 362616"/>
                <a:gd name="connsiteY0" fmla="*/ 771841 h 771841"/>
                <a:gd name="connsiteX1" fmla="*/ 362616 w 362616"/>
                <a:gd name="connsiteY1" fmla="*/ 770650 h 771841"/>
                <a:gd name="connsiteX2" fmla="*/ 0 w 362616"/>
                <a:gd name="connsiteY2" fmla="*/ 0 h 771841"/>
                <a:gd name="connsiteX3" fmla="*/ 147398 w 362616"/>
                <a:gd name="connsiteY3" fmla="*/ 771841 h 771841"/>
                <a:gd name="connsiteX0" fmla="*/ 147398 w 459211"/>
                <a:gd name="connsiteY0" fmla="*/ 771841 h 771841"/>
                <a:gd name="connsiteX1" fmla="*/ 459211 w 459211"/>
                <a:gd name="connsiteY1" fmla="*/ 771841 h 771841"/>
                <a:gd name="connsiteX2" fmla="*/ 0 w 459211"/>
                <a:gd name="connsiteY2" fmla="*/ 0 h 771841"/>
                <a:gd name="connsiteX3" fmla="*/ 147398 w 459211"/>
                <a:gd name="connsiteY3" fmla="*/ 771841 h 771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211" h="771841">
                  <a:moveTo>
                    <a:pt x="147398" y="771841"/>
                  </a:moveTo>
                  <a:lnTo>
                    <a:pt x="459211" y="771841"/>
                  </a:lnTo>
                  <a:lnTo>
                    <a:pt x="0" y="0"/>
                  </a:lnTo>
                  <a:lnTo>
                    <a:pt x="147398" y="771841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63075" y="1809754"/>
              <a:ext cx="835690" cy="763780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84038 w 783771"/>
                <a:gd name="connsiteY2" fmla="*/ 8587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651475 w 783771"/>
                <a:gd name="connsiteY2" fmla="*/ 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5 h 2012865"/>
                <a:gd name="connsiteX1" fmla="*/ 783771 w 783771"/>
                <a:gd name="connsiteY1" fmla="*/ 2012865 h 2012865"/>
                <a:gd name="connsiteX2" fmla="*/ 651475 w 783771"/>
                <a:gd name="connsiteY2" fmla="*/ 0 h 2012865"/>
                <a:gd name="connsiteX3" fmla="*/ 122845 w 783771"/>
                <a:gd name="connsiteY3" fmla="*/ 0 h 2012865"/>
                <a:gd name="connsiteX4" fmla="*/ 0 w 783771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122845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82567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7484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2400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8806 w 906616"/>
                <a:gd name="connsiteY3" fmla="*/ 0 h 2012865"/>
                <a:gd name="connsiteX4" fmla="*/ 0 w 906616"/>
                <a:gd name="connsiteY4" fmla="*/ 2012865 h 2012865"/>
                <a:gd name="connsiteX0" fmla="*/ 132320 w 1038936"/>
                <a:gd name="connsiteY0" fmla="*/ 2015632 h 2015632"/>
                <a:gd name="connsiteX1" fmla="*/ 916091 w 1038936"/>
                <a:gd name="connsiteY1" fmla="*/ 2015632 h 2015632"/>
                <a:gd name="connsiteX2" fmla="*/ 1038936 w 1038936"/>
                <a:gd name="connsiteY2" fmla="*/ 2767 h 2015632"/>
                <a:gd name="connsiteX3" fmla="*/ 0 w 1038936"/>
                <a:gd name="connsiteY3" fmla="*/ 0 h 2015632"/>
                <a:gd name="connsiteX4" fmla="*/ 132320 w 1038936"/>
                <a:gd name="connsiteY4" fmla="*/ 2015632 h 2015632"/>
                <a:gd name="connsiteX0" fmla="*/ 132320 w 916090"/>
                <a:gd name="connsiteY0" fmla="*/ 2015632 h 2015632"/>
                <a:gd name="connsiteX1" fmla="*/ 916091 w 916090"/>
                <a:gd name="connsiteY1" fmla="*/ 2015632 h 2015632"/>
                <a:gd name="connsiteX2" fmla="*/ 540623 w 916090"/>
                <a:gd name="connsiteY2" fmla="*/ 2712 h 2015632"/>
                <a:gd name="connsiteX3" fmla="*/ 0 w 916090"/>
                <a:gd name="connsiteY3" fmla="*/ 0 h 2015632"/>
                <a:gd name="connsiteX4" fmla="*/ 132320 w 916090"/>
                <a:gd name="connsiteY4" fmla="*/ 2015632 h 2015632"/>
                <a:gd name="connsiteX0" fmla="*/ 378831 w 1162603"/>
                <a:gd name="connsiteY0" fmla="*/ 2012921 h 2012921"/>
                <a:gd name="connsiteX1" fmla="*/ 1162602 w 1162603"/>
                <a:gd name="connsiteY1" fmla="*/ 2012921 h 2012921"/>
                <a:gd name="connsiteX2" fmla="*/ 787134 w 1162603"/>
                <a:gd name="connsiteY2" fmla="*/ 1 h 2012921"/>
                <a:gd name="connsiteX3" fmla="*/ 0 w 1162603"/>
                <a:gd name="connsiteY3" fmla="*/ 2632 h 2012921"/>
                <a:gd name="connsiteX4" fmla="*/ 378831 w 1162603"/>
                <a:gd name="connsiteY4" fmla="*/ 2012921 h 2012921"/>
                <a:gd name="connsiteX0" fmla="*/ 378831 w 1162602"/>
                <a:gd name="connsiteY0" fmla="*/ 2010289 h 2010289"/>
                <a:gd name="connsiteX1" fmla="*/ 1162602 w 1162602"/>
                <a:gd name="connsiteY1" fmla="*/ 2010289 h 2010289"/>
                <a:gd name="connsiteX2" fmla="*/ 537803 w 1162602"/>
                <a:gd name="connsiteY2" fmla="*/ 0 h 2010289"/>
                <a:gd name="connsiteX3" fmla="*/ 0 w 1162602"/>
                <a:gd name="connsiteY3" fmla="*/ 0 h 2010289"/>
                <a:gd name="connsiteX4" fmla="*/ 378831 w 1162602"/>
                <a:gd name="connsiteY4" fmla="*/ 2010289 h 201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2602" h="2010289">
                  <a:moveTo>
                    <a:pt x="378831" y="2010289"/>
                  </a:moveTo>
                  <a:lnTo>
                    <a:pt x="1162602" y="2010289"/>
                  </a:lnTo>
                  <a:lnTo>
                    <a:pt x="537803" y="0"/>
                  </a:lnTo>
                  <a:lnTo>
                    <a:pt x="0" y="0"/>
                  </a:lnTo>
                  <a:lnTo>
                    <a:pt x="378831" y="2010289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913091" y="1097284"/>
              <a:ext cx="635256" cy="712470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0 w 783771"/>
                <a:gd name="connsiteY3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516333 w 783771"/>
                <a:gd name="connsiteY3" fmla="*/ 1783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39372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0 h 2042843"/>
                <a:gd name="connsiteX4" fmla="*/ 0 w 783771"/>
                <a:gd name="connsiteY4" fmla="*/ 2042843 h 2042843"/>
                <a:gd name="connsiteX0" fmla="*/ 0 w 651475"/>
                <a:gd name="connsiteY0" fmla="*/ 2042843 h 2042843"/>
                <a:gd name="connsiteX1" fmla="*/ 651475 w 651475"/>
                <a:gd name="connsiteY1" fmla="*/ 985655 h 2042843"/>
                <a:gd name="connsiteX2" fmla="*/ 529575 w 651475"/>
                <a:gd name="connsiteY2" fmla="*/ 0 h 2042843"/>
                <a:gd name="connsiteX3" fmla="*/ 233013 w 651475"/>
                <a:gd name="connsiteY3" fmla="*/ 0 h 2042843"/>
                <a:gd name="connsiteX4" fmla="*/ 0 w 651475"/>
                <a:gd name="connsiteY4" fmla="*/ 2042843 h 2042843"/>
                <a:gd name="connsiteX0" fmla="*/ 0 w 528630"/>
                <a:gd name="connsiteY0" fmla="*/ 985657 h 985657"/>
                <a:gd name="connsiteX1" fmla="*/ 528630 w 528630"/>
                <a:gd name="connsiteY1" fmla="*/ 985655 h 985657"/>
                <a:gd name="connsiteX2" fmla="*/ 406730 w 528630"/>
                <a:gd name="connsiteY2" fmla="*/ 0 h 985657"/>
                <a:gd name="connsiteX3" fmla="*/ 110168 w 528630"/>
                <a:gd name="connsiteY3" fmla="*/ 0 h 985657"/>
                <a:gd name="connsiteX4" fmla="*/ 0 w 528630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110168 w 638969"/>
                <a:gd name="connsiteY3" fmla="*/ 0 h 985657"/>
                <a:gd name="connsiteX4" fmla="*/ 0 w 638969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334208 w 638969"/>
                <a:gd name="connsiteY3" fmla="*/ 0 h 985657"/>
                <a:gd name="connsiteX4" fmla="*/ 0 w 638969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339300 w 638969"/>
                <a:gd name="connsiteY3" fmla="*/ 0 h 985657"/>
                <a:gd name="connsiteX4" fmla="*/ 0 w 638969"/>
                <a:gd name="connsiteY4" fmla="*/ 985657 h 985657"/>
                <a:gd name="connsiteX0" fmla="*/ 122227 w 761196"/>
                <a:gd name="connsiteY0" fmla="*/ 985080 h 985080"/>
                <a:gd name="connsiteX1" fmla="*/ 650857 w 761196"/>
                <a:gd name="connsiteY1" fmla="*/ 985078 h 985080"/>
                <a:gd name="connsiteX2" fmla="*/ 761196 w 761196"/>
                <a:gd name="connsiteY2" fmla="*/ 0 h 985080"/>
                <a:gd name="connsiteX3" fmla="*/ 0 w 761196"/>
                <a:gd name="connsiteY3" fmla="*/ 1382 h 985080"/>
                <a:gd name="connsiteX4" fmla="*/ 122227 w 761196"/>
                <a:gd name="connsiteY4" fmla="*/ 985080 h 985080"/>
                <a:gd name="connsiteX0" fmla="*/ 122227 w 650857"/>
                <a:gd name="connsiteY0" fmla="*/ 985657 h 985657"/>
                <a:gd name="connsiteX1" fmla="*/ 650857 w 650857"/>
                <a:gd name="connsiteY1" fmla="*/ 985655 h 985657"/>
                <a:gd name="connsiteX2" fmla="*/ 312608 w 650857"/>
                <a:gd name="connsiteY2" fmla="*/ 0 h 985657"/>
                <a:gd name="connsiteX3" fmla="*/ 0 w 650857"/>
                <a:gd name="connsiteY3" fmla="*/ 1959 h 985657"/>
                <a:gd name="connsiteX4" fmla="*/ 122227 w 650857"/>
                <a:gd name="connsiteY4" fmla="*/ 985657 h 985657"/>
                <a:gd name="connsiteX0" fmla="*/ 122227 w 681443"/>
                <a:gd name="connsiteY0" fmla="*/ 985657 h 985657"/>
                <a:gd name="connsiteX1" fmla="*/ 681443 w 681443"/>
                <a:gd name="connsiteY1" fmla="*/ 985657 h 985657"/>
                <a:gd name="connsiteX2" fmla="*/ 312608 w 681443"/>
                <a:gd name="connsiteY2" fmla="*/ 0 h 985657"/>
                <a:gd name="connsiteX3" fmla="*/ 0 w 681443"/>
                <a:gd name="connsiteY3" fmla="*/ 1959 h 985657"/>
                <a:gd name="connsiteX4" fmla="*/ 122227 w 681443"/>
                <a:gd name="connsiteY4" fmla="*/ 985657 h 985657"/>
                <a:gd name="connsiteX0" fmla="*/ 122227 w 518319"/>
                <a:gd name="connsiteY0" fmla="*/ 985657 h 985657"/>
                <a:gd name="connsiteX1" fmla="*/ 518319 w 518319"/>
                <a:gd name="connsiteY1" fmla="*/ 985657 h 985657"/>
                <a:gd name="connsiteX2" fmla="*/ 312608 w 518319"/>
                <a:gd name="connsiteY2" fmla="*/ 0 h 985657"/>
                <a:gd name="connsiteX3" fmla="*/ 0 w 518319"/>
                <a:gd name="connsiteY3" fmla="*/ 1959 h 985657"/>
                <a:gd name="connsiteX4" fmla="*/ 122227 w 518319"/>
                <a:gd name="connsiteY4" fmla="*/ 985657 h 985657"/>
                <a:gd name="connsiteX0" fmla="*/ 122227 w 661052"/>
                <a:gd name="connsiteY0" fmla="*/ 985657 h 985657"/>
                <a:gd name="connsiteX1" fmla="*/ 661052 w 661052"/>
                <a:gd name="connsiteY1" fmla="*/ 985657 h 985657"/>
                <a:gd name="connsiteX2" fmla="*/ 312608 w 661052"/>
                <a:gd name="connsiteY2" fmla="*/ 0 h 985657"/>
                <a:gd name="connsiteX3" fmla="*/ 0 w 661052"/>
                <a:gd name="connsiteY3" fmla="*/ 1959 h 985657"/>
                <a:gd name="connsiteX4" fmla="*/ 122227 w 661052"/>
                <a:gd name="connsiteY4" fmla="*/ 985657 h 985657"/>
                <a:gd name="connsiteX0" fmla="*/ 347661 w 886486"/>
                <a:gd name="connsiteY0" fmla="*/ 985657 h 985657"/>
                <a:gd name="connsiteX1" fmla="*/ 886486 w 886486"/>
                <a:gd name="connsiteY1" fmla="*/ 985657 h 985657"/>
                <a:gd name="connsiteX2" fmla="*/ 538042 w 886486"/>
                <a:gd name="connsiteY2" fmla="*/ 0 h 985657"/>
                <a:gd name="connsiteX3" fmla="*/ 0 w 886486"/>
                <a:gd name="connsiteY3" fmla="*/ 0 h 985657"/>
                <a:gd name="connsiteX4" fmla="*/ 347661 w 886486"/>
                <a:gd name="connsiteY4" fmla="*/ 985657 h 985657"/>
                <a:gd name="connsiteX0" fmla="*/ 347661 w 886486"/>
                <a:gd name="connsiteY0" fmla="*/ 985657 h 985657"/>
                <a:gd name="connsiteX1" fmla="*/ 886486 w 886486"/>
                <a:gd name="connsiteY1" fmla="*/ 985657 h 985657"/>
                <a:gd name="connsiteX2" fmla="*/ 303253 w 886486"/>
                <a:gd name="connsiteY2" fmla="*/ 0 h 985657"/>
                <a:gd name="connsiteX3" fmla="*/ 0 w 886486"/>
                <a:gd name="connsiteY3" fmla="*/ 0 h 985657"/>
                <a:gd name="connsiteX4" fmla="*/ 347661 w 886486"/>
                <a:gd name="connsiteY4" fmla="*/ 985657 h 985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486" h="985657">
                  <a:moveTo>
                    <a:pt x="347661" y="985657"/>
                  </a:moveTo>
                  <a:lnTo>
                    <a:pt x="886486" y="985657"/>
                  </a:lnTo>
                  <a:lnTo>
                    <a:pt x="303253" y="0"/>
                  </a:lnTo>
                  <a:lnTo>
                    <a:pt x="0" y="0"/>
                  </a:lnTo>
                  <a:lnTo>
                    <a:pt x="347661" y="985657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582715" y="178947"/>
              <a:ext cx="551457" cy="918337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529575"/>
                <a:gd name="connsiteY0" fmla="*/ 2012868 h 2012868"/>
                <a:gd name="connsiteX1" fmla="*/ 529575 w 529575"/>
                <a:gd name="connsiteY1" fmla="*/ 767036 h 2012868"/>
                <a:gd name="connsiteX2" fmla="*/ 374073 w 529575"/>
                <a:gd name="connsiteY2" fmla="*/ 0 h 2012868"/>
                <a:gd name="connsiteX3" fmla="*/ 0 w 529575"/>
                <a:gd name="connsiteY3" fmla="*/ 2012868 h 2012868"/>
                <a:gd name="connsiteX0" fmla="*/ 0 w 296562"/>
                <a:gd name="connsiteY0" fmla="*/ 770238 h 770238"/>
                <a:gd name="connsiteX1" fmla="*/ 296562 w 296562"/>
                <a:gd name="connsiteY1" fmla="*/ 767036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  <a:gd name="connsiteX0" fmla="*/ 0 w 296562"/>
                <a:gd name="connsiteY0" fmla="*/ 770238 h 770238"/>
                <a:gd name="connsiteX1" fmla="*/ 296562 w 296562"/>
                <a:gd name="connsiteY1" fmla="*/ 770238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  <a:gd name="connsiteX0" fmla="*/ 0 w 445726"/>
                <a:gd name="connsiteY0" fmla="*/ 769047 h 769047"/>
                <a:gd name="connsiteX1" fmla="*/ 296562 w 445726"/>
                <a:gd name="connsiteY1" fmla="*/ 769047 h 769047"/>
                <a:gd name="connsiteX2" fmla="*/ 445726 w 445726"/>
                <a:gd name="connsiteY2" fmla="*/ 0 h 769047"/>
                <a:gd name="connsiteX3" fmla="*/ 0 w 445726"/>
                <a:gd name="connsiteY3" fmla="*/ 769047 h 769047"/>
                <a:gd name="connsiteX0" fmla="*/ 147398 w 443961"/>
                <a:gd name="connsiteY0" fmla="*/ 771841 h 771841"/>
                <a:gd name="connsiteX1" fmla="*/ 443960 w 443961"/>
                <a:gd name="connsiteY1" fmla="*/ 771841 h 771841"/>
                <a:gd name="connsiteX2" fmla="*/ 0 w 443961"/>
                <a:gd name="connsiteY2" fmla="*/ 0 h 771841"/>
                <a:gd name="connsiteX3" fmla="*/ 147398 w 443961"/>
                <a:gd name="connsiteY3" fmla="*/ 771841 h 771841"/>
                <a:gd name="connsiteX0" fmla="*/ 147398 w 362616"/>
                <a:gd name="connsiteY0" fmla="*/ 771841 h 771841"/>
                <a:gd name="connsiteX1" fmla="*/ 362616 w 362616"/>
                <a:gd name="connsiteY1" fmla="*/ 770650 h 771841"/>
                <a:gd name="connsiteX2" fmla="*/ 0 w 362616"/>
                <a:gd name="connsiteY2" fmla="*/ 0 h 771841"/>
                <a:gd name="connsiteX3" fmla="*/ 147398 w 362616"/>
                <a:gd name="connsiteY3" fmla="*/ 771841 h 771841"/>
                <a:gd name="connsiteX0" fmla="*/ 147398 w 459211"/>
                <a:gd name="connsiteY0" fmla="*/ 771841 h 771841"/>
                <a:gd name="connsiteX1" fmla="*/ 459211 w 459211"/>
                <a:gd name="connsiteY1" fmla="*/ 771841 h 771841"/>
                <a:gd name="connsiteX2" fmla="*/ 0 w 459211"/>
                <a:gd name="connsiteY2" fmla="*/ 0 h 771841"/>
                <a:gd name="connsiteX3" fmla="*/ 147398 w 459211"/>
                <a:gd name="connsiteY3" fmla="*/ 771841 h 771841"/>
                <a:gd name="connsiteX0" fmla="*/ 411903 w 723716"/>
                <a:gd name="connsiteY0" fmla="*/ 753381 h 753381"/>
                <a:gd name="connsiteX1" fmla="*/ 723716 w 723716"/>
                <a:gd name="connsiteY1" fmla="*/ 753381 h 753381"/>
                <a:gd name="connsiteX2" fmla="*/ 0 w 723716"/>
                <a:gd name="connsiteY2" fmla="*/ 0 h 753381"/>
                <a:gd name="connsiteX3" fmla="*/ 411903 w 723716"/>
                <a:gd name="connsiteY3" fmla="*/ 753381 h 753381"/>
                <a:gd name="connsiteX0" fmla="*/ 455102 w 766915"/>
                <a:gd name="connsiteY0" fmla="*/ 770774 h 770774"/>
                <a:gd name="connsiteX1" fmla="*/ 766915 w 766915"/>
                <a:gd name="connsiteY1" fmla="*/ 770774 h 770774"/>
                <a:gd name="connsiteX2" fmla="*/ 0 w 766915"/>
                <a:gd name="connsiteY2" fmla="*/ 0 h 770774"/>
                <a:gd name="connsiteX3" fmla="*/ 455102 w 766915"/>
                <a:gd name="connsiteY3" fmla="*/ 770774 h 770774"/>
                <a:gd name="connsiteX0" fmla="*/ 455102 w 721134"/>
                <a:gd name="connsiteY0" fmla="*/ 770774 h 772482"/>
                <a:gd name="connsiteX1" fmla="*/ 721134 w 721134"/>
                <a:gd name="connsiteY1" fmla="*/ 772482 h 772482"/>
                <a:gd name="connsiteX2" fmla="*/ 0 w 721134"/>
                <a:gd name="connsiteY2" fmla="*/ 0 h 772482"/>
                <a:gd name="connsiteX3" fmla="*/ 455102 w 721134"/>
                <a:gd name="connsiteY3" fmla="*/ 770774 h 772482"/>
                <a:gd name="connsiteX0" fmla="*/ 455102 w 756740"/>
                <a:gd name="connsiteY0" fmla="*/ 770774 h 772482"/>
                <a:gd name="connsiteX1" fmla="*/ 756740 w 756740"/>
                <a:gd name="connsiteY1" fmla="*/ 772482 h 772482"/>
                <a:gd name="connsiteX2" fmla="*/ 0 w 756740"/>
                <a:gd name="connsiteY2" fmla="*/ 0 h 772482"/>
                <a:gd name="connsiteX3" fmla="*/ 455102 w 756740"/>
                <a:gd name="connsiteY3" fmla="*/ 770774 h 772482"/>
                <a:gd name="connsiteX0" fmla="*/ 455102 w 705874"/>
                <a:gd name="connsiteY0" fmla="*/ 770774 h 772482"/>
                <a:gd name="connsiteX1" fmla="*/ 705874 w 705874"/>
                <a:gd name="connsiteY1" fmla="*/ 772482 h 772482"/>
                <a:gd name="connsiteX2" fmla="*/ 0 w 705874"/>
                <a:gd name="connsiteY2" fmla="*/ 0 h 772482"/>
                <a:gd name="connsiteX3" fmla="*/ 455102 w 705874"/>
                <a:gd name="connsiteY3" fmla="*/ 770774 h 772482"/>
                <a:gd name="connsiteX0" fmla="*/ 455102 w 766913"/>
                <a:gd name="connsiteY0" fmla="*/ 770774 h 772482"/>
                <a:gd name="connsiteX1" fmla="*/ 766913 w 766913"/>
                <a:gd name="connsiteY1" fmla="*/ 772482 h 772482"/>
                <a:gd name="connsiteX2" fmla="*/ 0 w 766913"/>
                <a:gd name="connsiteY2" fmla="*/ 0 h 772482"/>
                <a:gd name="connsiteX3" fmla="*/ 455102 w 766913"/>
                <a:gd name="connsiteY3" fmla="*/ 770774 h 77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913" h="772482">
                  <a:moveTo>
                    <a:pt x="455102" y="770774"/>
                  </a:moveTo>
                  <a:lnTo>
                    <a:pt x="766913" y="772482"/>
                  </a:lnTo>
                  <a:lnTo>
                    <a:pt x="0" y="0"/>
                  </a:lnTo>
                  <a:lnTo>
                    <a:pt x="455102" y="770774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77939" y="1806308"/>
              <a:ext cx="838471" cy="767226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84038 w 783771"/>
                <a:gd name="connsiteY2" fmla="*/ 8587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651475 w 783771"/>
                <a:gd name="connsiteY2" fmla="*/ 3 h 2012868"/>
                <a:gd name="connsiteX3" fmla="*/ 374073 w 783771"/>
                <a:gd name="connsiteY3" fmla="*/ 0 h 2012868"/>
                <a:gd name="connsiteX4" fmla="*/ 0 w 783771"/>
                <a:gd name="connsiteY4" fmla="*/ 2012868 h 2012868"/>
                <a:gd name="connsiteX0" fmla="*/ 0 w 783771"/>
                <a:gd name="connsiteY0" fmla="*/ 2012865 h 2012865"/>
                <a:gd name="connsiteX1" fmla="*/ 783771 w 783771"/>
                <a:gd name="connsiteY1" fmla="*/ 2012865 h 2012865"/>
                <a:gd name="connsiteX2" fmla="*/ 651475 w 783771"/>
                <a:gd name="connsiteY2" fmla="*/ 0 h 2012865"/>
                <a:gd name="connsiteX3" fmla="*/ 122845 w 783771"/>
                <a:gd name="connsiteY3" fmla="*/ 0 h 2012865"/>
                <a:gd name="connsiteX4" fmla="*/ 0 w 783771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122845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82567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7484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2400 w 906616"/>
                <a:gd name="connsiteY3" fmla="*/ 0 h 2012865"/>
                <a:gd name="connsiteX4" fmla="*/ 0 w 906616"/>
                <a:gd name="connsiteY4" fmla="*/ 2012865 h 2012865"/>
                <a:gd name="connsiteX0" fmla="*/ 0 w 906616"/>
                <a:gd name="connsiteY0" fmla="*/ 2012865 h 2012865"/>
                <a:gd name="connsiteX1" fmla="*/ 783771 w 906616"/>
                <a:gd name="connsiteY1" fmla="*/ 2012865 h 2012865"/>
                <a:gd name="connsiteX2" fmla="*/ 906616 w 906616"/>
                <a:gd name="connsiteY2" fmla="*/ 0 h 2012865"/>
                <a:gd name="connsiteX3" fmla="*/ 378806 w 906616"/>
                <a:gd name="connsiteY3" fmla="*/ 0 h 2012865"/>
                <a:gd name="connsiteX4" fmla="*/ 0 w 906616"/>
                <a:gd name="connsiteY4" fmla="*/ 2012865 h 2012865"/>
                <a:gd name="connsiteX0" fmla="*/ 132320 w 1038936"/>
                <a:gd name="connsiteY0" fmla="*/ 2015632 h 2015632"/>
                <a:gd name="connsiteX1" fmla="*/ 916091 w 1038936"/>
                <a:gd name="connsiteY1" fmla="*/ 2015632 h 2015632"/>
                <a:gd name="connsiteX2" fmla="*/ 1038936 w 1038936"/>
                <a:gd name="connsiteY2" fmla="*/ 2767 h 2015632"/>
                <a:gd name="connsiteX3" fmla="*/ 0 w 1038936"/>
                <a:gd name="connsiteY3" fmla="*/ 0 h 2015632"/>
                <a:gd name="connsiteX4" fmla="*/ 132320 w 1038936"/>
                <a:gd name="connsiteY4" fmla="*/ 2015632 h 2015632"/>
                <a:gd name="connsiteX0" fmla="*/ 132320 w 916090"/>
                <a:gd name="connsiteY0" fmla="*/ 2015632 h 2015632"/>
                <a:gd name="connsiteX1" fmla="*/ 916091 w 916090"/>
                <a:gd name="connsiteY1" fmla="*/ 2015632 h 2015632"/>
                <a:gd name="connsiteX2" fmla="*/ 540623 w 916090"/>
                <a:gd name="connsiteY2" fmla="*/ 2712 h 2015632"/>
                <a:gd name="connsiteX3" fmla="*/ 0 w 916090"/>
                <a:gd name="connsiteY3" fmla="*/ 0 h 2015632"/>
                <a:gd name="connsiteX4" fmla="*/ 132320 w 916090"/>
                <a:gd name="connsiteY4" fmla="*/ 2015632 h 2015632"/>
                <a:gd name="connsiteX0" fmla="*/ 378831 w 1162603"/>
                <a:gd name="connsiteY0" fmla="*/ 2012921 h 2012921"/>
                <a:gd name="connsiteX1" fmla="*/ 1162602 w 1162603"/>
                <a:gd name="connsiteY1" fmla="*/ 2012921 h 2012921"/>
                <a:gd name="connsiteX2" fmla="*/ 787134 w 1162603"/>
                <a:gd name="connsiteY2" fmla="*/ 1 h 2012921"/>
                <a:gd name="connsiteX3" fmla="*/ 0 w 1162603"/>
                <a:gd name="connsiteY3" fmla="*/ 2632 h 2012921"/>
                <a:gd name="connsiteX4" fmla="*/ 378831 w 1162603"/>
                <a:gd name="connsiteY4" fmla="*/ 2012921 h 2012921"/>
                <a:gd name="connsiteX0" fmla="*/ 378831 w 1162602"/>
                <a:gd name="connsiteY0" fmla="*/ 2010289 h 2010289"/>
                <a:gd name="connsiteX1" fmla="*/ 1162602 w 1162602"/>
                <a:gd name="connsiteY1" fmla="*/ 2010289 h 2010289"/>
                <a:gd name="connsiteX2" fmla="*/ 537803 w 1162602"/>
                <a:gd name="connsiteY2" fmla="*/ 0 h 2010289"/>
                <a:gd name="connsiteX3" fmla="*/ 0 w 1162602"/>
                <a:gd name="connsiteY3" fmla="*/ 0 h 2010289"/>
                <a:gd name="connsiteX4" fmla="*/ 378831 w 1162602"/>
                <a:gd name="connsiteY4" fmla="*/ 2010289 h 2010289"/>
                <a:gd name="connsiteX0" fmla="*/ 378831 w 1545344"/>
                <a:gd name="connsiteY0" fmla="*/ 2010289 h 2010289"/>
                <a:gd name="connsiteX1" fmla="*/ 1162602 w 1545344"/>
                <a:gd name="connsiteY1" fmla="*/ 2010289 h 2010289"/>
                <a:gd name="connsiteX2" fmla="*/ 1545344 w 1545344"/>
                <a:gd name="connsiteY2" fmla="*/ 0 h 2010289"/>
                <a:gd name="connsiteX3" fmla="*/ 0 w 1545344"/>
                <a:gd name="connsiteY3" fmla="*/ 0 h 2010289"/>
                <a:gd name="connsiteX4" fmla="*/ 378831 w 1545344"/>
                <a:gd name="connsiteY4" fmla="*/ 2010289 h 2010289"/>
                <a:gd name="connsiteX0" fmla="*/ 0 w 1166513"/>
                <a:gd name="connsiteY0" fmla="*/ 2020708 h 2020708"/>
                <a:gd name="connsiteX1" fmla="*/ 783771 w 1166513"/>
                <a:gd name="connsiteY1" fmla="*/ 2020708 h 2020708"/>
                <a:gd name="connsiteX2" fmla="*/ 1166513 w 1166513"/>
                <a:gd name="connsiteY2" fmla="*/ 10419 h 2020708"/>
                <a:gd name="connsiteX3" fmla="*/ 633800 w 1166513"/>
                <a:gd name="connsiteY3" fmla="*/ 0 h 2020708"/>
                <a:gd name="connsiteX4" fmla="*/ 0 w 1166513"/>
                <a:gd name="connsiteY4" fmla="*/ 2020708 h 2020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513" h="2020708">
                  <a:moveTo>
                    <a:pt x="0" y="2020708"/>
                  </a:moveTo>
                  <a:lnTo>
                    <a:pt x="783771" y="2020708"/>
                  </a:lnTo>
                  <a:lnTo>
                    <a:pt x="1166513" y="10419"/>
                  </a:lnTo>
                  <a:lnTo>
                    <a:pt x="633800" y="0"/>
                  </a:lnTo>
                  <a:lnTo>
                    <a:pt x="0" y="2020708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34103" y="1095252"/>
              <a:ext cx="627938" cy="711055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0 w 783771"/>
                <a:gd name="connsiteY3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516333 w 783771"/>
                <a:gd name="connsiteY3" fmla="*/ 1783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39372 h 2042843"/>
                <a:gd name="connsiteX4" fmla="*/ 0 w 783771"/>
                <a:gd name="connsiteY4" fmla="*/ 2042843 h 2042843"/>
                <a:gd name="connsiteX0" fmla="*/ 0 w 783771"/>
                <a:gd name="connsiteY0" fmla="*/ 2042843 h 2042843"/>
                <a:gd name="connsiteX1" fmla="*/ 783771 w 783771"/>
                <a:gd name="connsiteY1" fmla="*/ 2042843 h 2042843"/>
                <a:gd name="connsiteX2" fmla="*/ 529575 w 783771"/>
                <a:gd name="connsiteY2" fmla="*/ 0 h 2042843"/>
                <a:gd name="connsiteX3" fmla="*/ 233013 w 783771"/>
                <a:gd name="connsiteY3" fmla="*/ 0 h 2042843"/>
                <a:gd name="connsiteX4" fmla="*/ 0 w 783771"/>
                <a:gd name="connsiteY4" fmla="*/ 2042843 h 2042843"/>
                <a:gd name="connsiteX0" fmla="*/ 0 w 651475"/>
                <a:gd name="connsiteY0" fmla="*/ 2042843 h 2042843"/>
                <a:gd name="connsiteX1" fmla="*/ 651475 w 651475"/>
                <a:gd name="connsiteY1" fmla="*/ 985655 h 2042843"/>
                <a:gd name="connsiteX2" fmla="*/ 529575 w 651475"/>
                <a:gd name="connsiteY2" fmla="*/ 0 h 2042843"/>
                <a:gd name="connsiteX3" fmla="*/ 233013 w 651475"/>
                <a:gd name="connsiteY3" fmla="*/ 0 h 2042843"/>
                <a:gd name="connsiteX4" fmla="*/ 0 w 651475"/>
                <a:gd name="connsiteY4" fmla="*/ 2042843 h 2042843"/>
                <a:gd name="connsiteX0" fmla="*/ 0 w 528630"/>
                <a:gd name="connsiteY0" fmla="*/ 985657 h 985657"/>
                <a:gd name="connsiteX1" fmla="*/ 528630 w 528630"/>
                <a:gd name="connsiteY1" fmla="*/ 985655 h 985657"/>
                <a:gd name="connsiteX2" fmla="*/ 406730 w 528630"/>
                <a:gd name="connsiteY2" fmla="*/ 0 h 985657"/>
                <a:gd name="connsiteX3" fmla="*/ 110168 w 528630"/>
                <a:gd name="connsiteY3" fmla="*/ 0 h 985657"/>
                <a:gd name="connsiteX4" fmla="*/ 0 w 528630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110168 w 638969"/>
                <a:gd name="connsiteY3" fmla="*/ 0 h 985657"/>
                <a:gd name="connsiteX4" fmla="*/ 0 w 638969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334208 w 638969"/>
                <a:gd name="connsiteY3" fmla="*/ 0 h 985657"/>
                <a:gd name="connsiteX4" fmla="*/ 0 w 638969"/>
                <a:gd name="connsiteY4" fmla="*/ 985657 h 985657"/>
                <a:gd name="connsiteX0" fmla="*/ 0 w 638969"/>
                <a:gd name="connsiteY0" fmla="*/ 985657 h 985657"/>
                <a:gd name="connsiteX1" fmla="*/ 528630 w 638969"/>
                <a:gd name="connsiteY1" fmla="*/ 985655 h 985657"/>
                <a:gd name="connsiteX2" fmla="*/ 638969 w 638969"/>
                <a:gd name="connsiteY2" fmla="*/ 577 h 985657"/>
                <a:gd name="connsiteX3" fmla="*/ 339300 w 638969"/>
                <a:gd name="connsiteY3" fmla="*/ 0 h 985657"/>
                <a:gd name="connsiteX4" fmla="*/ 0 w 638969"/>
                <a:gd name="connsiteY4" fmla="*/ 985657 h 985657"/>
                <a:gd name="connsiteX0" fmla="*/ 122227 w 761196"/>
                <a:gd name="connsiteY0" fmla="*/ 985080 h 985080"/>
                <a:gd name="connsiteX1" fmla="*/ 650857 w 761196"/>
                <a:gd name="connsiteY1" fmla="*/ 985078 h 985080"/>
                <a:gd name="connsiteX2" fmla="*/ 761196 w 761196"/>
                <a:gd name="connsiteY2" fmla="*/ 0 h 985080"/>
                <a:gd name="connsiteX3" fmla="*/ 0 w 761196"/>
                <a:gd name="connsiteY3" fmla="*/ 1382 h 985080"/>
                <a:gd name="connsiteX4" fmla="*/ 122227 w 761196"/>
                <a:gd name="connsiteY4" fmla="*/ 985080 h 985080"/>
                <a:gd name="connsiteX0" fmla="*/ 122227 w 650857"/>
                <a:gd name="connsiteY0" fmla="*/ 985657 h 985657"/>
                <a:gd name="connsiteX1" fmla="*/ 650857 w 650857"/>
                <a:gd name="connsiteY1" fmla="*/ 985655 h 985657"/>
                <a:gd name="connsiteX2" fmla="*/ 312608 w 650857"/>
                <a:gd name="connsiteY2" fmla="*/ 0 h 985657"/>
                <a:gd name="connsiteX3" fmla="*/ 0 w 650857"/>
                <a:gd name="connsiteY3" fmla="*/ 1959 h 985657"/>
                <a:gd name="connsiteX4" fmla="*/ 122227 w 650857"/>
                <a:gd name="connsiteY4" fmla="*/ 985657 h 985657"/>
                <a:gd name="connsiteX0" fmla="*/ 122227 w 681443"/>
                <a:gd name="connsiteY0" fmla="*/ 985657 h 985657"/>
                <a:gd name="connsiteX1" fmla="*/ 681443 w 681443"/>
                <a:gd name="connsiteY1" fmla="*/ 985657 h 985657"/>
                <a:gd name="connsiteX2" fmla="*/ 312608 w 681443"/>
                <a:gd name="connsiteY2" fmla="*/ 0 h 985657"/>
                <a:gd name="connsiteX3" fmla="*/ 0 w 681443"/>
                <a:gd name="connsiteY3" fmla="*/ 1959 h 985657"/>
                <a:gd name="connsiteX4" fmla="*/ 122227 w 681443"/>
                <a:gd name="connsiteY4" fmla="*/ 985657 h 985657"/>
                <a:gd name="connsiteX0" fmla="*/ 122227 w 518319"/>
                <a:gd name="connsiteY0" fmla="*/ 985657 h 985657"/>
                <a:gd name="connsiteX1" fmla="*/ 518319 w 518319"/>
                <a:gd name="connsiteY1" fmla="*/ 985657 h 985657"/>
                <a:gd name="connsiteX2" fmla="*/ 312608 w 518319"/>
                <a:gd name="connsiteY2" fmla="*/ 0 h 985657"/>
                <a:gd name="connsiteX3" fmla="*/ 0 w 518319"/>
                <a:gd name="connsiteY3" fmla="*/ 1959 h 985657"/>
                <a:gd name="connsiteX4" fmla="*/ 122227 w 518319"/>
                <a:gd name="connsiteY4" fmla="*/ 985657 h 985657"/>
                <a:gd name="connsiteX0" fmla="*/ 122227 w 661052"/>
                <a:gd name="connsiteY0" fmla="*/ 985657 h 985657"/>
                <a:gd name="connsiteX1" fmla="*/ 661052 w 661052"/>
                <a:gd name="connsiteY1" fmla="*/ 985657 h 985657"/>
                <a:gd name="connsiteX2" fmla="*/ 312608 w 661052"/>
                <a:gd name="connsiteY2" fmla="*/ 0 h 985657"/>
                <a:gd name="connsiteX3" fmla="*/ 0 w 661052"/>
                <a:gd name="connsiteY3" fmla="*/ 1959 h 985657"/>
                <a:gd name="connsiteX4" fmla="*/ 122227 w 661052"/>
                <a:gd name="connsiteY4" fmla="*/ 985657 h 985657"/>
                <a:gd name="connsiteX0" fmla="*/ 347661 w 886486"/>
                <a:gd name="connsiteY0" fmla="*/ 985657 h 985657"/>
                <a:gd name="connsiteX1" fmla="*/ 886486 w 886486"/>
                <a:gd name="connsiteY1" fmla="*/ 985657 h 985657"/>
                <a:gd name="connsiteX2" fmla="*/ 538042 w 886486"/>
                <a:gd name="connsiteY2" fmla="*/ 0 h 985657"/>
                <a:gd name="connsiteX3" fmla="*/ 0 w 886486"/>
                <a:gd name="connsiteY3" fmla="*/ 0 h 985657"/>
                <a:gd name="connsiteX4" fmla="*/ 347661 w 886486"/>
                <a:gd name="connsiteY4" fmla="*/ 985657 h 985657"/>
                <a:gd name="connsiteX0" fmla="*/ 347661 w 886486"/>
                <a:gd name="connsiteY0" fmla="*/ 985657 h 985657"/>
                <a:gd name="connsiteX1" fmla="*/ 886486 w 886486"/>
                <a:gd name="connsiteY1" fmla="*/ 985657 h 985657"/>
                <a:gd name="connsiteX2" fmla="*/ 303253 w 886486"/>
                <a:gd name="connsiteY2" fmla="*/ 0 h 985657"/>
                <a:gd name="connsiteX3" fmla="*/ 0 w 886486"/>
                <a:gd name="connsiteY3" fmla="*/ 0 h 985657"/>
                <a:gd name="connsiteX4" fmla="*/ 347661 w 886486"/>
                <a:gd name="connsiteY4" fmla="*/ 985657 h 985657"/>
                <a:gd name="connsiteX0" fmla="*/ 347661 w 1229396"/>
                <a:gd name="connsiteY0" fmla="*/ 985657 h 985657"/>
                <a:gd name="connsiteX1" fmla="*/ 886486 w 1229396"/>
                <a:gd name="connsiteY1" fmla="*/ 985657 h 985657"/>
                <a:gd name="connsiteX2" fmla="*/ 1229396 w 1229396"/>
                <a:gd name="connsiteY2" fmla="*/ 4767 h 985657"/>
                <a:gd name="connsiteX3" fmla="*/ 0 w 1229396"/>
                <a:gd name="connsiteY3" fmla="*/ 0 h 985657"/>
                <a:gd name="connsiteX4" fmla="*/ 347661 w 1229396"/>
                <a:gd name="connsiteY4" fmla="*/ 985657 h 985657"/>
                <a:gd name="connsiteX0" fmla="*/ 1 w 881736"/>
                <a:gd name="connsiteY0" fmla="*/ 980890 h 980890"/>
                <a:gd name="connsiteX1" fmla="*/ 538826 w 881736"/>
                <a:gd name="connsiteY1" fmla="*/ 980890 h 980890"/>
                <a:gd name="connsiteX2" fmla="*/ 881736 w 881736"/>
                <a:gd name="connsiteY2" fmla="*/ 0 h 980890"/>
                <a:gd name="connsiteX3" fmla="*/ 538826 w 881736"/>
                <a:gd name="connsiteY3" fmla="*/ 0 h 980890"/>
                <a:gd name="connsiteX4" fmla="*/ 1 w 881736"/>
                <a:gd name="connsiteY4" fmla="*/ 980890 h 980890"/>
                <a:gd name="connsiteX0" fmla="*/ 0 w 881735"/>
                <a:gd name="connsiteY0" fmla="*/ 983700 h 983700"/>
                <a:gd name="connsiteX1" fmla="*/ 538825 w 881735"/>
                <a:gd name="connsiteY1" fmla="*/ 983700 h 983700"/>
                <a:gd name="connsiteX2" fmla="*/ 881735 w 881735"/>
                <a:gd name="connsiteY2" fmla="*/ 2810 h 983700"/>
                <a:gd name="connsiteX3" fmla="*/ 640948 w 881735"/>
                <a:gd name="connsiteY3" fmla="*/ 0 h 983700"/>
                <a:gd name="connsiteX4" fmla="*/ 0 w 881735"/>
                <a:gd name="connsiteY4" fmla="*/ 983700 h 983700"/>
                <a:gd name="connsiteX0" fmla="*/ 0 w 881735"/>
                <a:gd name="connsiteY0" fmla="*/ 983700 h 983700"/>
                <a:gd name="connsiteX1" fmla="*/ 538825 w 881735"/>
                <a:gd name="connsiteY1" fmla="*/ 983700 h 983700"/>
                <a:gd name="connsiteX2" fmla="*/ 881735 w 881735"/>
                <a:gd name="connsiteY2" fmla="*/ 2810 h 983700"/>
                <a:gd name="connsiteX3" fmla="*/ 568880 w 881735"/>
                <a:gd name="connsiteY3" fmla="*/ 0 h 983700"/>
                <a:gd name="connsiteX4" fmla="*/ 0 w 881735"/>
                <a:gd name="connsiteY4" fmla="*/ 983700 h 983700"/>
                <a:gd name="connsiteX0" fmla="*/ 0 w 779612"/>
                <a:gd name="connsiteY0" fmla="*/ 983700 h 983700"/>
                <a:gd name="connsiteX1" fmla="*/ 436702 w 779612"/>
                <a:gd name="connsiteY1" fmla="*/ 983700 h 983700"/>
                <a:gd name="connsiteX2" fmla="*/ 779612 w 779612"/>
                <a:gd name="connsiteY2" fmla="*/ 2810 h 983700"/>
                <a:gd name="connsiteX3" fmla="*/ 466757 w 779612"/>
                <a:gd name="connsiteY3" fmla="*/ 0 h 983700"/>
                <a:gd name="connsiteX4" fmla="*/ 0 w 779612"/>
                <a:gd name="connsiteY4" fmla="*/ 983700 h 983700"/>
                <a:gd name="connsiteX0" fmla="*/ 0 w 876629"/>
                <a:gd name="connsiteY0" fmla="*/ 983700 h 983700"/>
                <a:gd name="connsiteX1" fmla="*/ 533719 w 876629"/>
                <a:gd name="connsiteY1" fmla="*/ 983700 h 983700"/>
                <a:gd name="connsiteX2" fmla="*/ 876629 w 876629"/>
                <a:gd name="connsiteY2" fmla="*/ 2810 h 983700"/>
                <a:gd name="connsiteX3" fmla="*/ 563774 w 876629"/>
                <a:gd name="connsiteY3" fmla="*/ 0 h 983700"/>
                <a:gd name="connsiteX4" fmla="*/ 0 w 876629"/>
                <a:gd name="connsiteY4" fmla="*/ 983700 h 98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629" h="983700">
                  <a:moveTo>
                    <a:pt x="0" y="983700"/>
                  </a:moveTo>
                  <a:lnTo>
                    <a:pt x="533719" y="983700"/>
                  </a:lnTo>
                  <a:lnTo>
                    <a:pt x="876629" y="2810"/>
                  </a:lnTo>
                  <a:lnTo>
                    <a:pt x="563774" y="0"/>
                  </a:lnTo>
                  <a:lnTo>
                    <a:pt x="0" y="983700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1037940" y="178946"/>
              <a:ext cx="544773" cy="916307"/>
            </a:xfrm>
            <a:custGeom>
              <a:avLst/>
              <a:gdLst>
                <a:gd name="connsiteX0" fmla="*/ 0 w 783771"/>
                <a:gd name="connsiteY0" fmla="*/ 2012868 h 2012868"/>
                <a:gd name="connsiteX1" fmla="*/ 783771 w 783771"/>
                <a:gd name="connsiteY1" fmla="*/ 2012868 h 2012868"/>
                <a:gd name="connsiteX2" fmla="*/ 374073 w 783771"/>
                <a:gd name="connsiteY2" fmla="*/ 0 h 2012868"/>
                <a:gd name="connsiteX3" fmla="*/ 0 w 783771"/>
                <a:gd name="connsiteY3" fmla="*/ 2012868 h 2012868"/>
                <a:gd name="connsiteX0" fmla="*/ 0 w 529575"/>
                <a:gd name="connsiteY0" fmla="*/ 2012868 h 2012868"/>
                <a:gd name="connsiteX1" fmla="*/ 529575 w 529575"/>
                <a:gd name="connsiteY1" fmla="*/ 767036 h 2012868"/>
                <a:gd name="connsiteX2" fmla="*/ 374073 w 529575"/>
                <a:gd name="connsiteY2" fmla="*/ 0 h 2012868"/>
                <a:gd name="connsiteX3" fmla="*/ 0 w 529575"/>
                <a:gd name="connsiteY3" fmla="*/ 2012868 h 2012868"/>
                <a:gd name="connsiteX0" fmla="*/ 0 w 296562"/>
                <a:gd name="connsiteY0" fmla="*/ 770238 h 770238"/>
                <a:gd name="connsiteX1" fmla="*/ 296562 w 296562"/>
                <a:gd name="connsiteY1" fmla="*/ 767036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  <a:gd name="connsiteX0" fmla="*/ 0 w 296562"/>
                <a:gd name="connsiteY0" fmla="*/ 770238 h 770238"/>
                <a:gd name="connsiteX1" fmla="*/ 296562 w 296562"/>
                <a:gd name="connsiteY1" fmla="*/ 770238 h 770238"/>
                <a:gd name="connsiteX2" fmla="*/ 141060 w 296562"/>
                <a:gd name="connsiteY2" fmla="*/ 0 h 770238"/>
                <a:gd name="connsiteX3" fmla="*/ 0 w 296562"/>
                <a:gd name="connsiteY3" fmla="*/ 770238 h 770238"/>
                <a:gd name="connsiteX0" fmla="*/ 0 w 445726"/>
                <a:gd name="connsiteY0" fmla="*/ 769047 h 769047"/>
                <a:gd name="connsiteX1" fmla="*/ 296562 w 445726"/>
                <a:gd name="connsiteY1" fmla="*/ 769047 h 769047"/>
                <a:gd name="connsiteX2" fmla="*/ 445726 w 445726"/>
                <a:gd name="connsiteY2" fmla="*/ 0 h 769047"/>
                <a:gd name="connsiteX3" fmla="*/ 0 w 445726"/>
                <a:gd name="connsiteY3" fmla="*/ 769047 h 769047"/>
                <a:gd name="connsiteX0" fmla="*/ 147398 w 443961"/>
                <a:gd name="connsiteY0" fmla="*/ 771841 h 771841"/>
                <a:gd name="connsiteX1" fmla="*/ 443960 w 443961"/>
                <a:gd name="connsiteY1" fmla="*/ 771841 h 771841"/>
                <a:gd name="connsiteX2" fmla="*/ 0 w 443961"/>
                <a:gd name="connsiteY2" fmla="*/ 0 h 771841"/>
                <a:gd name="connsiteX3" fmla="*/ 147398 w 443961"/>
                <a:gd name="connsiteY3" fmla="*/ 771841 h 771841"/>
                <a:gd name="connsiteX0" fmla="*/ 147398 w 362616"/>
                <a:gd name="connsiteY0" fmla="*/ 771841 h 771841"/>
                <a:gd name="connsiteX1" fmla="*/ 362616 w 362616"/>
                <a:gd name="connsiteY1" fmla="*/ 770650 h 771841"/>
                <a:gd name="connsiteX2" fmla="*/ 0 w 362616"/>
                <a:gd name="connsiteY2" fmla="*/ 0 h 771841"/>
                <a:gd name="connsiteX3" fmla="*/ 147398 w 362616"/>
                <a:gd name="connsiteY3" fmla="*/ 771841 h 771841"/>
                <a:gd name="connsiteX0" fmla="*/ 147398 w 459211"/>
                <a:gd name="connsiteY0" fmla="*/ 771841 h 771841"/>
                <a:gd name="connsiteX1" fmla="*/ 459211 w 459211"/>
                <a:gd name="connsiteY1" fmla="*/ 771841 h 771841"/>
                <a:gd name="connsiteX2" fmla="*/ 0 w 459211"/>
                <a:gd name="connsiteY2" fmla="*/ 0 h 771841"/>
                <a:gd name="connsiteX3" fmla="*/ 147398 w 459211"/>
                <a:gd name="connsiteY3" fmla="*/ 771841 h 771841"/>
                <a:gd name="connsiteX0" fmla="*/ 411903 w 723716"/>
                <a:gd name="connsiteY0" fmla="*/ 753381 h 753381"/>
                <a:gd name="connsiteX1" fmla="*/ 723716 w 723716"/>
                <a:gd name="connsiteY1" fmla="*/ 753381 h 753381"/>
                <a:gd name="connsiteX2" fmla="*/ 0 w 723716"/>
                <a:gd name="connsiteY2" fmla="*/ 0 h 753381"/>
                <a:gd name="connsiteX3" fmla="*/ 411903 w 723716"/>
                <a:gd name="connsiteY3" fmla="*/ 753381 h 753381"/>
                <a:gd name="connsiteX0" fmla="*/ 455102 w 766915"/>
                <a:gd name="connsiteY0" fmla="*/ 770774 h 770774"/>
                <a:gd name="connsiteX1" fmla="*/ 766915 w 766915"/>
                <a:gd name="connsiteY1" fmla="*/ 770774 h 770774"/>
                <a:gd name="connsiteX2" fmla="*/ 0 w 766915"/>
                <a:gd name="connsiteY2" fmla="*/ 0 h 770774"/>
                <a:gd name="connsiteX3" fmla="*/ 455102 w 766915"/>
                <a:gd name="connsiteY3" fmla="*/ 770774 h 770774"/>
                <a:gd name="connsiteX0" fmla="*/ 455102 w 721134"/>
                <a:gd name="connsiteY0" fmla="*/ 770774 h 772482"/>
                <a:gd name="connsiteX1" fmla="*/ 721134 w 721134"/>
                <a:gd name="connsiteY1" fmla="*/ 772482 h 772482"/>
                <a:gd name="connsiteX2" fmla="*/ 0 w 721134"/>
                <a:gd name="connsiteY2" fmla="*/ 0 h 772482"/>
                <a:gd name="connsiteX3" fmla="*/ 455102 w 721134"/>
                <a:gd name="connsiteY3" fmla="*/ 770774 h 772482"/>
                <a:gd name="connsiteX0" fmla="*/ 455102 w 756740"/>
                <a:gd name="connsiteY0" fmla="*/ 770774 h 772482"/>
                <a:gd name="connsiteX1" fmla="*/ 756740 w 756740"/>
                <a:gd name="connsiteY1" fmla="*/ 772482 h 772482"/>
                <a:gd name="connsiteX2" fmla="*/ 0 w 756740"/>
                <a:gd name="connsiteY2" fmla="*/ 0 h 772482"/>
                <a:gd name="connsiteX3" fmla="*/ 455102 w 756740"/>
                <a:gd name="connsiteY3" fmla="*/ 770774 h 772482"/>
                <a:gd name="connsiteX0" fmla="*/ 455102 w 705874"/>
                <a:gd name="connsiteY0" fmla="*/ 770774 h 772482"/>
                <a:gd name="connsiteX1" fmla="*/ 705874 w 705874"/>
                <a:gd name="connsiteY1" fmla="*/ 772482 h 772482"/>
                <a:gd name="connsiteX2" fmla="*/ 0 w 705874"/>
                <a:gd name="connsiteY2" fmla="*/ 0 h 772482"/>
                <a:gd name="connsiteX3" fmla="*/ 455102 w 705874"/>
                <a:gd name="connsiteY3" fmla="*/ 770774 h 772482"/>
                <a:gd name="connsiteX0" fmla="*/ 455102 w 766913"/>
                <a:gd name="connsiteY0" fmla="*/ 770774 h 772482"/>
                <a:gd name="connsiteX1" fmla="*/ 766913 w 766913"/>
                <a:gd name="connsiteY1" fmla="*/ 772482 h 772482"/>
                <a:gd name="connsiteX2" fmla="*/ 0 w 766913"/>
                <a:gd name="connsiteY2" fmla="*/ 0 h 772482"/>
                <a:gd name="connsiteX3" fmla="*/ 455102 w 766913"/>
                <a:gd name="connsiteY3" fmla="*/ 770774 h 772482"/>
                <a:gd name="connsiteX0" fmla="*/ -1 w 498397"/>
                <a:gd name="connsiteY0" fmla="*/ 327671 h 329379"/>
                <a:gd name="connsiteX1" fmla="*/ 311810 w 498397"/>
                <a:gd name="connsiteY1" fmla="*/ 329379 h 329379"/>
                <a:gd name="connsiteX2" fmla="*/ 498397 w 498397"/>
                <a:gd name="connsiteY2" fmla="*/ 0 h 329379"/>
                <a:gd name="connsiteX3" fmla="*/ -1 w 498397"/>
                <a:gd name="connsiteY3" fmla="*/ 327671 h 329379"/>
                <a:gd name="connsiteX0" fmla="*/ 0 w 757998"/>
                <a:gd name="connsiteY0" fmla="*/ 769173 h 770881"/>
                <a:gd name="connsiteX1" fmla="*/ 311811 w 757998"/>
                <a:gd name="connsiteY1" fmla="*/ 770881 h 770881"/>
                <a:gd name="connsiteX2" fmla="*/ 757997 w 757998"/>
                <a:gd name="connsiteY2" fmla="*/ 0 h 770881"/>
                <a:gd name="connsiteX3" fmla="*/ 0 w 757998"/>
                <a:gd name="connsiteY3" fmla="*/ 769173 h 77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998" h="770881">
                  <a:moveTo>
                    <a:pt x="0" y="769173"/>
                  </a:moveTo>
                  <a:lnTo>
                    <a:pt x="311811" y="770881"/>
                  </a:lnTo>
                  <a:lnTo>
                    <a:pt x="757997" y="0"/>
                  </a:lnTo>
                  <a:lnTo>
                    <a:pt x="0" y="769173"/>
                  </a:lnTo>
                  <a:close/>
                </a:path>
              </a:pathLst>
            </a:custGeom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1834086" y="702647"/>
              <a:ext cx="163852" cy="349177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1688760" y="702203"/>
              <a:ext cx="87700" cy="349455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 flipV="1">
              <a:off x="1582713" y="702536"/>
              <a:ext cx="2" cy="348669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1395390" y="702536"/>
              <a:ext cx="80010" cy="348421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1180240" y="702536"/>
              <a:ext cx="162289" cy="348033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1210391" y="877141"/>
              <a:ext cx="750550" cy="0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 flipV="1">
              <a:off x="180000" y="180000"/>
              <a:ext cx="163830" cy="348615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H="1" flipV="1">
              <a:off x="2410278" y="2024410"/>
              <a:ext cx="163830" cy="348615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none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 flipV="1">
              <a:off x="2009158" y="2023775"/>
              <a:ext cx="87630" cy="349250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none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1579568" y="2024410"/>
              <a:ext cx="0" cy="347980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none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1094620" y="2024410"/>
              <a:ext cx="80010" cy="347980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none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599396" y="2024410"/>
              <a:ext cx="161925" cy="347345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none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Line Callout 1 70"/>
            <p:cNvSpPr/>
            <p:nvPr/>
          </p:nvSpPr>
          <p:spPr>
            <a:xfrm>
              <a:off x="2467522" y="406736"/>
              <a:ext cx="2396189" cy="569595"/>
            </a:xfrm>
            <a:prstGeom prst="borderCallout1">
              <a:avLst>
                <a:gd name="adj1" fmla="val 52101"/>
                <a:gd name="adj2" fmla="val -106"/>
                <a:gd name="adj3" fmla="val 52325"/>
                <a:gd name="adj4" fmla="val -21705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การไหลของสารสนเทศระดับผู้บริหารระดับสูง</a:t>
              </a:r>
              <a:br>
                <a:rPr lang="th-TH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th-TH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เป็นไปทั้งแนวตั้งและแนวนอนและจากภายนอก</a:t>
              </a:r>
              <a:endParaRPr lang="en-US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72" name="Line Callout 1 71"/>
            <p:cNvSpPr/>
            <p:nvPr/>
          </p:nvSpPr>
          <p:spPr>
            <a:xfrm>
              <a:off x="2895149" y="1117752"/>
              <a:ext cx="2563202" cy="568960"/>
            </a:xfrm>
            <a:prstGeom prst="borderCallout1">
              <a:avLst>
                <a:gd name="adj1" fmla="val 52101"/>
                <a:gd name="adj2" fmla="val -106"/>
                <a:gd name="adj3" fmla="val 52325"/>
                <a:gd name="adj4" fmla="val -21705"/>
              </a:avLst>
            </a:prstGeom>
            <a:ln w="190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b="1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การไหลของสารสนเทศระดับผู้บริหารระดับกลาง</a:t>
              </a:r>
              <a:br>
                <a:rPr lang="th-TH" b="1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th-TH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เป็นไปทั้งแนวตั้งและแนวนอน</a:t>
              </a:r>
              <a:endParaRPr lang="en-US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73" name="Line Callout 1 72"/>
            <p:cNvSpPr/>
            <p:nvPr/>
          </p:nvSpPr>
          <p:spPr>
            <a:xfrm>
              <a:off x="3299399" y="1906920"/>
              <a:ext cx="2158952" cy="568325"/>
            </a:xfrm>
            <a:prstGeom prst="borderCallout1">
              <a:avLst>
                <a:gd name="adj1" fmla="val 52101"/>
                <a:gd name="adj2" fmla="val -106"/>
                <a:gd name="adj3" fmla="val 52325"/>
                <a:gd name="adj4" fmla="val -21705"/>
              </a:avLst>
            </a:prstGeom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h-TH" b="1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การไหลของสารสนเทศระดับหัวหน้างาน</a:t>
              </a:r>
              <a:br>
                <a:rPr lang="th-TH" b="1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</a:br>
              <a:r>
                <a:rPr lang="th-TH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TH Sarabun New" panose="020B0500040200020003" pitchFamily="34" charset="-34"/>
                </a:rPr>
                <a:t>เป็นไปในแนวตั้ง</a:t>
              </a:r>
              <a:endParaRPr lang="en-US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H="1" flipV="1">
              <a:off x="2128235" y="1311045"/>
              <a:ext cx="163830" cy="348615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 flipV="1">
              <a:off x="1869790" y="1310410"/>
              <a:ext cx="87630" cy="349250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1609440" y="1311045"/>
              <a:ext cx="0" cy="347980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281145" y="1311045"/>
              <a:ext cx="80010" cy="347980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912845" y="1311045"/>
              <a:ext cx="161925" cy="347345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914115" y="1485670"/>
              <a:ext cx="1379220" cy="0"/>
            </a:xfrm>
            <a:prstGeom prst="straightConnector1">
              <a:avLst/>
            </a:prstGeom>
            <a:ln w="9525">
              <a:solidFill>
                <a:schemeClr val="bg1"/>
              </a:solidFill>
              <a:headEnd type="stealth" w="med" len="sm"/>
              <a:tailEnd type="stealth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4093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E2015Theme">
  <a:themeElements>
    <a:clrScheme name="CE colors 2015">
      <a:dk1>
        <a:sysClr val="windowText" lastClr="000000"/>
      </a:dk1>
      <a:lt1>
        <a:sysClr val="window" lastClr="FFFFFF"/>
      </a:lt1>
      <a:dk2>
        <a:srgbClr val="7A96BE"/>
      </a:dk2>
      <a:lt2>
        <a:srgbClr val="DAD7BE"/>
      </a:lt2>
      <a:accent1>
        <a:srgbClr val="239FC6"/>
      </a:accent1>
      <a:accent2>
        <a:srgbClr val="F79757"/>
      </a:accent2>
      <a:accent3>
        <a:srgbClr val="899F77"/>
      </a:accent3>
      <a:accent4>
        <a:srgbClr val="FFE894"/>
      </a:accent4>
      <a:accent5>
        <a:srgbClr val="B33925"/>
      </a:accent5>
      <a:accent6>
        <a:srgbClr val="5B57A6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2015Theme" id="{B0661E8E-E36E-4532-9CA6-959E3B7E921D}" vid="{606AAE9F-0D9B-43EC-9713-F9A402890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CE2015Theme</Template>
  <TotalTime>669</TotalTime>
  <Words>2991</Words>
  <Application>Microsoft Office PowerPoint</Application>
  <PresentationFormat>Widescreen</PresentationFormat>
  <Paragraphs>304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宋体</vt:lpstr>
      <vt:lpstr>Angsana New</vt:lpstr>
      <vt:lpstr>Arial</vt:lpstr>
      <vt:lpstr>Calibri</vt:lpstr>
      <vt:lpstr>Cordia New</vt:lpstr>
      <vt:lpstr>TH Sarabun New</vt:lpstr>
      <vt:lpstr>Times New Roman</vt:lpstr>
      <vt:lpstr>CE2015Theme</vt:lpstr>
      <vt:lpstr>ระบบสารสนเทศ Information Systems</vt:lpstr>
      <vt:lpstr>วัตถุประสงค์ :</vt:lpstr>
      <vt:lpstr>บทนำ</vt:lpstr>
      <vt:lpstr>บทนำ (ต่อ)</vt:lpstr>
      <vt:lpstr>การไหลของสารสนเทศในองค์กร</vt:lpstr>
      <vt:lpstr>โครงสร้างตามหน้าที่</vt:lpstr>
      <vt:lpstr>โครงสร้างตามหน้าที่ (ต่อ)</vt:lpstr>
      <vt:lpstr>โครงสร้างตามการบริหาร</vt:lpstr>
      <vt:lpstr>การไหลของสารสนเทศ</vt:lpstr>
      <vt:lpstr>ระบบสารสนเทศบนพื้นฐานคอมพิวเตอร์</vt:lpstr>
      <vt:lpstr>ระบบประมวลผลรายการ</vt:lpstr>
      <vt:lpstr>ระบบประมวลผลรายการสำหรับงานบัญชี</vt:lpstr>
      <vt:lpstr>ระบบสารสนเทศเพื่อการจัดการ</vt:lpstr>
      <vt:lpstr>ระบบสนับสนุนการตัดสินใจ</vt:lpstr>
      <vt:lpstr>ระบบสนับสนุนการตัดสินใจ (ต่อ)</vt:lpstr>
      <vt:lpstr>แบบจำลองการตัดสินใจ</vt:lpstr>
      <vt:lpstr>ระบบสนับสนุนผู้บริหาร</vt:lpstr>
      <vt:lpstr>ระบบสารสนเทศอื่น ๆ</vt:lpstr>
      <vt:lpstr>ระบบสารสนเทศอื่น ๆ (ต่อ)</vt:lpstr>
      <vt:lpstr>ระบบผู้เชี่ยวชาญ</vt:lpstr>
      <vt:lpstr>อาชีพในสาขาเทคโนโลยีสารสนเทศ</vt:lpstr>
      <vt:lpstr>มองไปในอนาคต</vt:lpstr>
      <vt:lpstr>คำถามปลายเปิด</vt:lpstr>
    </vt:vector>
  </TitlesOfParts>
  <Company>Glendale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Systems</dc:title>
  <dc:creator>Rachelle</dc:creator>
  <cp:lastModifiedBy>sasalak tongkaw</cp:lastModifiedBy>
  <cp:revision>40</cp:revision>
  <cp:lastPrinted>2013-12-23T22:54:54Z</cp:lastPrinted>
  <dcterms:created xsi:type="dcterms:W3CDTF">2012-12-09T22:55:40Z</dcterms:created>
  <dcterms:modified xsi:type="dcterms:W3CDTF">2015-05-28T11:16:14Z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54A9899D-8C51-4E43-AE59-1AF793534A3A</vt:lpwstr>
  </property>
  <property fmtid="{D5CDD505-2E9C-101B-9397-08002B2CF9AE}" pid="3" name="ArticulatePath">
    <vt:lpwstr>OLeary_CE_2015_PPT_Ch10</vt:lpwstr>
  </property>
</Properties>
</file>