
<file path=[Content_Types].xml><?xml version="1.0" encoding="utf-8"?>
<Types xmlns="http://schemas.openxmlformats.org/package/2006/content-types">
  <Default Extension="tmp"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heme/theme3.xml" ContentType="application/vnd.openxmlformats-officedocument.theme+xml"/>
  <Override PartName="/ppt/tags/tag23.xml" ContentType="application/vnd.openxmlformats-officedocument.presentationml.tags+xml"/>
  <Override PartName="/ppt/notesSlides/notesSlide1.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2.xml" ContentType="application/vnd.openxmlformats-officedocument.presentationml.notesSlide+xml"/>
  <Override PartName="/ppt/tags/tag27.xml" ContentType="application/vnd.openxmlformats-officedocument.presentationml.tags+xml"/>
  <Override PartName="/ppt/notesSlides/notesSlide3.xml" ContentType="application/vnd.openxmlformats-officedocument.presentationml.notesSlide+xml"/>
  <Override PartName="/ppt/tags/tag28.xml" ContentType="application/vnd.openxmlformats-officedocument.presentationml.tags+xml"/>
  <Override PartName="/ppt/notesSlides/notesSlide4.xml" ContentType="application/vnd.openxmlformats-officedocument.presentationml.notesSlide+xml"/>
  <Override PartName="/ppt/tags/tag29.xml" ContentType="application/vnd.openxmlformats-officedocument.presentationml.tags+xml"/>
  <Override PartName="/ppt/notesSlides/notesSlide5.xml" ContentType="application/vnd.openxmlformats-officedocument.presentationml.notesSlide+xml"/>
  <Override PartName="/ppt/tags/tag30.xml" ContentType="application/vnd.openxmlformats-officedocument.presentationml.tags+xml"/>
  <Override PartName="/ppt/notesSlides/notesSlide6.xml" ContentType="application/vnd.openxmlformats-officedocument.presentationml.notesSlide+xml"/>
  <Override PartName="/ppt/tags/tag31.xml" ContentType="application/vnd.openxmlformats-officedocument.presentationml.tags+xml"/>
  <Override PartName="/ppt/notesSlides/notesSlide7.xml" ContentType="application/vnd.openxmlformats-officedocument.presentationml.notesSlide+xml"/>
  <Override PartName="/ppt/tags/tag32.xml" ContentType="application/vnd.openxmlformats-officedocument.presentationml.tags+xml"/>
  <Override PartName="/ppt/notesSlides/notesSlide8.xml" ContentType="application/vnd.openxmlformats-officedocument.presentationml.notesSlide+xml"/>
  <Override PartName="/ppt/tags/tag33.xml" ContentType="application/vnd.openxmlformats-officedocument.presentationml.tags+xml"/>
  <Override PartName="/ppt/notesSlides/notesSlide9.xml" ContentType="application/vnd.openxmlformats-officedocument.presentationml.notesSlide+xml"/>
  <Override PartName="/ppt/tags/tag34.xml" ContentType="application/vnd.openxmlformats-officedocument.presentationml.tags+xml"/>
  <Override PartName="/ppt/notesSlides/notesSlide10.xml" ContentType="application/vnd.openxmlformats-officedocument.presentationml.notesSlide+xml"/>
  <Override PartName="/ppt/tags/tag35.xml" ContentType="application/vnd.openxmlformats-officedocument.presentationml.tags+xml"/>
  <Override PartName="/ppt/notesSlides/notesSlide11.xml" ContentType="application/vnd.openxmlformats-officedocument.presentationml.notesSlide+xml"/>
  <Override PartName="/ppt/tags/tag36.xml" ContentType="application/vnd.openxmlformats-officedocument.presentationml.tags+xml"/>
  <Override PartName="/ppt/notesSlides/notesSlide12.xml" ContentType="application/vnd.openxmlformats-officedocument.presentationml.notesSlide+xml"/>
  <Override PartName="/ppt/tags/tag37.xml" ContentType="application/vnd.openxmlformats-officedocument.presentationml.tags+xml"/>
  <Override PartName="/ppt/notesSlides/notesSlide13.xml" ContentType="application/vnd.openxmlformats-officedocument.presentationml.notesSlide+xml"/>
  <Override PartName="/ppt/tags/tag38.xml" ContentType="application/vnd.openxmlformats-officedocument.presentationml.tags+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9.xml" ContentType="application/vnd.openxmlformats-officedocument.presentationml.tags+xml"/>
  <Override PartName="/ppt/notesSlides/notesSlide15.xml" ContentType="application/vnd.openxmlformats-officedocument.presentationml.notesSlide+xml"/>
  <Override PartName="/ppt/tags/tag40.xml" ContentType="application/vnd.openxmlformats-officedocument.presentationml.tags+xml"/>
  <Override PartName="/ppt/notesSlides/notesSlide16.xml" ContentType="application/vnd.openxmlformats-officedocument.presentationml.notesSlide+xml"/>
  <Override PartName="/ppt/tags/tag41.xml" ContentType="application/vnd.openxmlformats-officedocument.presentationml.tags+xml"/>
  <Override PartName="/ppt/notesSlides/notesSlide17.xml" ContentType="application/vnd.openxmlformats-officedocument.presentationml.notesSlide+xml"/>
  <Override PartName="/ppt/tags/tag42.xml" ContentType="application/vnd.openxmlformats-officedocument.presentationml.tags+xml"/>
  <Override PartName="/ppt/notesSlides/notesSlide18.xml" ContentType="application/vnd.openxmlformats-officedocument.presentationml.notesSlide+xml"/>
  <Override PartName="/ppt/tags/tag43.xml" ContentType="application/vnd.openxmlformats-officedocument.presentationml.tags+xml"/>
  <Override PartName="/ppt/notesSlides/notesSlide19.xml" ContentType="application/vnd.openxmlformats-officedocument.presentationml.notesSlide+xml"/>
  <Override PartName="/ppt/tags/tag44.xml" ContentType="application/vnd.openxmlformats-officedocument.presentationml.tags+xml"/>
  <Override PartName="/ppt/notesSlides/notesSlide20.xml" ContentType="application/vnd.openxmlformats-officedocument.presentationml.notesSlide+xml"/>
  <Override PartName="/ppt/tags/tag45.xml" ContentType="application/vnd.openxmlformats-officedocument.presentationml.tags+xml"/>
  <Override PartName="/ppt/notesSlides/notesSlide21.xml" ContentType="application/vnd.openxmlformats-officedocument.presentationml.notesSlide+xml"/>
  <Override PartName="/ppt/tags/tag46.xml" ContentType="application/vnd.openxmlformats-officedocument.presentationml.tags+xml"/>
  <Override PartName="/ppt/notesSlides/notesSlide22.xml" ContentType="application/vnd.openxmlformats-officedocument.presentationml.notesSlide+xml"/>
  <Override PartName="/ppt/tags/tag47.xml" ContentType="application/vnd.openxmlformats-officedocument.presentationml.tags+xml"/>
  <Override PartName="/ppt/notesSlides/notesSlide23.xml" ContentType="application/vnd.openxmlformats-officedocument.presentationml.notesSlide+xml"/>
  <Override PartName="/ppt/tags/tag48.xml" ContentType="application/vnd.openxmlformats-officedocument.presentationml.tags+xml"/>
  <Override PartName="/ppt/notesSlides/notesSlide24.xml" ContentType="application/vnd.openxmlformats-officedocument.presentationml.notesSlide+xml"/>
  <Override PartName="/ppt/tags/tag49.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 id="2147483680" r:id="rId2"/>
  </p:sldMasterIdLst>
  <p:notesMasterIdLst>
    <p:notesMasterId r:id="rId30"/>
  </p:notesMasterIdLst>
  <p:sldIdLst>
    <p:sldId id="285" r:id="rId3"/>
    <p:sldId id="257" r:id="rId4"/>
    <p:sldId id="287" r:id="rId5"/>
    <p:sldId id="261" r:id="rId6"/>
    <p:sldId id="262" r:id="rId7"/>
    <p:sldId id="263" r:id="rId8"/>
    <p:sldId id="264" r:id="rId9"/>
    <p:sldId id="265" r:id="rId10"/>
    <p:sldId id="268" r:id="rId11"/>
    <p:sldId id="286" r:id="rId12"/>
    <p:sldId id="266" r:id="rId13"/>
    <p:sldId id="267"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8" r:id="rId28"/>
    <p:sldId id="282" r:id="rId29"/>
  </p:sldIdLst>
  <p:sldSz cx="12192000" cy="6858000"/>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29" autoAdjust="0"/>
    <p:restoredTop sz="79568" autoAdjust="0"/>
  </p:normalViewPr>
  <p:slideViewPr>
    <p:cSldViewPr>
      <p:cViewPr varScale="1">
        <p:scale>
          <a:sx n="59" d="100"/>
          <a:sy n="59" d="100"/>
        </p:scale>
        <p:origin x="1236"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BB33CE-C59A-492F-B3B0-864777762B0B}" type="doc">
      <dgm:prSet loTypeId="urn:microsoft.com/office/officeart/2005/8/layout/arrow4" loCatId="relationship" qsTypeId="urn:microsoft.com/office/officeart/2005/8/quickstyle/simple1" qsCatId="simple" csTypeId="urn:microsoft.com/office/officeart/2005/8/colors/accent1_2" csCatId="accent1" phldr="1"/>
      <dgm:spPr/>
      <dgm:t>
        <a:bodyPr/>
        <a:lstStyle/>
        <a:p>
          <a:endParaRPr lang="en-US"/>
        </a:p>
      </dgm:t>
    </dgm:pt>
    <dgm:pt modelId="{E2614728-6DC7-4F4B-9E4C-94BA5453D8BC}">
      <dgm:prSet phldrT="[Text]" custT="1"/>
      <dgm:spPr/>
      <dgm:t>
        <a:bodyPr/>
        <a:lstStyle/>
        <a:p>
          <a:r>
            <a:rPr lang="th-TH" sz="3200" dirty="0" smtClean="0">
              <a:solidFill>
                <a:srgbClr val="000000"/>
              </a:solidFill>
              <a:latin typeface="Angsana New" panose="02020603050405020304" pitchFamily="18" charset="-34"/>
              <a:cs typeface="Angsana New" panose="02020603050405020304" pitchFamily="18" charset="-34"/>
            </a:rPr>
            <a:t>อุปกรณ์รับเข้า</a:t>
          </a:r>
          <a:endParaRPr lang="en-US" sz="3200" dirty="0">
            <a:solidFill>
              <a:srgbClr val="000000"/>
            </a:solidFill>
            <a:latin typeface="Angsana New" panose="02020603050405020304" pitchFamily="18" charset="-34"/>
            <a:cs typeface="Angsana New" panose="02020603050405020304" pitchFamily="18" charset="-34"/>
          </a:endParaRPr>
        </a:p>
      </dgm:t>
    </dgm:pt>
    <dgm:pt modelId="{9105E1AF-10E1-4F56-80C1-61631D596E3D}" type="parTrans" cxnId="{699DB782-9C48-4F9B-A70A-D7ADA8D2B8A7}">
      <dgm:prSet/>
      <dgm:spPr/>
      <dgm:t>
        <a:bodyPr/>
        <a:lstStyle/>
        <a:p>
          <a:endParaRPr lang="en-US" sz="3200">
            <a:latin typeface="Angsana New" panose="02020603050405020304" pitchFamily="18" charset="-34"/>
            <a:cs typeface="Angsana New" panose="02020603050405020304" pitchFamily="18" charset="-34"/>
          </a:endParaRPr>
        </a:p>
      </dgm:t>
    </dgm:pt>
    <dgm:pt modelId="{16A9555E-F592-453F-BD1A-F4BFC1360741}" type="sibTrans" cxnId="{699DB782-9C48-4F9B-A70A-D7ADA8D2B8A7}">
      <dgm:prSet/>
      <dgm:spPr/>
      <dgm:t>
        <a:bodyPr/>
        <a:lstStyle/>
        <a:p>
          <a:endParaRPr lang="en-US" sz="3200">
            <a:latin typeface="Angsana New" panose="02020603050405020304" pitchFamily="18" charset="-34"/>
            <a:cs typeface="Angsana New" panose="02020603050405020304" pitchFamily="18" charset="-34"/>
          </a:endParaRPr>
        </a:p>
      </dgm:t>
    </dgm:pt>
    <dgm:pt modelId="{A91FA014-D439-44FE-B7FA-5C864158454F}">
      <dgm:prSet phldrT="[Text]" custT="1"/>
      <dgm:spPr/>
      <dgm:t>
        <a:bodyPr/>
        <a:lstStyle/>
        <a:p>
          <a:r>
            <a:rPr lang="th-TH" sz="3200" dirty="0" smtClean="0">
              <a:solidFill>
                <a:srgbClr val="000000"/>
              </a:solidFill>
              <a:latin typeface="Angsana New" panose="02020603050405020304" pitchFamily="18" charset="-34"/>
              <a:cs typeface="Angsana New" panose="02020603050405020304" pitchFamily="18" charset="-34"/>
            </a:rPr>
            <a:t>อุปกรณ์ส่งออก</a:t>
          </a:r>
          <a:endParaRPr lang="en-US" sz="3200" dirty="0">
            <a:solidFill>
              <a:srgbClr val="000000"/>
            </a:solidFill>
            <a:latin typeface="Angsana New" panose="02020603050405020304" pitchFamily="18" charset="-34"/>
            <a:cs typeface="Angsana New" panose="02020603050405020304" pitchFamily="18" charset="-34"/>
          </a:endParaRPr>
        </a:p>
      </dgm:t>
    </dgm:pt>
    <dgm:pt modelId="{2F127E31-E7A9-4B62-B039-B81E5F3842D9}" type="parTrans" cxnId="{92DCE49A-F711-46DA-AAE1-C2590A0808AC}">
      <dgm:prSet/>
      <dgm:spPr/>
      <dgm:t>
        <a:bodyPr/>
        <a:lstStyle/>
        <a:p>
          <a:endParaRPr lang="en-US" sz="3200">
            <a:latin typeface="Angsana New" panose="02020603050405020304" pitchFamily="18" charset="-34"/>
            <a:cs typeface="Angsana New" panose="02020603050405020304" pitchFamily="18" charset="-34"/>
          </a:endParaRPr>
        </a:p>
      </dgm:t>
    </dgm:pt>
    <dgm:pt modelId="{5C6ED253-4230-4A05-99ED-D647DE279798}" type="sibTrans" cxnId="{92DCE49A-F711-46DA-AAE1-C2590A0808AC}">
      <dgm:prSet/>
      <dgm:spPr/>
      <dgm:t>
        <a:bodyPr/>
        <a:lstStyle/>
        <a:p>
          <a:endParaRPr lang="en-US" sz="3200">
            <a:latin typeface="Angsana New" panose="02020603050405020304" pitchFamily="18" charset="-34"/>
            <a:cs typeface="Angsana New" panose="02020603050405020304" pitchFamily="18" charset="-34"/>
          </a:endParaRPr>
        </a:p>
      </dgm:t>
    </dgm:pt>
    <dgm:pt modelId="{4D7CC1C2-5399-4491-995D-4F0740F7B47C}">
      <dgm:prSet custT="1"/>
      <dgm:spPr/>
      <dgm:t>
        <a:bodyPr/>
        <a:lstStyle/>
        <a:p>
          <a:r>
            <a:rPr lang="th-TH" sz="3200" dirty="0" smtClean="0">
              <a:solidFill>
                <a:srgbClr val="000000"/>
              </a:solidFill>
              <a:latin typeface="Angsana New" panose="02020603050405020304" pitchFamily="18" charset="-34"/>
              <a:cs typeface="Angsana New" panose="02020603050405020304" pitchFamily="18" charset="-34"/>
            </a:rPr>
            <a:t>คีย์บอร์ด</a:t>
          </a:r>
          <a:endParaRPr lang="en-US" sz="3200" dirty="0">
            <a:solidFill>
              <a:srgbClr val="000000"/>
            </a:solidFill>
            <a:latin typeface="Angsana New" panose="02020603050405020304" pitchFamily="18" charset="-34"/>
            <a:cs typeface="Angsana New" panose="02020603050405020304" pitchFamily="18" charset="-34"/>
          </a:endParaRPr>
        </a:p>
      </dgm:t>
    </dgm:pt>
    <dgm:pt modelId="{8E915354-753E-4E45-B445-C49B34DBF3C1}" type="parTrans" cxnId="{146F5E94-EAF9-4C8E-A703-4810610A2322}">
      <dgm:prSet/>
      <dgm:spPr/>
      <dgm:t>
        <a:bodyPr/>
        <a:lstStyle/>
        <a:p>
          <a:endParaRPr lang="en-US" sz="3200">
            <a:latin typeface="Angsana New" panose="02020603050405020304" pitchFamily="18" charset="-34"/>
            <a:cs typeface="Angsana New" panose="02020603050405020304" pitchFamily="18" charset="-34"/>
          </a:endParaRPr>
        </a:p>
      </dgm:t>
    </dgm:pt>
    <dgm:pt modelId="{3E679E59-A734-4126-B8B7-F6A8425550C6}" type="sibTrans" cxnId="{146F5E94-EAF9-4C8E-A703-4810610A2322}">
      <dgm:prSet/>
      <dgm:spPr/>
      <dgm:t>
        <a:bodyPr/>
        <a:lstStyle/>
        <a:p>
          <a:endParaRPr lang="en-US" sz="3200">
            <a:latin typeface="Angsana New" panose="02020603050405020304" pitchFamily="18" charset="-34"/>
            <a:cs typeface="Angsana New" panose="02020603050405020304" pitchFamily="18" charset="-34"/>
          </a:endParaRPr>
        </a:p>
      </dgm:t>
    </dgm:pt>
    <dgm:pt modelId="{2369AAE3-4CA1-44F3-959F-912B6CEC3411}">
      <dgm:prSet custT="1"/>
      <dgm:spPr/>
      <dgm:t>
        <a:bodyPr/>
        <a:lstStyle/>
        <a:p>
          <a:r>
            <a:rPr lang="th-TH" sz="3200" dirty="0" smtClean="0">
              <a:solidFill>
                <a:srgbClr val="000000"/>
              </a:solidFill>
              <a:latin typeface="Angsana New" panose="02020603050405020304" pitchFamily="18" charset="-34"/>
              <a:cs typeface="Angsana New" panose="02020603050405020304" pitchFamily="18" charset="-34"/>
            </a:rPr>
            <a:t>เมาส์</a:t>
          </a:r>
          <a:endParaRPr lang="en-US" sz="3200" dirty="0">
            <a:solidFill>
              <a:srgbClr val="000000"/>
            </a:solidFill>
            <a:latin typeface="Angsana New" panose="02020603050405020304" pitchFamily="18" charset="-34"/>
            <a:cs typeface="Angsana New" panose="02020603050405020304" pitchFamily="18" charset="-34"/>
          </a:endParaRPr>
        </a:p>
      </dgm:t>
    </dgm:pt>
    <dgm:pt modelId="{FC2E030C-D326-4874-88AB-EA5322E2F10F}" type="parTrans" cxnId="{36D703CE-F62A-48AD-81C3-1E2C9CC1FB71}">
      <dgm:prSet/>
      <dgm:spPr/>
      <dgm:t>
        <a:bodyPr/>
        <a:lstStyle/>
        <a:p>
          <a:endParaRPr lang="en-US" sz="3200">
            <a:latin typeface="Angsana New" panose="02020603050405020304" pitchFamily="18" charset="-34"/>
            <a:cs typeface="Angsana New" panose="02020603050405020304" pitchFamily="18" charset="-34"/>
          </a:endParaRPr>
        </a:p>
      </dgm:t>
    </dgm:pt>
    <dgm:pt modelId="{3928BC42-3795-427C-8472-B8AFA0329C9A}" type="sibTrans" cxnId="{36D703CE-F62A-48AD-81C3-1E2C9CC1FB71}">
      <dgm:prSet/>
      <dgm:spPr/>
      <dgm:t>
        <a:bodyPr/>
        <a:lstStyle/>
        <a:p>
          <a:endParaRPr lang="en-US" sz="3200">
            <a:latin typeface="Angsana New" panose="02020603050405020304" pitchFamily="18" charset="-34"/>
            <a:cs typeface="Angsana New" panose="02020603050405020304" pitchFamily="18" charset="-34"/>
          </a:endParaRPr>
        </a:p>
      </dgm:t>
    </dgm:pt>
    <dgm:pt modelId="{E4F72D70-07B6-4A2E-85F5-C4657FB11911}">
      <dgm:prSet custT="1"/>
      <dgm:spPr/>
      <dgm:t>
        <a:bodyPr/>
        <a:lstStyle/>
        <a:p>
          <a:r>
            <a:rPr lang="th-TH" sz="3200" dirty="0" smtClean="0">
              <a:solidFill>
                <a:srgbClr val="000000"/>
              </a:solidFill>
              <a:latin typeface="Angsana New" panose="02020603050405020304" pitchFamily="18" charset="-34"/>
              <a:cs typeface="Angsana New" panose="02020603050405020304" pitchFamily="18" charset="-34"/>
            </a:rPr>
            <a:t>เครื่องพิมพ์</a:t>
          </a:r>
          <a:endParaRPr lang="en-US" sz="3200" dirty="0">
            <a:solidFill>
              <a:srgbClr val="000000"/>
            </a:solidFill>
            <a:latin typeface="Angsana New" panose="02020603050405020304" pitchFamily="18" charset="-34"/>
            <a:cs typeface="Angsana New" panose="02020603050405020304" pitchFamily="18" charset="-34"/>
          </a:endParaRPr>
        </a:p>
      </dgm:t>
    </dgm:pt>
    <dgm:pt modelId="{759625DD-E774-47EC-9DE6-BD11D4DEFFEA}" type="parTrans" cxnId="{2D7E931C-3D5D-436C-9B21-3764942B5C13}">
      <dgm:prSet/>
      <dgm:spPr/>
      <dgm:t>
        <a:bodyPr/>
        <a:lstStyle/>
        <a:p>
          <a:endParaRPr lang="en-US" sz="3200">
            <a:latin typeface="Angsana New" panose="02020603050405020304" pitchFamily="18" charset="-34"/>
            <a:cs typeface="Angsana New" panose="02020603050405020304" pitchFamily="18" charset="-34"/>
          </a:endParaRPr>
        </a:p>
      </dgm:t>
    </dgm:pt>
    <dgm:pt modelId="{593EF33A-F346-4074-8D3A-7D89D71A5769}" type="sibTrans" cxnId="{2D7E931C-3D5D-436C-9B21-3764942B5C13}">
      <dgm:prSet/>
      <dgm:spPr/>
      <dgm:t>
        <a:bodyPr/>
        <a:lstStyle/>
        <a:p>
          <a:endParaRPr lang="en-US" sz="3200">
            <a:latin typeface="Angsana New" panose="02020603050405020304" pitchFamily="18" charset="-34"/>
            <a:cs typeface="Angsana New" panose="02020603050405020304" pitchFamily="18" charset="-34"/>
          </a:endParaRPr>
        </a:p>
      </dgm:t>
    </dgm:pt>
    <dgm:pt modelId="{976DA393-FE98-4DBA-B670-AFA33C258947}">
      <dgm:prSet custT="1"/>
      <dgm:spPr/>
      <dgm:t>
        <a:bodyPr/>
        <a:lstStyle/>
        <a:p>
          <a:r>
            <a:rPr lang="th-TH" sz="3200" dirty="0" smtClean="0">
              <a:solidFill>
                <a:srgbClr val="000000"/>
              </a:solidFill>
              <a:latin typeface="Angsana New" panose="02020603050405020304" pitchFamily="18" charset="-34"/>
              <a:cs typeface="Angsana New" panose="02020603050405020304" pitchFamily="18" charset="-34"/>
            </a:rPr>
            <a:t>จอภาพ</a:t>
          </a:r>
          <a:endParaRPr lang="en-US" sz="3200" dirty="0">
            <a:solidFill>
              <a:srgbClr val="000000"/>
            </a:solidFill>
            <a:latin typeface="Angsana New" panose="02020603050405020304" pitchFamily="18" charset="-34"/>
            <a:cs typeface="Angsana New" panose="02020603050405020304" pitchFamily="18" charset="-34"/>
          </a:endParaRPr>
        </a:p>
      </dgm:t>
    </dgm:pt>
    <dgm:pt modelId="{9EE87808-E914-4C17-8C90-39397855801E}" type="sibTrans" cxnId="{C798F532-9FAA-4697-A407-D58B1A3B3144}">
      <dgm:prSet/>
      <dgm:spPr/>
      <dgm:t>
        <a:bodyPr/>
        <a:lstStyle/>
        <a:p>
          <a:endParaRPr lang="en-US" sz="3200">
            <a:latin typeface="Angsana New" panose="02020603050405020304" pitchFamily="18" charset="-34"/>
            <a:cs typeface="Angsana New" panose="02020603050405020304" pitchFamily="18" charset="-34"/>
          </a:endParaRPr>
        </a:p>
      </dgm:t>
    </dgm:pt>
    <dgm:pt modelId="{8D4EE5EF-7D2B-481C-89CD-F72FF032D19A}" type="parTrans" cxnId="{C798F532-9FAA-4697-A407-D58B1A3B3144}">
      <dgm:prSet/>
      <dgm:spPr/>
      <dgm:t>
        <a:bodyPr/>
        <a:lstStyle/>
        <a:p>
          <a:endParaRPr lang="en-US" sz="3200">
            <a:latin typeface="Angsana New" panose="02020603050405020304" pitchFamily="18" charset="-34"/>
            <a:cs typeface="Angsana New" panose="02020603050405020304" pitchFamily="18" charset="-34"/>
          </a:endParaRPr>
        </a:p>
      </dgm:t>
    </dgm:pt>
    <dgm:pt modelId="{2FD6A62F-5469-4683-858E-B52CC7BB8B97}" type="pres">
      <dgm:prSet presAssocID="{C8BB33CE-C59A-492F-B3B0-864777762B0B}" presName="compositeShape" presStyleCnt="0">
        <dgm:presLayoutVars>
          <dgm:chMax val="2"/>
          <dgm:dir/>
          <dgm:resizeHandles val="exact"/>
        </dgm:presLayoutVars>
      </dgm:prSet>
      <dgm:spPr/>
      <dgm:t>
        <a:bodyPr/>
        <a:lstStyle/>
        <a:p>
          <a:endParaRPr lang="en-US"/>
        </a:p>
      </dgm:t>
    </dgm:pt>
    <dgm:pt modelId="{ECD15F11-8C71-4640-8EA3-7AF3CAE5AA81}" type="pres">
      <dgm:prSet presAssocID="{E2614728-6DC7-4F4B-9E4C-94BA5453D8BC}" presName="upArrow" presStyleLbl="node1" presStyleIdx="0" presStyleCnt="2" custScaleX="72727" custScaleY="75000"/>
      <dgm:spPr>
        <a:effectLst>
          <a:outerShdw blurRad="50800" dist="38100" dir="2700000" algn="tl" rotWithShape="0">
            <a:prstClr val="black">
              <a:alpha val="40000"/>
            </a:prstClr>
          </a:outerShdw>
        </a:effectLst>
      </dgm:spPr>
    </dgm:pt>
    <dgm:pt modelId="{F56065BE-2E27-41DE-8F1A-3B0313B55681}" type="pres">
      <dgm:prSet presAssocID="{E2614728-6DC7-4F4B-9E4C-94BA5453D8BC}" presName="upArrowText" presStyleLbl="revTx" presStyleIdx="0" presStyleCnt="2" custLinFactNeighborX="-6138">
        <dgm:presLayoutVars>
          <dgm:chMax val="0"/>
          <dgm:bulletEnabled val="1"/>
        </dgm:presLayoutVars>
      </dgm:prSet>
      <dgm:spPr/>
      <dgm:t>
        <a:bodyPr/>
        <a:lstStyle/>
        <a:p>
          <a:endParaRPr lang="en-US"/>
        </a:p>
      </dgm:t>
    </dgm:pt>
    <dgm:pt modelId="{39DBB939-5703-4A5D-9915-9B677E419713}" type="pres">
      <dgm:prSet presAssocID="{A91FA014-D439-44FE-B7FA-5C864158454F}" presName="downArrow" presStyleLbl="node1" presStyleIdx="1" presStyleCnt="2" custScaleX="72727" custScaleY="75000"/>
      <dgm:spPr>
        <a:effectLst>
          <a:outerShdw blurRad="50800" dist="38100" dir="2700000" algn="tl" rotWithShape="0">
            <a:prstClr val="black">
              <a:alpha val="40000"/>
            </a:prstClr>
          </a:outerShdw>
        </a:effectLst>
      </dgm:spPr>
    </dgm:pt>
    <dgm:pt modelId="{45F722F7-FC09-4908-9D7A-2D6F2941D72E}" type="pres">
      <dgm:prSet presAssocID="{A91FA014-D439-44FE-B7FA-5C864158454F}" presName="downArrowText" presStyleLbl="revTx" presStyleIdx="1" presStyleCnt="2">
        <dgm:presLayoutVars>
          <dgm:chMax val="0"/>
          <dgm:bulletEnabled val="1"/>
        </dgm:presLayoutVars>
      </dgm:prSet>
      <dgm:spPr/>
      <dgm:t>
        <a:bodyPr/>
        <a:lstStyle/>
        <a:p>
          <a:endParaRPr lang="en-US"/>
        </a:p>
      </dgm:t>
    </dgm:pt>
  </dgm:ptLst>
  <dgm:cxnLst>
    <dgm:cxn modelId="{174C1E8D-C7E1-1345-BB75-DFDEB3BD246B}" type="presOf" srcId="{2369AAE3-4CA1-44F3-959F-912B6CEC3411}" destId="{F56065BE-2E27-41DE-8F1A-3B0313B55681}" srcOrd="0" destOrd="2" presId="urn:microsoft.com/office/officeart/2005/8/layout/arrow4"/>
    <dgm:cxn modelId="{2479FA75-2A25-774E-875D-91CFA9BD1A50}" type="presOf" srcId="{A91FA014-D439-44FE-B7FA-5C864158454F}" destId="{45F722F7-FC09-4908-9D7A-2D6F2941D72E}" srcOrd="0" destOrd="0" presId="urn:microsoft.com/office/officeart/2005/8/layout/arrow4"/>
    <dgm:cxn modelId="{36D703CE-F62A-48AD-81C3-1E2C9CC1FB71}" srcId="{E2614728-6DC7-4F4B-9E4C-94BA5453D8BC}" destId="{2369AAE3-4CA1-44F3-959F-912B6CEC3411}" srcOrd="1" destOrd="0" parTransId="{FC2E030C-D326-4874-88AB-EA5322E2F10F}" sibTransId="{3928BC42-3795-427C-8472-B8AFA0329C9A}"/>
    <dgm:cxn modelId="{2D7E931C-3D5D-436C-9B21-3764942B5C13}" srcId="{A91FA014-D439-44FE-B7FA-5C864158454F}" destId="{E4F72D70-07B6-4A2E-85F5-C4657FB11911}" srcOrd="0" destOrd="0" parTransId="{759625DD-E774-47EC-9DE6-BD11D4DEFFEA}" sibTransId="{593EF33A-F346-4074-8D3A-7D89D71A5769}"/>
    <dgm:cxn modelId="{92DCE49A-F711-46DA-AAE1-C2590A0808AC}" srcId="{C8BB33CE-C59A-492F-B3B0-864777762B0B}" destId="{A91FA014-D439-44FE-B7FA-5C864158454F}" srcOrd="1" destOrd="0" parTransId="{2F127E31-E7A9-4B62-B039-B81E5F3842D9}" sibTransId="{5C6ED253-4230-4A05-99ED-D647DE279798}"/>
    <dgm:cxn modelId="{146F5E94-EAF9-4C8E-A703-4810610A2322}" srcId="{E2614728-6DC7-4F4B-9E4C-94BA5453D8BC}" destId="{4D7CC1C2-5399-4491-995D-4F0740F7B47C}" srcOrd="0" destOrd="0" parTransId="{8E915354-753E-4E45-B445-C49B34DBF3C1}" sibTransId="{3E679E59-A734-4126-B8B7-F6A8425550C6}"/>
    <dgm:cxn modelId="{CC7F95B3-0D8C-5E43-BDB2-FC8731151893}" type="presOf" srcId="{976DA393-FE98-4DBA-B670-AFA33C258947}" destId="{45F722F7-FC09-4908-9D7A-2D6F2941D72E}" srcOrd="0" destOrd="2" presId="urn:microsoft.com/office/officeart/2005/8/layout/arrow4"/>
    <dgm:cxn modelId="{699DB782-9C48-4F9B-A70A-D7ADA8D2B8A7}" srcId="{C8BB33CE-C59A-492F-B3B0-864777762B0B}" destId="{E2614728-6DC7-4F4B-9E4C-94BA5453D8BC}" srcOrd="0" destOrd="0" parTransId="{9105E1AF-10E1-4F56-80C1-61631D596E3D}" sibTransId="{16A9555E-F592-453F-BD1A-F4BFC1360741}"/>
    <dgm:cxn modelId="{D97410C6-9861-0847-935B-FEB112DEE779}" type="presOf" srcId="{C8BB33CE-C59A-492F-B3B0-864777762B0B}" destId="{2FD6A62F-5469-4683-858E-B52CC7BB8B97}" srcOrd="0" destOrd="0" presId="urn:microsoft.com/office/officeart/2005/8/layout/arrow4"/>
    <dgm:cxn modelId="{C798F532-9FAA-4697-A407-D58B1A3B3144}" srcId="{A91FA014-D439-44FE-B7FA-5C864158454F}" destId="{976DA393-FE98-4DBA-B670-AFA33C258947}" srcOrd="1" destOrd="0" parTransId="{8D4EE5EF-7D2B-481C-89CD-F72FF032D19A}" sibTransId="{9EE87808-E914-4C17-8C90-39397855801E}"/>
    <dgm:cxn modelId="{32EF6A83-B64E-C64D-A9E5-2FFA0F1233A8}" type="presOf" srcId="{E2614728-6DC7-4F4B-9E4C-94BA5453D8BC}" destId="{F56065BE-2E27-41DE-8F1A-3B0313B55681}" srcOrd="0" destOrd="0" presId="urn:microsoft.com/office/officeart/2005/8/layout/arrow4"/>
    <dgm:cxn modelId="{2DA18741-8D4F-4D48-B3EA-949798A91A38}" type="presOf" srcId="{E4F72D70-07B6-4A2E-85F5-C4657FB11911}" destId="{45F722F7-FC09-4908-9D7A-2D6F2941D72E}" srcOrd="0" destOrd="1" presId="urn:microsoft.com/office/officeart/2005/8/layout/arrow4"/>
    <dgm:cxn modelId="{CCD5A077-8AA0-F544-95E9-888B994429D8}" type="presOf" srcId="{4D7CC1C2-5399-4491-995D-4F0740F7B47C}" destId="{F56065BE-2E27-41DE-8F1A-3B0313B55681}" srcOrd="0" destOrd="1" presId="urn:microsoft.com/office/officeart/2005/8/layout/arrow4"/>
    <dgm:cxn modelId="{3F4B22AD-E345-314D-BA63-DF12C514000C}" type="presParOf" srcId="{2FD6A62F-5469-4683-858E-B52CC7BB8B97}" destId="{ECD15F11-8C71-4640-8EA3-7AF3CAE5AA81}" srcOrd="0" destOrd="0" presId="urn:microsoft.com/office/officeart/2005/8/layout/arrow4"/>
    <dgm:cxn modelId="{DD189E50-3BEA-164D-8826-9DD1C6F1F8A6}" type="presParOf" srcId="{2FD6A62F-5469-4683-858E-B52CC7BB8B97}" destId="{F56065BE-2E27-41DE-8F1A-3B0313B55681}" srcOrd="1" destOrd="0" presId="urn:microsoft.com/office/officeart/2005/8/layout/arrow4"/>
    <dgm:cxn modelId="{5EDE7BE2-1C01-764D-BAAE-79BAE9762BBE}" type="presParOf" srcId="{2FD6A62F-5469-4683-858E-B52CC7BB8B97}" destId="{39DBB939-5703-4A5D-9915-9B677E419713}" srcOrd="2" destOrd="0" presId="urn:microsoft.com/office/officeart/2005/8/layout/arrow4"/>
    <dgm:cxn modelId="{94E18CEE-B000-B947-AF0A-5852402ECE9D}" type="presParOf" srcId="{2FD6A62F-5469-4683-858E-B52CC7BB8B97}" destId="{45F722F7-FC09-4908-9D7A-2D6F2941D72E}" srcOrd="3" destOrd="0" presId="urn:microsoft.com/office/officeart/2005/8/layout/arrow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CEEB6C-27E6-40B4-BD41-6FD8DA4BFEAE}" type="datetimeFigureOut">
              <a:rPr lang="en-US" smtClean="0"/>
              <a:t>5/27/2015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0BA11D-4C60-4740-B9F6-3D579816BC67}" type="slidenum">
              <a:rPr lang="en-US" smtClean="0"/>
              <a:t>‹#›</a:t>
            </a:fld>
            <a:endParaRPr lang="en-US" dirty="0"/>
          </a:p>
        </p:txBody>
      </p:sp>
    </p:spTree>
    <p:extLst>
      <p:ext uri="{BB962C8B-B14F-4D97-AF65-F5344CB8AC3E}">
        <p14:creationId xmlns:p14="http://schemas.microsoft.com/office/powerpoint/2010/main" val="766712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62FAFD-8644-45A4-B625-C1EED27E66DD}"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319995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spcBef>
                <a:spcPct val="0"/>
              </a:spcBef>
              <a:buFontTx/>
              <a:buChar char="•"/>
            </a:pPr>
            <a:r>
              <a:rPr lang="en-US" dirty="0" smtClean="0"/>
              <a:t>There are four types of computers</a:t>
            </a:r>
          </a:p>
          <a:p>
            <a:pPr lvl="1" eaLnBrk="1" hangingPunct="1">
              <a:spcBef>
                <a:spcPct val="0"/>
              </a:spcBef>
              <a:buFontTx/>
              <a:buChar char="•"/>
            </a:pPr>
            <a:r>
              <a:rPr lang="en-US" dirty="0" smtClean="0"/>
              <a:t>Supercomputers (key term) – the most powerful; special high-capacity computers used in very large corporations</a:t>
            </a:r>
          </a:p>
          <a:p>
            <a:pPr lvl="1" eaLnBrk="1" hangingPunct="1">
              <a:spcBef>
                <a:spcPct val="0"/>
              </a:spcBef>
              <a:buFontTx/>
              <a:buChar char="•"/>
            </a:pPr>
            <a:r>
              <a:rPr lang="en-US" dirty="0" smtClean="0"/>
              <a:t>Mainframe computers (key term) – are capable of great processing speed and data storage; occupy specially wired, air-conditioned rooms; insurance companies use to process information about millions of policyholders</a:t>
            </a:r>
          </a:p>
          <a:p>
            <a:pPr lvl="1" eaLnBrk="1" hangingPunct="1">
              <a:spcBef>
                <a:spcPct val="0"/>
              </a:spcBef>
              <a:buFontTx/>
              <a:buChar char="•"/>
            </a:pPr>
            <a:r>
              <a:rPr lang="en-US" dirty="0" smtClean="0"/>
              <a:t>Midrange</a:t>
            </a:r>
            <a:r>
              <a:rPr lang="en-US" baseline="0" dirty="0" smtClean="0"/>
              <a:t> computers</a:t>
            </a:r>
            <a:r>
              <a:rPr lang="en-US" dirty="0" smtClean="0"/>
              <a:t> (key term)  - known as servers (key term), are computers with processing capabilities less powerful than a mainframe computer yet more powerful than a </a:t>
            </a:r>
            <a:r>
              <a:rPr lang="en-US" baseline="0" dirty="0" smtClean="0"/>
              <a:t>personal </a:t>
            </a:r>
            <a:r>
              <a:rPr lang="en-US" dirty="0" smtClean="0"/>
              <a:t>computer. Today</a:t>
            </a:r>
            <a:r>
              <a:rPr lang="en-US" baseline="0" dirty="0" smtClean="0"/>
              <a:t> they are used to support or serve end users for specific needs such a retrieving data from a database or supplying access to application software.</a:t>
            </a:r>
            <a:endParaRPr lang="en-US" dirty="0" smtClean="0"/>
          </a:p>
          <a:p>
            <a:pPr lvl="1" eaLnBrk="1" hangingPunct="1">
              <a:spcBef>
                <a:spcPct val="0"/>
              </a:spcBef>
              <a:buFontTx/>
              <a:buChar char="•"/>
            </a:pPr>
            <a:r>
              <a:rPr lang="en-US" dirty="0" smtClean="0"/>
              <a:t>Personal</a:t>
            </a:r>
            <a:r>
              <a:rPr lang="en-US" baseline="0" dirty="0" smtClean="0"/>
              <a:t> computers or pcs</a:t>
            </a:r>
            <a:r>
              <a:rPr lang="en-US" dirty="0" smtClean="0"/>
              <a:t> (key term) – least powerful but most widely used and fastest-growing type of computers. There are four (4) types of pcs.</a:t>
            </a:r>
          </a:p>
        </p:txBody>
      </p:sp>
      <p:sp>
        <p:nvSpPr>
          <p:cNvPr id="4" name="Slide Number Placeholder 3"/>
          <p:cNvSpPr>
            <a:spLocks noGrp="1"/>
          </p:cNvSpPr>
          <p:nvPr>
            <p:ph type="sldNum" sz="quarter" idx="10"/>
          </p:nvPr>
        </p:nvSpPr>
        <p:spPr/>
        <p:txBody>
          <a:bodyPr/>
          <a:lstStyle/>
          <a:p>
            <a:fld id="{698C3BD6-6E9E-4EC5-9EB7-9EF59D084D06}" type="slidenum">
              <a:rPr lang="en-US" smtClean="0"/>
              <a:t>12</a:t>
            </a:fld>
            <a:endParaRPr lang="en-US" dirty="0"/>
          </a:p>
        </p:txBody>
      </p:sp>
    </p:spTree>
    <p:extLst>
      <p:ext uri="{BB962C8B-B14F-4D97-AF65-F5344CB8AC3E}">
        <p14:creationId xmlns:p14="http://schemas.microsoft.com/office/powerpoint/2010/main" val="2160025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eaLnBrk="1" hangingPunct="1">
              <a:spcBef>
                <a:spcPct val="0"/>
              </a:spcBef>
              <a:buFontTx/>
              <a:buChar char="•"/>
            </a:pPr>
            <a:r>
              <a:rPr lang="en-US" dirty="0" smtClean="0"/>
              <a:t>Desktop (key term) – small enough to fit</a:t>
            </a:r>
            <a:r>
              <a:rPr lang="en-US" baseline="0" dirty="0" smtClean="0"/>
              <a:t> on top of a desk yet too big to carry around</a:t>
            </a:r>
            <a:endParaRPr lang="en-US" dirty="0" smtClean="0"/>
          </a:p>
          <a:p>
            <a:pPr lvl="0" eaLnBrk="1" hangingPunct="1">
              <a:spcBef>
                <a:spcPct val="0"/>
              </a:spcBef>
              <a:buFontTx/>
              <a:buChar char="•"/>
            </a:pPr>
            <a:r>
              <a:rPr lang="en-US" baseline="0" dirty="0" smtClean="0"/>
              <a:t>Laptop (key term) – or notebook computers (key term) are portable, lightweight and bit into most briefcases</a:t>
            </a:r>
            <a:endParaRPr lang="en-US" dirty="0" smtClean="0"/>
          </a:p>
          <a:p>
            <a:pPr lvl="0" eaLnBrk="1" hangingPunct="1">
              <a:spcBef>
                <a:spcPct val="0"/>
              </a:spcBef>
              <a:buFontTx/>
              <a:buChar char="•"/>
            </a:pPr>
            <a:r>
              <a:rPr lang="en-US" dirty="0" smtClean="0"/>
              <a:t>Tablet (key term) – iPad for example, are smaller,</a:t>
            </a:r>
            <a:r>
              <a:rPr lang="en-US" baseline="0" dirty="0" smtClean="0"/>
              <a:t> lighter and less powerful than laptops and use a virtual keyboard.</a:t>
            </a:r>
            <a:endParaRPr lang="en-US" dirty="0" smtClean="0"/>
          </a:p>
          <a:p>
            <a:pPr lvl="0" eaLnBrk="1" hangingPunct="1">
              <a:spcBef>
                <a:spcPct val="0"/>
              </a:spcBef>
              <a:buFontTx/>
              <a:buChar char="•"/>
            </a:pPr>
            <a:r>
              <a:rPr lang="en-US" dirty="0" smtClean="0"/>
              <a:t>Handheld (key term) – contain an entire computer system</a:t>
            </a:r>
          </a:p>
          <a:p>
            <a:pPr lvl="1" eaLnBrk="1" hangingPunct="1">
              <a:spcBef>
                <a:spcPct val="0"/>
              </a:spcBef>
              <a:buFontTx/>
              <a:buChar char="•"/>
            </a:pPr>
            <a:r>
              <a:rPr lang="en-US" dirty="0" smtClean="0"/>
              <a:t>Smartphones (key term) is the most common handheld</a:t>
            </a:r>
          </a:p>
          <a:p>
            <a:endParaRPr lang="en-US" dirty="0"/>
          </a:p>
        </p:txBody>
      </p:sp>
      <p:sp>
        <p:nvSpPr>
          <p:cNvPr id="4" name="Slide Number Placeholder 3"/>
          <p:cNvSpPr>
            <a:spLocks noGrp="1"/>
          </p:cNvSpPr>
          <p:nvPr>
            <p:ph type="sldNum" sz="quarter" idx="10"/>
          </p:nvPr>
        </p:nvSpPr>
        <p:spPr/>
        <p:txBody>
          <a:bodyPr/>
          <a:lstStyle/>
          <a:p>
            <a:fld id="{870BA11D-4C60-4740-B9F6-3D579816BC67}" type="slidenum">
              <a:rPr lang="en-US" smtClean="0"/>
              <a:t>13</a:t>
            </a:fld>
            <a:endParaRPr lang="en-US" dirty="0"/>
          </a:p>
        </p:txBody>
      </p:sp>
    </p:spTree>
    <p:extLst>
      <p:ext uri="{BB962C8B-B14F-4D97-AF65-F5344CB8AC3E}">
        <p14:creationId xmlns:p14="http://schemas.microsoft.com/office/powerpoint/2010/main" val="1696224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spcBef>
                <a:spcPct val="20000"/>
              </a:spcBef>
              <a:buFontTx/>
              <a:buChar char="•"/>
            </a:pPr>
            <a:r>
              <a:rPr lang="en-US" dirty="0" smtClean="0"/>
              <a:t>System Unit (key term) is the container that houses most of the electronic components that make up a computer system.</a:t>
            </a:r>
          </a:p>
          <a:p>
            <a:pPr eaLnBrk="1" hangingPunct="1">
              <a:spcBef>
                <a:spcPct val="20000"/>
              </a:spcBef>
              <a:buFontTx/>
              <a:buChar char="•"/>
            </a:pPr>
            <a:r>
              <a:rPr lang="en-US" dirty="0" smtClean="0"/>
              <a:t>Input/Output – Input devices (key term) translate data and programs from a form humans understand to a form computers can process; Output devices (key term) translat</a:t>
            </a:r>
            <a:r>
              <a:rPr lang="en-US" baseline="0" dirty="0" smtClean="0"/>
              <a:t>e the processed information from the computer into a form that humans can understand</a:t>
            </a:r>
            <a:endParaRPr lang="en-US" dirty="0" smtClean="0"/>
          </a:p>
          <a:p>
            <a:pPr eaLnBrk="1" hangingPunct="1">
              <a:spcBef>
                <a:spcPct val="20000"/>
              </a:spcBef>
              <a:buFontTx/>
              <a:buChar char="•"/>
            </a:pPr>
            <a:r>
              <a:rPr lang="en-US" dirty="0" smtClean="0"/>
              <a:t>Secondary Storage (key term) – Unlike memory (key term), secondary storage holds data and programs even after the electrical power has been turned off—examples of secondary storage include USB drives, hard drives </a:t>
            </a:r>
            <a:r>
              <a:rPr lang="en-US" dirty="0" smtClean="0">
                <a:solidFill>
                  <a:srgbClr val="FF0000"/>
                </a:solidFill>
              </a:rPr>
              <a:t>and </a:t>
            </a:r>
            <a:r>
              <a:rPr lang="en-US" dirty="0" smtClean="0"/>
              <a:t>optical drives</a:t>
            </a:r>
            <a:endParaRPr lang="en-US" b="1" dirty="0" smtClean="0">
              <a:solidFill>
                <a:srgbClr val="FF0000"/>
              </a:solidFill>
            </a:endParaRPr>
          </a:p>
          <a:p>
            <a:pPr eaLnBrk="1" hangingPunct="1">
              <a:spcBef>
                <a:spcPct val="20000"/>
              </a:spcBef>
              <a:buFontTx/>
              <a:buChar char="•"/>
            </a:pPr>
            <a:r>
              <a:rPr lang="en-US" dirty="0" smtClean="0"/>
              <a:t>Communication – one computer communicating with another computer or other computer systems using communication devices (key term) such as a modem (key term)</a:t>
            </a:r>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t>14</a:t>
            </a:fld>
            <a:endParaRPr lang="en-US" dirty="0"/>
          </a:p>
        </p:txBody>
      </p:sp>
    </p:spTree>
    <p:extLst>
      <p:ext uri="{BB962C8B-B14F-4D97-AF65-F5344CB8AC3E}">
        <p14:creationId xmlns:p14="http://schemas.microsoft.com/office/powerpoint/2010/main" val="2162102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Two</a:t>
            </a:r>
            <a:r>
              <a:rPr lang="en-US" baseline="0" dirty="0" smtClean="0"/>
              <a:t> important components of the System Unit are the Microprocessor (key term) which controls and manipulates data to produce information and Memory (key term) which is a holding area for data, instructions, and information.</a:t>
            </a:r>
          </a:p>
          <a:p>
            <a:endParaRPr lang="en-US" baseline="0" dirty="0" smtClean="0"/>
          </a:p>
          <a:p>
            <a:pPr marL="171450" indent="-171450">
              <a:buFont typeface="Arial"/>
              <a:buChar char="•"/>
            </a:pPr>
            <a:r>
              <a:rPr lang="en-US" baseline="0" dirty="0" smtClean="0"/>
              <a:t>RAM or random-access memory (key term) is one type of memory that holds the program and data that is currently being processed. This is temporary storage because the contents are lost when the power is turned off</a:t>
            </a:r>
            <a:endParaRPr lang="en-US" dirty="0"/>
          </a:p>
        </p:txBody>
      </p:sp>
      <p:sp>
        <p:nvSpPr>
          <p:cNvPr id="4" name="Slide Number Placeholder 3"/>
          <p:cNvSpPr>
            <a:spLocks noGrp="1"/>
          </p:cNvSpPr>
          <p:nvPr>
            <p:ph type="sldNum" sz="quarter" idx="10"/>
          </p:nvPr>
        </p:nvSpPr>
        <p:spPr/>
        <p:txBody>
          <a:bodyPr/>
          <a:lstStyle/>
          <a:p>
            <a:fld id="{870BA11D-4C60-4740-B9F6-3D579816BC67}" type="slidenum">
              <a:rPr lang="en-US" smtClean="0"/>
              <a:t>15</a:t>
            </a:fld>
            <a:endParaRPr lang="en-US" dirty="0"/>
          </a:p>
        </p:txBody>
      </p:sp>
    </p:spTree>
    <p:extLst>
      <p:ext uri="{BB962C8B-B14F-4D97-AF65-F5344CB8AC3E}">
        <p14:creationId xmlns:p14="http://schemas.microsoft.com/office/powerpoint/2010/main" val="3517586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Input</a:t>
            </a:r>
            <a:r>
              <a:rPr lang="en-US" baseline="0" dirty="0" smtClean="0"/>
              <a:t> devices translate data and programs that humans can understand into a form that the computer can process.</a:t>
            </a:r>
          </a:p>
          <a:p>
            <a:pPr marL="628650" lvl="1" indent="-171450">
              <a:buFont typeface="Arial" panose="020B0604020202020204" pitchFamily="34" charset="0"/>
              <a:buChar char="•"/>
            </a:pPr>
            <a:r>
              <a:rPr lang="en-US" baseline="0" dirty="0" smtClean="0"/>
              <a:t>The most common input devices are the keyboard (key term) and mouse (key term)</a:t>
            </a:r>
          </a:p>
          <a:p>
            <a:r>
              <a:rPr lang="en-US" baseline="0" dirty="0" smtClean="0"/>
              <a:t>Output devices translate the processed information from the computer into a form that humans can understand.</a:t>
            </a:r>
          </a:p>
          <a:p>
            <a:pPr marL="628650" lvl="1" indent="-171450">
              <a:buFont typeface="Arial" panose="020B0604020202020204" pitchFamily="34" charset="0"/>
              <a:buChar char="•"/>
            </a:pPr>
            <a:r>
              <a:rPr lang="en-US" baseline="0" dirty="0" smtClean="0"/>
              <a:t>The most common output device is a display (key term) or monitor (key term)</a:t>
            </a:r>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t>16</a:t>
            </a:fld>
            <a:endParaRPr lang="en-US" dirty="0"/>
          </a:p>
        </p:txBody>
      </p:sp>
    </p:spTree>
    <p:extLst>
      <p:ext uri="{BB962C8B-B14F-4D97-AF65-F5344CB8AC3E}">
        <p14:creationId xmlns:p14="http://schemas.microsoft.com/office/powerpoint/2010/main" val="833041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ts val="0"/>
              </a:spcAft>
              <a:buClrTx/>
              <a:buSzTx/>
              <a:buFontTx/>
              <a:buChar char="•"/>
              <a:tabLst/>
              <a:defRPr/>
            </a:pPr>
            <a:r>
              <a:rPr lang="en-US" sz="1200" b="0" dirty="0" smtClean="0"/>
              <a:t>Unlike memory, secondary storage holds data and programs even if power is off</a:t>
            </a:r>
          </a:p>
          <a:p>
            <a:pPr eaLnBrk="1" hangingPunct="1">
              <a:spcBef>
                <a:spcPct val="0"/>
              </a:spcBef>
              <a:buFontTx/>
              <a:buChar char="•"/>
            </a:pPr>
            <a:r>
              <a:rPr lang="en-US" dirty="0" smtClean="0"/>
              <a:t>Hard disks (key term) are typically used to store programs and data files. They use rigid metallic platters and read/write heads</a:t>
            </a:r>
            <a:r>
              <a:rPr lang="en-US" baseline="0" dirty="0" smtClean="0"/>
              <a:t> for writing and reading data</a:t>
            </a:r>
            <a:endParaRPr lang="en-US" dirty="0" smtClean="0"/>
          </a:p>
          <a:p>
            <a:pPr eaLnBrk="1" hangingPunct="1">
              <a:spcBef>
                <a:spcPct val="0"/>
              </a:spcBef>
              <a:buFontTx/>
              <a:buChar char="•"/>
            </a:pPr>
            <a:r>
              <a:rPr lang="en-US" dirty="0" smtClean="0"/>
              <a:t>Solid-state storage(key term)  does not have any moving parts, is more reliable, and requires less power to operate.</a:t>
            </a:r>
          </a:p>
          <a:p>
            <a:pPr lvl="1" eaLnBrk="1" hangingPunct="1">
              <a:spcBef>
                <a:spcPct val="0"/>
              </a:spcBef>
              <a:buFontTx/>
              <a:buChar char="•"/>
            </a:pPr>
            <a:r>
              <a:rPr lang="en-US" dirty="0" smtClean="0"/>
              <a:t>Similar to RAM but not volatile</a:t>
            </a:r>
          </a:p>
          <a:p>
            <a:pPr lvl="1" eaLnBrk="1" hangingPunct="1">
              <a:spcBef>
                <a:spcPct val="0"/>
              </a:spcBef>
              <a:buFontTx/>
              <a:buNone/>
            </a:pPr>
            <a:endParaRPr lang="en-US" dirty="0" smtClean="0"/>
          </a:p>
          <a:p>
            <a:pPr eaLnBrk="1" hangingPunct="1">
              <a:spcBef>
                <a:spcPct val="0"/>
              </a:spcBef>
              <a:buFontTx/>
              <a:buChar char="•"/>
            </a:pPr>
            <a:r>
              <a:rPr lang="en-US" dirty="0" smtClean="0"/>
              <a:t>Optical disks (key term) use laser technology and have the greatest capacity.  </a:t>
            </a:r>
          </a:p>
          <a:p>
            <a:pPr eaLnBrk="1" hangingPunct="1">
              <a:spcBef>
                <a:spcPct val="0"/>
              </a:spcBef>
              <a:buFontTx/>
              <a:buChar char="•"/>
            </a:pPr>
            <a:r>
              <a:rPr lang="en-US" dirty="0" smtClean="0"/>
              <a:t>Examples of optical disks include: </a:t>
            </a:r>
          </a:p>
          <a:p>
            <a:pPr lvl="1" eaLnBrk="1" hangingPunct="1">
              <a:spcBef>
                <a:spcPct val="0"/>
              </a:spcBef>
              <a:buFontTx/>
              <a:buChar char="•"/>
            </a:pPr>
            <a:r>
              <a:rPr lang="en-US" dirty="0" smtClean="0"/>
              <a:t>compact discs (CDs) </a:t>
            </a:r>
            <a:r>
              <a:rPr lang="en-US" dirty="0" smtClean="0">
                <a:solidFill>
                  <a:srgbClr val="0033CC"/>
                </a:solidFill>
              </a:rPr>
              <a:t>(Key Term)</a:t>
            </a:r>
          </a:p>
          <a:p>
            <a:pPr lvl="1" eaLnBrk="1" hangingPunct="1">
              <a:spcBef>
                <a:spcPct val="0"/>
              </a:spcBef>
              <a:buFontTx/>
              <a:buChar char="•"/>
            </a:pPr>
            <a:r>
              <a:rPr lang="en-US" dirty="0" smtClean="0"/>
              <a:t>digital versatile or video discs (DVDs) (Key Term)</a:t>
            </a:r>
          </a:p>
          <a:p>
            <a:pPr lvl="1" eaLnBrk="1" hangingPunct="1">
              <a:spcBef>
                <a:spcPct val="0"/>
              </a:spcBef>
              <a:buFontTx/>
              <a:buChar char="•"/>
            </a:pPr>
            <a:r>
              <a:rPr lang="en-US" dirty="0" smtClean="0"/>
              <a:t>Blu-ray</a:t>
            </a:r>
            <a:r>
              <a:rPr lang="en-US" baseline="0" dirty="0" smtClean="0"/>
              <a:t> </a:t>
            </a:r>
            <a:r>
              <a:rPr lang="en-US" dirty="0" smtClean="0"/>
              <a:t>(Key Term) discs</a:t>
            </a:r>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t>17</a:t>
            </a:fld>
            <a:endParaRPr lang="en-US" dirty="0"/>
          </a:p>
        </p:txBody>
      </p:sp>
    </p:spTree>
    <p:extLst>
      <p:ext uri="{BB962C8B-B14F-4D97-AF65-F5344CB8AC3E}">
        <p14:creationId xmlns:p14="http://schemas.microsoft.com/office/powerpoint/2010/main" val="3582848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Communication devices all a personal</a:t>
            </a:r>
            <a:r>
              <a:rPr lang="en-US" baseline="0" dirty="0" smtClean="0"/>
              <a:t> </a:t>
            </a:r>
            <a:r>
              <a:rPr lang="en-US" dirty="0" smtClean="0"/>
              <a:t>computers</a:t>
            </a:r>
            <a:r>
              <a:rPr lang="en-US" baseline="0" dirty="0" smtClean="0"/>
              <a:t> to communication with another as near as the next office or as far away as the other side of the world.</a:t>
            </a:r>
            <a:endParaRPr lang="en-US" dirty="0"/>
          </a:p>
        </p:txBody>
      </p:sp>
      <p:sp>
        <p:nvSpPr>
          <p:cNvPr id="4" name="Slide Number Placeholder 3"/>
          <p:cNvSpPr>
            <a:spLocks noGrp="1"/>
          </p:cNvSpPr>
          <p:nvPr>
            <p:ph type="sldNum" sz="quarter" idx="10"/>
          </p:nvPr>
        </p:nvSpPr>
        <p:spPr/>
        <p:txBody>
          <a:bodyPr/>
          <a:lstStyle/>
          <a:p>
            <a:fld id="{870BA11D-4C60-4740-B9F6-3D579816BC67}" type="slidenum">
              <a:rPr lang="en-US" smtClean="0"/>
              <a:t>18</a:t>
            </a:fld>
            <a:endParaRPr lang="en-US" dirty="0"/>
          </a:p>
        </p:txBody>
      </p:sp>
    </p:spTree>
    <p:extLst>
      <p:ext uri="{BB962C8B-B14F-4D97-AF65-F5344CB8AC3E}">
        <p14:creationId xmlns:p14="http://schemas.microsoft.com/office/powerpoint/2010/main" val="37714253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spcBef>
                <a:spcPct val="0"/>
              </a:spcBef>
              <a:buFontTx/>
              <a:buChar char="•"/>
            </a:pPr>
            <a:r>
              <a:rPr lang="en-US" dirty="0" smtClean="0"/>
              <a:t>Data is raw, unprocessed facts, that can be stored electronically in files.</a:t>
            </a:r>
          </a:p>
          <a:p>
            <a:pPr eaLnBrk="1" hangingPunct="1">
              <a:spcBef>
                <a:spcPct val="0"/>
              </a:spcBef>
              <a:buFontTx/>
              <a:buChar char="•"/>
            </a:pPr>
            <a:r>
              <a:rPr lang="en-US" dirty="0" smtClean="0"/>
              <a:t>Processed data</a:t>
            </a:r>
            <a:r>
              <a:rPr lang="en-US" baseline="0" dirty="0" smtClean="0"/>
              <a:t> becomes information (key term).</a:t>
            </a:r>
            <a:endParaRPr lang="en-US" dirty="0" smtClean="0"/>
          </a:p>
          <a:p>
            <a:pPr eaLnBrk="1" hangingPunct="1">
              <a:spcBef>
                <a:spcPct val="0"/>
              </a:spcBef>
              <a:buFontTx/>
              <a:buChar char="•"/>
            </a:pPr>
            <a:r>
              <a:rPr lang="en-US" dirty="0" smtClean="0"/>
              <a:t>Four common types of files include:</a:t>
            </a:r>
          </a:p>
          <a:p>
            <a:pPr lvl="1" eaLnBrk="1" hangingPunct="1">
              <a:spcBef>
                <a:spcPct val="0"/>
              </a:spcBef>
              <a:buFontTx/>
              <a:buChar char="•"/>
            </a:pPr>
            <a:r>
              <a:rPr lang="en-US" dirty="0" smtClean="0"/>
              <a:t>Document files (key term) – </a:t>
            </a:r>
          </a:p>
          <a:p>
            <a:pPr lvl="1" eaLnBrk="1" hangingPunct="1">
              <a:spcBef>
                <a:spcPct val="0"/>
              </a:spcBef>
              <a:buFontTx/>
              <a:buChar char="•"/>
            </a:pPr>
            <a:r>
              <a:rPr lang="en-US" dirty="0" smtClean="0"/>
              <a:t>Worksheet files (key term) </a:t>
            </a:r>
          </a:p>
          <a:p>
            <a:pPr lvl="1" eaLnBrk="1" hangingPunct="1">
              <a:spcBef>
                <a:spcPct val="0"/>
              </a:spcBef>
              <a:buFontTx/>
              <a:buChar char="•"/>
            </a:pPr>
            <a:r>
              <a:rPr lang="en-US" dirty="0" smtClean="0"/>
              <a:t>Database files (key term) – </a:t>
            </a:r>
          </a:p>
          <a:p>
            <a:pPr lvl="1" eaLnBrk="1" hangingPunct="1">
              <a:spcBef>
                <a:spcPct val="0"/>
              </a:spcBef>
              <a:buFontTx/>
              <a:buChar char="•"/>
            </a:pPr>
            <a:r>
              <a:rPr lang="en-US" dirty="0" smtClean="0"/>
              <a:t>Presentation files (key term) – </a:t>
            </a:r>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t>19</a:t>
            </a:fld>
            <a:endParaRPr lang="en-US" dirty="0"/>
          </a:p>
        </p:txBody>
      </p:sp>
    </p:spTree>
    <p:extLst>
      <p:ext uri="{BB962C8B-B14F-4D97-AF65-F5344CB8AC3E}">
        <p14:creationId xmlns:p14="http://schemas.microsoft.com/office/powerpoint/2010/main" val="3727398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spcBef>
                <a:spcPct val="0"/>
              </a:spcBef>
              <a:buFontTx/>
              <a:buChar char="•"/>
            </a:pPr>
            <a:r>
              <a:rPr lang="en-US" dirty="0" smtClean="0"/>
              <a:t>Created by word processors to save documents</a:t>
            </a:r>
            <a:r>
              <a:rPr lang="en-US" baseline="0" dirty="0" smtClean="0"/>
              <a:t> such as memos, term papers, and letters.</a:t>
            </a:r>
            <a:endParaRPr lang="en-US" dirty="0" smtClean="0"/>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t>20</a:t>
            </a:fld>
            <a:endParaRPr lang="en-US" dirty="0"/>
          </a:p>
        </p:txBody>
      </p:sp>
    </p:spTree>
    <p:extLst>
      <p:ext uri="{BB962C8B-B14F-4D97-AF65-F5344CB8AC3E}">
        <p14:creationId xmlns:p14="http://schemas.microsoft.com/office/powerpoint/2010/main" val="18936976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Worksheet</a:t>
            </a:r>
            <a:r>
              <a:rPr lang="en-US" baseline="0" dirty="0" smtClean="0"/>
              <a:t> files are created by electronic spreadsheets to analyze things like budgets and to predicts sales</a:t>
            </a:r>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t>21</a:t>
            </a:fld>
            <a:endParaRPr lang="en-US" dirty="0"/>
          </a:p>
        </p:txBody>
      </p:sp>
    </p:spTree>
    <p:extLst>
      <p:ext uri="{BB962C8B-B14F-4D97-AF65-F5344CB8AC3E}">
        <p14:creationId xmlns:p14="http://schemas.microsoft.com/office/powerpoint/2010/main" val="2452656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870BA11D-4C60-4740-B9F6-3D579816BC67}" type="slidenum">
              <a:rPr lang="en-US" smtClean="0"/>
              <a:t>4</a:t>
            </a:fld>
            <a:endParaRPr lang="en-US" dirty="0"/>
          </a:p>
        </p:txBody>
      </p:sp>
    </p:spTree>
    <p:extLst>
      <p:ext uri="{BB962C8B-B14F-4D97-AF65-F5344CB8AC3E}">
        <p14:creationId xmlns:p14="http://schemas.microsoft.com/office/powerpoint/2010/main" val="6620615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Database</a:t>
            </a:r>
            <a:r>
              <a:rPr lang="en-US" baseline="0" dirty="0" smtClean="0"/>
              <a:t> files </a:t>
            </a:r>
          </a:p>
          <a:p>
            <a:pPr marL="171450" indent="-171450">
              <a:buFont typeface="Arial" panose="020B0604020202020204" pitchFamily="34" charset="0"/>
              <a:buChar char="•"/>
            </a:pPr>
            <a:r>
              <a:rPr lang="en-US" baseline="0" dirty="0" smtClean="0"/>
              <a:t>Typically created by database management programs</a:t>
            </a:r>
          </a:p>
          <a:p>
            <a:pPr marL="171450" indent="-171450">
              <a:buFont typeface="Arial" panose="020B0604020202020204" pitchFamily="34" charset="0"/>
              <a:buChar char="•"/>
            </a:pPr>
            <a:r>
              <a:rPr lang="en-US" baseline="0" dirty="0" smtClean="0"/>
              <a:t>Contain highly structured and organized files</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t>22</a:t>
            </a:fld>
            <a:endParaRPr lang="en-US" dirty="0"/>
          </a:p>
        </p:txBody>
      </p:sp>
    </p:spTree>
    <p:extLst>
      <p:ext uri="{BB962C8B-B14F-4D97-AF65-F5344CB8AC3E}">
        <p14:creationId xmlns:p14="http://schemas.microsoft.com/office/powerpoint/2010/main" val="2496325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Presentation</a:t>
            </a:r>
            <a:r>
              <a:rPr lang="en-US" baseline="0" dirty="0" smtClean="0"/>
              <a:t> Files – created by presentation graphics programs to save presentation materials</a:t>
            </a:r>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t>23</a:t>
            </a:fld>
            <a:endParaRPr lang="en-US" dirty="0"/>
          </a:p>
        </p:txBody>
      </p:sp>
    </p:spTree>
    <p:extLst>
      <p:ext uri="{BB962C8B-B14F-4D97-AF65-F5344CB8AC3E}">
        <p14:creationId xmlns:p14="http://schemas.microsoft.com/office/powerpoint/2010/main" val="16601460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spcBef>
                <a:spcPct val="0"/>
              </a:spcBef>
              <a:buFontTx/>
              <a:buChar char="•"/>
            </a:pPr>
            <a:r>
              <a:rPr lang="en-US" dirty="0" smtClean="0"/>
              <a:t>Connectivity (key term)  is the capability of your personal</a:t>
            </a:r>
            <a:r>
              <a:rPr lang="en-US" baseline="0" dirty="0" smtClean="0"/>
              <a:t> </a:t>
            </a:r>
            <a:r>
              <a:rPr lang="en-US" dirty="0" smtClean="0"/>
              <a:t>computer to share information with other computers</a:t>
            </a:r>
          </a:p>
          <a:p>
            <a:pPr eaLnBrk="1" hangingPunct="1">
              <a:spcBef>
                <a:spcPct val="0"/>
              </a:spcBef>
              <a:buFontTx/>
              <a:buChar char="•"/>
            </a:pPr>
            <a:r>
              <a:rPr lang="en-US" dirty="0" smtClean="0"/>
              <a:t>Wireless /mobile communication and cloud computing over the past 5 years has been the 2 most dramatic changes in connectivity.</a:t>
            </a:r>
          </a:p>
          <a:p>
            <a:pPr eaLnBrk="1" hangingPunct="1">
              <a:spcBef>
                <a:spcPct val="0"/>
              </a:spcBef>
              <a:buFontTx/>
              <a:buChar char="•"/>
            </a:pPr>
            <a:r>
              <a:rPr lang="en-US" dirty="0" smtClean="0"/>
              <a:t>A network (key</a:t>
            </a:r>
            <a:r>
              <a:rPr lang="en-US" baseline="0" dirty="0" smtClean="0"/>
              <a:t> term) </a:t>
            </a:r>
            <a:r>
              <a:rPr lang="en-US" dirty="0" smtClean="0"/>
              <a:t>is central to the concept of connectivity</a:t>
            </a:r>
          </a:p>
          <a:p>
            <a:pPr eaLnBrk="1" hangingPunct="1">
              <a:spcBef>
                <a:spcPct val="0"/>
              </a:spcBef>
              <a:buFontTx/>
              <a:buChar char="•"/>
            </a:pPr>
            <a:r>
              <a:rPr lang="en-US" dirty="0" smtClean="0"/>
              <a:t>A</a:t>
            </a:r>
            <a:r>
              <a:rPr lang="en-US" baseline="0" dirty="0" smtClean="0"/>
              <a:t> network is a communication system connecting two or more computers.</a:t>
            </a:r>
            <a:endParaRPr lang="en-US" dirty="0" smtClean="0"/>
          </a:p>
          <a:p>
            <a:pPr eaLnBrk="1" hangingPunct="1">
              <a:spcBef>
                <a:spcPct val="0"/>
              </a:spcBef>
              <a:buFontTx/>
              <a:buChar char="•"/>
            </a:pPr>
            <a:r>
              <a:rPr lang="en-US" dirty="0" smtClean="0"/>
              <a:t>Ask students questions about the Internet. Here are some facts:</a:t>
            </a:r>
          </a:p>
          <a:p>
            <a:pPr lvl="2" eaLnBrk="1" hangingPunct="1">
              <a:spcBef>
                <a:spcPct val="0"/>
              </a:spcBef>
              <a:buFontTx/>
              <a:buChar char="•"/>
            </a:pPr>
            <a:r>
              <a:rPr lang="en-US" dirty="0" smtClean="0"/>
              <a:t>No one owns the Internet</a:t>
            </a:r>
          </a:p>
          <a:p>
            <a:pPr lvl="2" eaLnBrk="1" hangingPunct="1">
              <a:spcBef>
                <a:spcPct val="0"/>
              </a:spcBef>
              <a:buFontTx/>
              <a:buChar char="•"/>
            </a:pPr>
            <a:r>
              <a:rPr lang="en-US" dirty="0" smtClean="0"/>
              <a:t>There is no Internet, Inc.</a:t>
            </a:r>
          </a:p>
          <a:p>
            <a:pPr lvl="2" eaLnBrk="1" hangingPunct="1">
              <a:spcBef>
                <a:spcPct val="0"/>
              </a:spcBef>
              <a:buFontTx/>
              <a:buChar char="•"/>
            </a:pPr>
            <a:r>
              <a:rPr lang="en-US" dirty="0" smtClean="0"/>
              <a:t>The Internet is the largest network</a:t>
            </a:r>
          </a:p>
          <a:p>
            <a:pPr lvl="2" eaLnBrk="1" hangingPunct="1">
              <a:spcBef>
                <a:spcPct val="0"/>
              </a:spcBef>
              <a:buFontTx/>
              <a:buChar char="•"/>
            </a:pPr>
            <a:r>
              <a:rPr lang="en-US" dirty="0" smtClean="0"/>
              <a:t>The Word Wide Web (key term) (WWW) provides multimedia interface to resources on the Internet </a:t>
            </a:r>
          </a:p>
          <a:p>
            <a:pPr lvl="2" eaLnBrk="1" hangingPunct="1">
              <a:spcBef>
                <a:spcPct val="0"/>
              </a:spcBef>
              <a:buFontTx/>
              <a:buChar char="•"/>
            </a:pPr>
            <a:r>
              <a:rPr lang="en-US" dirty="0" smtClean="0"/>
              <a:t>Cloud computing can be used to create and store your work, such as documents, spreadsheets, databases, and presentations</a:t>
            </a:r>
          </a:p>
          <a:p>
            <a:pPr lvl="0" eaLnBrk="1" hangingPunct="1">
              <a:spcBef>
                <a:spcPct val="0"/>
              </a:spcBef>
              <a:buFontTx/>
              <a:buChar char="•"/>
            </a:pPr>
            <a:r>
              <a:rPr lang="en-US" dirty="0" smtClean="0"/>
              <a:t>The</a:t>
            </a:r>
            <a:r>
              <a:rPr lang="en-US" baseline="0" dirty="0" smtClean="0"/>
              <a:t> Wireless Revolution (key term) and cloud computing promise the potential to dramatically affect the entire computer industry and how you interact with computer.</a:t>
            </a:r>
            <a:endParaRPr lang="en-US" dirty="0" smtClean="0"/>
          </a:p>
        </p:txBody>
      </p:sp>
      <p:sp>
        <p:nvSpPr>
          <p:cNvPr id="4" name="Slide Number Placeholder 3"/>
          <p:cNvSpPr>
            <a:spLocks noGrp="1"/>
          </p:cNvSpPr>
          <p:nvPr>
            <p:ph type="sldNum" sz="quarter" idx="10"/>
          </p:nvPr>
        </p:nvSpPr>
        <p:spPr/>
        <p:txBody>
          <a:bodyPr/>
          <a:lstStyle/>
          <a:p>
            <a:fld id="{698C3BD6-6E9E-4EC5-9EB7-9EF59D084D06}" type="slidenum">
              <a:rPr lang="en-US" smtClean="0"/>
              <a:t>24</a:t>
            </a:fld>
            <a:endParaRPr lang="en-US" dirty="0"/>
          </a:p>
        </p:txBody>
      </p:sp>
    </p:spTree>
    <p:extLst>
      <p:ext uri="{BB962C8B-B14F-4D97-AF65-F5344CB8AC3E}">
        <p14:creationId xmlns:p14="http://schemas.microsoft.com/office/powerpoint/2010/main" val="4020033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0BA11D-4C60-4740-B9F6-3D579816BC67}" type="slidenum">
              <a:rPr lang="en-US" smtClean="0"/>
              <a:t>25</a:t>
            </a:fld>
            <a:endParaRPr lang="en-US" dirty="0"/>
          </a:p>
        </p:txBody>
      </p:sp>
    </p:spTree>
    <p:extLst>
      <p:ext uri="{BB962C8B-B14F-4D97-AF65-F5344CB8AC3E}">
        <p14:creationId xmlns:p14="http://schemas.microsoft.com/office/powerpoint/2010/main" val="10157019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0BA11D-4C60-4740-B9F6-3D579816BC67}" type="slidenum">
              <a:rPr lang="en-US" smtClean="0"/>
              <a:t>26</a:t>
            </a:fld>
            <a:endParaRPr lang="en-US" dirty="0"/>
          </a:p>
        </p:txBody>
      </p:sp>
    </p:spTree>
    <p:extLst>
      <p:ext uri="{BB962C8B-B14F-4D97-AF65-F5344CB8AC3E}">
        <p14:creationId xmlns:p14="http://schemas.microsoft.com/office/powerpoint/2010/main" val="35543139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spcBef>
                <a:spcPct val="0"/>
              </a:spcBef>
              <a:buFontTx/>
              <a:buChar char="•"/>
            </a:pPr>
            <a:r>
              <a:rPr lang="en-US" dirty="0" smtClean="0"/>
              <a:t>Internet &amp; Web - browse the Web,  communicate with others, locate Information, etc.</a:t>
            </a:r>
          </a:p>
          <a:p>
            <a:pPr eaLnBrk="1" hangingPunct="1">
              <a:spcBef>
                <a:spcPct val="0"/>
              </a:spcBef>
              <a:buFontTx/>
              <a:buChar char="•"/>
            </a:pPr>
            <a:r>
              <a:rPr lang="en-US" dirty="0" smtClean="0"/>
              <a:t>Powerful Software - create professional looking documents, analyze massive amounts of data, create dynamic multimedia pages, and more.</a:t>
            </a:r>
          </a:p>
          <a:p>
            <a:pPr eaLnBrk="1" hangingPunct="1">
              <a:spcBef>
                <a:spcPct val="0"/>
              </a:spcBef>
              <a:buFontTx/>
              <a:buChar char="•"/>
            </a:pPr>
            <a:r>
              <a:rPr lang="en-US" dirty="0" smtClean="0"/>
              <a:t>Powerful Hardware – more powerful &amp; robust, new technologies such as wireless networks &amp; their impact to connect, equipment can be dynamic vs. essential features of devices remain unchanged</a:t>
            </a:r>
          </a:p>
          <a:p>
            <a:pPr eaLnBrk="1" hangingPunct="1">
              <a:spcBef>
                <a:spcPct val="0"/>
              </a:spcBef>
              <a:buFontTx/>
              <a:buChar char="•"/>
            </a:pPr>
            <a:r>
              <a:rPr lang="en-US" dirty="0" smtClean="0"/>
              <a:t>Security,</a:t>
            </a:r>
            <a:r>
              <a:rPr lang="en-US" baseline="0" dirty="0" smtClean="0"/>
              <a:t> Privacy</a:t>
            </a:r>
            <a:r>
              <a:rPr lang="en-US" dirty="0" smtClean="0"/>
              <a:t> &amp; Ethics – need to be careful</a:t>
            </a:r>
            <a:r>
              <a:rPr lang="en-US" baseline="0" dirty="0" smtClean="0"/>
              <a:t> of the negative potential effect.</a:t>
            </a:r>
            <a:endParaRPr lang="en-US" dirty="0" smtClean="0"/>
          </a:p>
          <a:p>
            <a:pPr eaLnBrk="1" hangingPunct="1">
              <a:spcBef>
                <a:spcPct val="0"/>
              </a:spcBef>
              <a:buFontTx/>
              <a:buChar char="•"/>
            </a:pPr>
            <a:r>
              <a:rPr lang="en-US" dirty="0" smtClean="0"/>
              <a:t>Organizations – rely on quality and flexibility to stay competitive</a:t>
            </a:r>
            <a:endParaRPr lang="en-US" b="1" dirty="0" smtClean="0">
              <a:solidFill>
                <a:srgbClr val="FF0000"/>
              </a:solidFill>
            </a:endParaRPr>
          </a:p>
          <a:p>
            <a:pPr eaLnBrk="1" hangingPunct="1">
              <a:spcBef>
                <a:spcPct val="0"/>
              </a:spcBef>
              <a:buFontTx/>
              <a:buChar char="•"/>
            </a:pPr>
            <a:r>
              <a:rPr lang="en-US" dirty="0" smtClean="0"/>
              <a:t>Changing Times – fast paced era and rapid change</a:t>
            </a:r>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t>27</a:t>
            </a:fld>
            <a:endParaRPr lang="en-US" dirty="0"/>
          </a:p>
        </p:txBody>
      </p:sp>
    </p:spTree>
    <p:extLst>
      <p:ext uri="{BB962C8B-B14F-4D97-AF65-F5344CB8AC3E}">
        <p14:creationId xmlns:p14="http://schemas.microsoft.com/office/powerpoint/2010/main" val="1642482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spcBef>
                <a:spcPct val="0"/>
              </a:spcBef>
              <a:buFontTx/>
              <a:buChar char="•"/>
            </a:pPr>
            <a:r>
              <a:rPr lang="en-US" dirty="0" smtClean="0"/>
              <a:t>An information system (Key Term)</a:t>
            </a:r>
            <a:r>
              <a:rPr lang="en-US" baseline="0" dirty="0" smtClean="0"/>
              <a:t> </a:t>
            </a:r>
            <a:r>
              <a:rPr lang="en-US" dirty="0" smtClean="0"/>
              <a:t>is a combination of people, procedures (key term) ,</a:t>
            </a:r>
            <a:r>
              <a:rPr lang="en-US" baseline="0" dirty="0" smtClean="0"/>
              <a:t> software (key term) , hardware (key term) , data (key term) , and the Internet (key term)</a:t>
            </a:r>
            <a:r>
              <a:rPr lang="en-US" dirty="0" smtClean="0">
                <a:effectLst/>
              </a:rPr>
              <a:t>.</a:t>
            </a:r>
            <a:endParaRPr lang="en-US" dirty="0" smtClean="0"/>
          </a:p>
          <a:p>
            <a:pPr eaLnBrk="1" hangingPunct="1">
              <a:spcBef>
                <a:spcPct val="0"/>
              </a:spcBef>
              <a:buFontTx/>
              <a:buChar char="•"/>
            </a:pPr>
            <a:r>
              <a:rPr lang="en-US" dirty="0" smtClean="0"/>
              <a:t>Some students may think of a system as pertaining to just the hardware</a:t>
            </a:r>
          </a:p>
          <a:p>
            <a:pPr eaLnBrk="1" hangingPunct="1">
              <a:spcBef>
                <a:spcPct val="0"/>
              </a:spcBef>
              <a:buFontTx/>
              <a:buChar char="•"/>
            </a:pPr>
            <a:r>
              <a:rPr lang="en-US" dirty="0" smtClean="0"/>
              <a:t>Remind them that a personal computer is </a:t>
            </a:r>
            <a:r>
              <a:rPr lang="en-US" b="0" dirty="0" smtClean="0"/>
              <a:t>part</a:t>
            </a:r>
            <a:r>
              <a:rPr lang="en-US" dirty="0" smtClean="0"/>
              <a:t> of an information system as well as people</a:t>
            </a:r>
          </a:p>
          <a:p>
            <a:pPr eaLnBrk="1" hangingPunct="1">
              <a:spcBef>
                <a:spcPct val="0"/>
              </a:spcBef>
              <a:buFontTx/>
              <a:buChar char="•"/>
            </a:pPr>
            <a:r>
              <a:rPr lang="en-US" dirty="0" smtClean="0"/>
              <a:t>Almost</a:t>
            </a:r>
            <a:r>
              <a:rPr lang="en-US" baseline="0" dirty="0" smtClean="0"/>
              <a:t> all of today’s computer systems add an additional part, communication/the Internet.</a:t>
            </a:r>
            <a:endParaRPr lang="en-US" dirty="0" smtClean="0"/>
          </a:p>
          <a:p>
            <a:pPr eaLnBrk="1" hangingPunct="1">
              <a:spcBef>
                <a:spcPct val="0"/>
              </a:spcBef>
              <a:buFontTx/>
              <a:buChar char="•"/>
            </a:pPr>
            <a:r>
              <a:rPr lang="en-US" dirty="0" smtClean="0"/>
              <a:t>To be a competent end user (Key Term), one must understand the essentials of IT</a:t>
            </a:r>
          </a:p>
          <a:p>
            <a:pPr lvl="1" eaLnBrk="1" hangingPunct="1">
              <a:spcBef>
                <a:spcPct val="0"/>
              </a:spcBef>
              <a:buFontTx/>
              <a:buChar char="•"/>
            </a:pPr>
            <a:r>
              <a:rPr lang="en-US" dirty="0" smtClean="0"/>
              <a:t>Note that IT stands for </a:t>
            </a:r>
            <a:r>
              <a:rPr lang="en-US" b="1" dirty="0" smtClean="0"/>
              <a:t>information technology </a:t>
            </a:r>
            <a:r>
              <a:rPr lang="en-US" dirty="0" smtClean="0"/>
              <a:t>(Key Term)</a:t>
            </a:r>
          </a:p>
          <a:p>
            <a:pPr lvl="1" eaLnBrk="1" hangingPunct="1">
              <a:spcBef>
                <a:spcPct val="0"/>
              </a:spcBef>
              <a:buFontTx/>
              <a:buChar char="•"/>
            </a:pPr>
            <a:endParaRPr lang="en-US" dirty="0" smtClean="0"/>
          </a:p>
          <a:p>
            <a:pPr lvl="0" eaLnBrk="1" hangingPunct="1">
              <a:spcBef>
                <a:spcPct val="0"/>
              </a:spcBef>
              <a:buFontTx/>
              <a:buChar char="•"/>
            </a:pPr>
            <a:r>
              <a:rPr lang="en-US" dirty="0" smtClean="0"/>
              <a:t>All of these parts will be discussed in the following slides</a:t>
            </a:r>
            <a:r>
              <a:rPr lang="en-US" baseline="0" dirty="0" smtClean="0"/>
              <a:t> – beginning with the most essential part: people</a:t>
            </a:r>
            <a:endParaRPr lang="en-US" dirty="0" smtClean="0"/>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t>5</a:t>
            </a:fld>
            <a:endParaRPr lang="en-US" dirty="0"/>
          </a:p>
        </p:txBody>
      </p:sp>
    </p:spTree>
    <p:extLst>
      <p:ext uri="{BB962C8B-B14F-4D97-AF65-F5344CB8AC3E}">
        <p14:creationId xmlns:p14="http://schemas.microsoft.com/office/powerpoint/2010/main" val="940390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spcBef>
                <a:spcPct val="0"/>
              </a:spcBef>
              <a:buFontTx/>
              <a:buChar char="•"/>
            </a:pPr>
            <a:r>
              <a:rPr lang="en-US" dirty="0" smtClean="0"/>
              <a:t>People (Key Term) or End Users are the most important part of an information system but easy to overlook</a:t>
            </a:r>
          </a:p>
          <a:p>
            <a:pPr eaLnBrk="1" hangingPunct="1">
              <a:spcBef>
                <a:spcPct val="0"/>
              </a:spcBef>
              <a:buFontTx/>
              <a:buChar char="•"/>
            </a:pPr>
            <a:r>
              <a:rPr lang="en-US" dirty="0" smtClean="0"/>
              <a:t>Our lives are touched everyday by computers- many time the contact is direct and obvious, such as creating documents using a word processing program or when connecting to the Internet. Other times, it isn’t as obvious and is much more indirect as shown in a couple of the pictures</a:t>
            </a:r>
          </a:p>
          <a:p>
            <a:pPr eaLnBrk="1" hangingPunct="1">
              <a:spcBef>
                <a:spcPct val="0"/>
              </a:spcBef>
              <a:buFontTx/>
              <a:buChar char="•"/>
            </a:pPr>
            <a:r>
              <a:rPr lang="en-US" dirty="0" smtClean="0"/>
              <a:t>Have students give examples of how they use computer applications throughout the day</a:t>
            </a:r>
          </a:p>
          <a:p>
            <a:pPr eaLnBrk="1" hangingPunct="1">
              <a:spcBef>
                <a:spcPct val="0"/>
              </a:spcBef>
              <a:buFontTx/>
              <a:buChar char="•"/>
            </a:pPr>
            <a:r>
              <a:rPr lang="en-US" dirty="0" smtClean="0"/>
              <a:t>Some examples are:</a:t>
            </a:r>
          </a:p>
          <a:p>
            <a:pPr lvl="1" eaLnBrk="1" hangingPunct="1">
              <a:spcBef>
                <a:spcPct val="0"/>
              </a:spcBef>
              <a:buFontTx/>
              <a:buChar char="•"/>
            </a:pPr>
            <a:r>
              <a:rPr lang="en-US" dirty="0" smtClean="0"/>
              <a:t>Free Antivirus Programs</a:t>
            </a:r>
          </a:p>
          <a:p>
            <a:pPr lvl="1" eaLnBrk="1" hangingPunct="1">
              <a:spcBef>
                <a:spcPct val="0"/>
              </a:spcBef>
              <a:buFontTx/>
              <a:buChar char="•"/>
            </a:pPr>
            <a:r>
              <a:rPr lang="en-US" dirty="0" smtClean="0"/>
              <a:t>Online Entertainment</a:t>
            </a:r>
          </a:p>
          <a:p>
            <a:pPr lvl="1" eaLnBrk="1" hangingPunct="1">
              <a:spcBef>
                <a:spcPct val="0"/>
              </a:spcBef>
              <a:buFontTx/>
              <a:buChar char="•"/>
            </a:pPr>
            <a:r>
              <a:rPr lang="en-US" dirty="0" smtClean="0"/>
              <a:t>Google Docs</a:t>
            </a:r>
          </a:p>
          <a:p>
            <a:pPr lvl="1" eaLnBrk="1" hangingPunct="1">
              <a:spcBef>
                <a:spcPct val="0"/>
              </a:spcBef>
              <a:buFontTx/>
              <a:buChar char="•"/>
            </a:pPr>
            <a:r>
              <a:rPr lang="en-US" dirty="0" smtClean="0"/>
              <a:t>SKYPE</a:t>
            </a:r>
          </a:p>
          <a:p>
            <a:pPr lvl="1" eaLnBrk="1" hangingPunct="1">
              <a:spcBef>
                <a:spcPct val="0"/>
              </a:spcBef>
              <a:buFontTx/>
              <a:buChar char="•"/>
            </a:pPr>
            <a:r>
              <a:rPr lang="en-US" dirty="0" smtClean="0"/>
              <a:t>Cloud</a:t>
            </a:r>
            <a:r>
              <a:rPr lang="en-US" baseline="0" dirty="0" smtClean="0"/>
              <a:t> Storage</a:t>
            </a:r>
            <a:endParaRPr lang="en-US" dirty="0" smtClean="0"/>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t>6</a:t>
            </a:fld>
            <a:endParaRPr lang="en-US" dirty="0"/>
          </a:p>
        </p:txBody>
      </p:sp>
    </p:spTree>
    <p:extLst>
      <p:ext uri="{BB962C8B-B14F-4D97-AF65-F5344CB8AC3E}">
        <p14:creationId xmlns:p14="http://schemas.microsoft.com/office/powerpoint/2010/main" val="87629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spcBef>
                <a:spcPct val="0"/>
              </a:spcBef>
              <a:buFontTx/>
              <a:buChar char="•"/>
            </a:pPr>
            <a:r>
              <a:rPr lang="en-US" dirty="0" smtClean="0"/>
              <a:t>Software (Key Term) is another name for programs\ (Key Term)  – in</a:t>
            </a:r>
            <a:r>
              <a:rPr lang="en-US" baseline="0" dirty="0" smtClean="0"/>
              <a:t> most cases these terms are interchangeable</a:t>
            </a:r>
            <a:endParaRPr lang="en-US" dirty="0" smtClean="0"/>
          </a:p>
          <a:p>
            <a:pPr eaLnBrk="1" hangingPunct="1">
              <a:spcBef>
                <a:spcPct val="0"/>
              </a:spcBef>
              <a:buFontTx/>
              <a:buChar char="•"/>
            </a:pPr>
            <a:r>
              <a:rPr lang="en-US" dirty="0" smtClean="0"/>
              <a:t>Programs are instructions that tell the computer how to process data (Key Term)  into the form you want</a:t>
            </a:r>
          </a:p>
          <a:p>
            <a:pPr eaLnBrk="1" hangingPunct="1">
              <a:spcBef>
                <a:spcPct val="0"/>
              </a:spcBef>
              <a:buFontTx/>
              <a:buChar char="•"/>
            </a:pPr>
            <a:r>
              <a:rPr lang="en-US" dirty="0" smtClean="0"/>
              <a:t>Two major kinds of software:</a:t>
            </a:r>
            <a:r>
              <a:rPr lang="en-US" baseline="0" dirty="0" smtClean="0"/>
              <a:t>  System and Application</a:t>
            </a:r>
            <a:endParaRPr lang="en-US" dirty="0" smtClean="0"/>
          </a:p>
          <a:p>
            <a:pPr eaLnBrk="1" hangingPunct="1">
              <a:spcBef>
                <a:spcPct val="0"/>
              </a:spcBef>
              <a:buFontTx/>
              <a:buChar char="•"/>
            </a:pPr>
            <a:r>
              <a:rPr lang="en-US" dirty="0" smtClean="0"/>
              <a:t>Emphasize differences between application and systems software</a:t>
            </a:r>
          </a:p>
          <a:p>
            <a:pPr eaLnBrk="1" hangingPunct="1">
              <a:spcBef>
                <a:spcPct val="0"/>
              </a:spcBef>
              <a:buFontTx/>
              <a:buChar char="•"/>
            </a:pPr>
            <a:r>
              <a:rPr lang="en-US" dirty="0" smtClean="0"/>
              <a:t>System software (Key Term) – computer  uses</a:t>
            </a:r>
          </a:p>
          <a:p>
            <a:pPr eaLnBrk="1" hangingPunct="1">
              <a:spcBef>
                <a:spcPct val="0"/>
              </a:spcBef>
              <a:buFontTx/>
              <a:buChar char="•"/>
            </a:pPr>
            <a:r>
              <a:rPr lang="en-US" dirty="0" smtClean="0"/>
              <a:t>Application software (key</a:t>
            </a:r>
            <a:r>
              <a:rPr lang="en-US" baseline="0" dirty="0" smtClean="0"/>
              <a:t> term) – software you use</a:t>
            </a:r>
            <a:endParaRPr lang="en-US" dirty="0" smtClean="0"/>
          </a:p>
        </p:txBody>
      </p:sp>
      <p:sp>
        <p:nvSpPr>
          <p:cNvPr id="4" name="Slide Number Placeholder 3"/>
          <p:cNvSpPr>
            <a:spLocks noGrp="1"/>
          </p:cNvSpPr>
          <p:nvPr>
            <p:ph type="sldNum" sz="quarter" idx="10"/>
          </p:nvPr>
        </p:nvSpPr>
        <p:spPr/>
        <p:txBody>
          <a:bodyPr/>
          <a:lstStyle/>
          <a:p>
            <a:fld id="{698C3BD6-6E9E-4EC5-9EB7-9EF59D084D06}" type="slidenum">
              <a:rPr lang="en-US" smtClean="0"/>
              <a:t>7</a:t>
            </a:fld>
            <a:endParaRPr lang="en-US" dirty="0"/>
          </a:p>
        </p:txBody>
      </p:sp>
    </p:spTree>
    <p:extLst>
      <p:ext uri="{BB962C8B-B14F-4D97-AF65-F5344CB8AC3E}">
        <p14:creationId xmlns:p14="http://schemas.microsoft.com/office/powerpoint/2010/main" val="363484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eaLnBrk="1" hangingPunct="1">
              <a:spcBef>
                <a:spcPct val="0"/>
              </a:spcBef>
              <a:buFontTx/>
              <a:buChar char="•"/>
            </a:pPr>
            <a:r>
              <a:rPr lang="en-US" dirty="0" smtClean="0"/>
              <a:t>System</a:t>
            </a:r>
          </a:p>
          <a:p>
            <a:pPr lvl="1" eaLnBrk="1" hangingPunct="1">
              <a:spcBef>
                <a:spcPct val="0"/>
              </a:spcBef>
              <a:buFontTx/>
              <a:buChar char="•"/>
            </a:pPr>
            <a:r>
              <a:rPr lang="en-US" dirty="0" smtClean="0"/>
              <a:t>A collection of programs – Operating System, Utilities and Device Drivers</a:t>
            </a:r>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t>8</a:t>
            </a:fld>
            <a:endParaRPr lang="en-US" dirty="0"/>
          </a:p>
        </p:txBody>
      </p:sp>
    </p:spTree>
    <p:extLst>
      <p:ext uri="{BB962C8B-B14F-4D97-AF65-F5344CB8AC3E}">
        <p14:creationId xmlns:p14="http://schemas.microsoft.com/office/powerpoint/2010/main" val="2670706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eaLnBrk="1" hangingPunct="1">
              <a:spcBef>
                <a:spcPct val="0"/>
              </a:spcBef>
              <a:buFontTx/>
              <a:buNone/>
            </a:pPr>
            <a:r>
              <a:rPr lang="en-US" dirty="0" smtClean="0"/>
              <a:t>Operating System (key term)</a:t>
            </a:r>
          </a:p>
          <a:p>
            <a:pPr lvl="1" eaLnBrk="1" hangingPunct="1">
              <a:spcBef>
                <a:spcPct val="0"/>
              </a:spcBef>
              <a:buFontTx/>
              <a:buChar char="•"/>
            </a:pPr>
            <a:r>
              <a:rPr lang="en-US" dirty="0" smtClean="0"/>
              <a:t> Coordinates</a:t>
            </a:r>
            <a:r>
              <a:rPr lang="en-US" baseline="0" dirty="0" smtClean="0"/>
              <a:t> computer resources</a:t>
            </a:r>
          </a:p>
          <a:p>
            <a:pPr lvl="1" eaLnBrk="1" hangingPunct="1">
              <a:spcBef>
                <a:spcPct val="0"/>
              </a:spcBef>
              <a:buFontTx/>
              <a:buChar char="•"/>
            </a:pPr>
            <a:r>
              <a:rPr lang="en-US" baseline="0" dirty="0" smtClean="0"/>
              <a:t> Provides an interface between users and the computer</a:t>
            </a:r>
          </a:p>
          <a:p>
            <a:pPr lvl="1" eaLnBrk="1" hangingPunct="1">
              <a:spcBef>
                <a:spcPct val="0"/>
              </a:spcBef>
              <a:buFontTx/>
              <a:buChar char="•"/>
            </a:pPr>
            <a:r>
              <a:rPr lang="en-US" baseline="0" dirty="0" smtClean="0"/>
              <a:t> Runs applications</a:t>
            </a:r>
            <a:endParaRPr lang="en-US" dirty="0" smtClean="0"/>
          </a:p>
          <a:p>
            <a:pPr lvl="1" eaLnBrk="1" hangingPunct="1">
              <a:spcBef>
                <a:spcPct val="0"/>
              </a:spcBef>
              <a:buFontTx/>
              <a:buChar char="•"/>
            </a:pPr>
            <a:endParaRPr lang="en-US" dirty="0" smtClean="0"/>
          </a:p>
          <a:p>
            <a:pPr lvl="1" eaLnBrk="1" hangingPunct="1">
              <a:spcBef>
                <a:spcPct val="0"/>
              </a:spcBef>
              <a:buFontTx/>
              <a:buChar char="•"/>
            </a:pPr>
            <a:r>
              <a:rPr lang="en-US" dirty="0" smtClean="0"/>
              <a:t>Two best known Operating systems are:</a:t>
            </a:r>
          </a:p>
          <a:p>
            <a:pPr lvl="2" eaLnBrk="1" hangingPunct="1">
              <a:spcBef>
                <a:spcPct val="0"/>
              </a:spcBef>
              <a:buFontTx/>
              <a:buChar char="•"/>
            </a:pPr>
            <a:r>
              <a:rPr lang="en-US" dirty="0" smtClean="0"/>
              <a:t>Windows 8</a:t>
            </a:r>
          </a:p>
          <a:p>
            <a:pPr lvl="2" eaLnBrk="1" hangingPunct="1">
              <a:spcBef>
                <a:spcPct val="0"/>
              </a:spcBef>
              <a:buFontTx/>
              <a:buChar char="•"/>
            </a:pPr>
            <a:r>
              <a:rPr lang="en-US" dirty="0" smtClean="0"/>
              <a:t>Apple’s Mac OS X</a:t>
            </a:r>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t>9</a:t>
            </a:fld>
            <a:endParaRPr lang="en-US" dirty="0"/>
          </a:p>
        </p:txBody>
      </p:sp>
    </p:spTree>
    <p:extLst>
      <p:ext uri="{BB962C8B-B14F-4D97-AF65-F5344CB8AC3E}">
        <p14:creationId xmlns:p14="http://schemas.microsoft.com/office/powerpoint/2010/main" val="2670706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1" eaLnBrk="1" hangingPunct="1">
              <a:spcBef>
                <a:spcPct val="0"/>
              </a:spcBef>
              <a:buFontTx/>
              <a:buChar char="•"/>
            </a:pPr>
            <a:r>
              <a:rPr lang="en-US" dirty="0" smtClean="0"/>
              <a:t>Utilities (key term)</a:t>
            </a:r>
          </a:p>
          <a:p>
            <a:pPr lvl="2" eaLnBrk="1" hangingPunct="1">
              <a:spcBef>
                <a:spcPct val="0"/>
              </a:spcBef>
              <a:buFontTx/>
              <a:buChar char="•"/>
            </a:pPr>
            <a:r>
              <a:rPr lang="en-US" dirty="0" smtClean="0"/>
              <a:t>Performs tasks related to managing computer resources </a:t>
            </a:r>
          </a:p>
          <a:p>
            <a:pPr lvl="2" eaLnBrk="1" hangingPunct="1">
              <a:spcBef>
                <a:spcPct val="0"/>
              </a:spcBef>
              <a:buFontTx/>
              <a:buChar char="•"/>
            </a:pPr>
            <a:r>
              <a:rPr lang="en-US" dirty="0" smtClean="0"/>
              <a:t>Most essential utility program is antivirus program to protect your system from viruses (Key term) or malicious</a:t>
            </a:r>
            <a:r>
              <a:rPr lang="en-US" baseline="0" dirty="0" smtClean="0"/>
              <a:t> programs</a:t>
            </a:r>
          </a:p>
          <a:p>
            <a:pPr lvl="2" eaLnBrk="1" hangingPunct="1">
              <a:spcBef>
                <a:spcPct val="0"/>
              </a:spcBef>
              <a:buFontTx/>
              <a:buChar char="•"/>
            </a:pPr>
            <a:r>
              <a:rPr lang="en-US" baseline="0" dirty="0" smtClean="0"/>
              <a:t>See how you can install a free antivirus program on your computer – Making IT Work for You: Free Antivirus Program on page 10</a:t>
            </a:r>
            <a:endParaRPr lang="en-US" dirty="0" smtClean="0"/>
          </a:p>
          <a:p>
            <a:pPr lvl="1" eaLnBrk="1" hangingPunct="1">
              <a:spcBef>
                <a:spcPct val="0"/>
              </a:spcBef>
              <a:buFontTx/>
              <a:buChar char="•"/>
            </a:pPr>
            <a:r>
              <a:rPr lang="en-US" dirty="0" smtClean="0"/>
              <a:t>Device drivers  (key term)</a:t>
            </a:r>
          </a:p>
          <a:p>
            <a:pPr lvl="2" eaLnBrk="1" hangingPunct="1">
              <a:spcBef>
                <a:spcPct val="0"/>
              </a:spcBef>
              <a:buFontTx/>
              <a:buChar char="•"/>
            </a:pPr>
            <a:r>
              <a:rPr lang="en-US" dirty="0" smtClean="0"/>
              <a:t>Programs that enable</a:t>
            </a:r>
            <a:r>
              <a:rPr lang="en-US" baseline="0" dirty="0" smtClean="0"/>
              <a:t> and input or output device to communicate with the rest of the computer.</a:t>
            </a:r>
            <a:endParaRPr lang="en-US" dirty="0" smtClean="0"/>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t>10</a:t>
            </a:fld>
            <a:endParaRPr lang="en-US" dirty="0"/>
          </a:p>
        </p:txBody>
      </p:sp>
    </p:spTree>
    <p:extLst>
      <p:ext uri="{BB962C8B-B14F-4D97-AF65-F5344CB8AC3E}">
        <p14:creationId xmlns:p14="http://schemas.microsoft.com/office/powerpoint/2010/main" val="2951147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spcBef>
                <a:spcPct val="0"/>
              </a:spcBef>
              <a:buFontTx/>
              <a:buChar char="•"/>
            </a:pPr>
            <a:r>
              <a:rPr lang="en-US" dirty="0" smtClean="0"/>
              <a:t>“End-user” (Key Term) software – these are the types of programs you have to know to be considered computer competent</a:t>
            </a:r>
          </a:p>
          <a:p>
            <a:pPr eaLnBrk="1" hangingPunct="1">
              <a:spcBef>
                <a:spcPct val="0"/>
              </a:spcBef>
              <a:buFontTx/>
              <a:buChar char="•"/>
            </a:pPr>
            <a:r>
              <a:rPr lang="en-US" dirty="0" smtClean="0"/>
              <a:t>Three types</a:t>
            </a:r>
            <a:r>
              <a:rPr lang="en-US" baseline="0" dirty="0" smtClean="0"/>
              <a:t> of application software</a:t>
            </a:r>
            <a:endParaRPr lang="en-US" dirty="0" smtClean="0"/>
          </a:p>
          <a:p>
            <a:pPr lvl="1" eaLnBrk="1" hangingPunct="1">
              <a:spcBef>
                <a:spcPct val="0"/>
              </a:spcBef>
              <a:buFontTx/>
              <a:buChar char="•"/>
            </a:pPr>
            <a:r>
              <a:rPr lang="en-US" dirty="0" smtClean="0"/>
              <a:t>General</a:t>
            </a:r>
            <a:r>
              <a:rPr lang="en-US" baseline="0" dirty="0" smtClean="0"/>
              <a:t>-Purpose</a:t>
            </a:r>
            <a:r>
              <a:rPr lang="en-US" dirty="0" smtClean="0"/>
              <a:t> applications (key term) - general purpose or “off-the-shelf” programs, such as</a:t>
            </a:r>
            <a:r>
              <a:rPr lang="en-US" baseline="0" dirty="0" smtClean="0"/>
              <a:t> Microsoft Word, Excel, Access and PowerPoint</a:t>
            </a:r>
          </a:p>
          <a:p>
            <a:pPr lvl="1" eaLnBrk="1" hangingPunct="1">
              <a:spcBef>
                <a:spcPct val="0"/>
              </a:spcBef>
              <a:buFontTx/>
              <a:buChar char="•"/>
            </a:pPr>
            <a:r>
              <a:rPr lang="en-US" dirty="0" smtClean="0"/>
              <a:t>Specialized application (key term)– narrow focus on specific disciplines and occupations, such as graphics</a:t>
            </a:r>
            <a:r>
              <a:rPr lang="en-US" baseline="0" dirty="0" smtClean="0"/>
              <a:t> and </a:t>
            </a:r>
            <a:r>
              <a:rPr lang="en-US" dirty="0" smtClean="0"/>
              <a:t>Web authoring</a:t>
            </a:r>
          </a:p>
          <a:p>
            <a:pPr lvl="1" eaLnBrk="1" hangingPunct="1">
              <a:spcBef>
                <a:spcPct val="0"/>
              </a:spcBef>
              <a:buFontTx/>
              <a:buChar char="•"/>
            </a:pPr>
            <a:r>
              <a:rPr lang="en-US" dirty="0" smtClean="0"/>
              <a:t>Mobile</a:t>
            </a:r>
            <a:r>
              <a:rPr lang="en-US" baseline="0" dirty="0" smtClean="0"/>
              <a:t> Apps (key term)– or apps (key term)– designed for mobile devices (key term) or tablets for social networking, games, music, and video</a:t>
            </a:r>
            <a:endParaRPr lang="en-US" dirty="0" smtClean="0"/>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t>11</a:t>
            </a:fld>
            <a:endParaRPr lang="en-US" dirty="0"/>
          </a:p>
        </p:txBody>
      </p:sp>
    </p:spTree>
    <p:extLst>
      <p:ext uri="{BB962C8B-B14F-4D97-AF65-F5344CB8AC3E}">
        <p14:creationId xmlns:p14="http://schemas.microsoft.com/office/powerpoint/2010/main" val="2557319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t="2137" b="44074"/>
          <a:stretch/>
        </p:blipFill>
        <p:spPr>
          <a:xfrm>
            <a:off x="0" y="1351243"/>
            <a:ext cx="12188952" cy="4229099"/>
          </a:xfrm>
          <a:prstGeom prst="rect">
            <a:avLst/>
          </a:prstGeom>
          <a:effectLst>
            <a:reflection blurRad="6350" stA="52000" endA="300" endPos="35000" dir="5400000" sy="-100000" algn="bl" rotWithShape="0"/>
          </a:effectLst>
        </p:spPr>
      </p:pic>
      <p:sp>
        <p:nvSpPr>
          <p:cNvPr id="12" name="Rectangle 11"/>
          <p:cNvSpPr/>
          <p:nvPr/>
        </p:nvSpPr>
        <p:spPr>
          <a:xfrm>
            <a:off x="0" y="6492240"/>
            <a:ext cx="12192000" cy="365760"/>
          </a:xfrm>
          <a:prstGeom prst="rect">
            <a:avLst/>
          </a:prstGeom>
          <a:solidFill>
            <a:schemeClr val="accent3">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eaLnBrk="1" hangingPunct="1">
              <a:spcBef>
                <a:spcPct val="0"/>
              </a:spcBef>
              <a:buClrTx/>
              <a:buFontTx/>
              <a:buNone/>
            </a:pPr>
            <a:r>
              <a:rPr lang="en-IN" altLang="en-US" sz="1000" dirty="0" smtClean="0">
                <a:solidFill>
                  <a:schemeClr val="bg1"/>
                </a:solidFill>
                <a:latin typeface="Times New Roman" charset="0"/>
                <a:cs typeface="Times New Roman" charset="0"/>
              </a:rPr>
              <a:t>Copyright © 2015 McGraw-Hill Education.</a:t>
            </a:r>
            <a:r>
              <a:rPr lang="en-IN" altLang="en-US" sz="1000" baseline="0" dirty="0" smtClean="0">
                <a:solidFill>
                  <a:schemeClr val="bg1"/>
                </a:solidFill>
                <a:latin typeface="Times New Roman" charset="0"/>
                <a:cs typeface="Times New Roman" charset="0"/>
              </a:rPr>
              <a:t> </a:t>
            </a:r>
            <a:r>
              <a:rPr lang="en-IN" altLang="en-US" sz="1000" dirty="0" smtClean="0">
                <a:solidFill>
                  <a:schemeClr val="bg1"/>
                </a:solidFill>
                <a:latin typeface="Times New Roman" charset="0"/>
                <a:cs typeface="Times New Roman" charset="0"/>
              </a:rPr>
              <a:t>All rights reserved. No reproduction or distribution without the prior written consent of McGraw-Hill Education.</a:t>
            </a:r>
            <a:endParaRPr lang="en-IN" altLang="en-US" sz="1000" dirty="0">
              <a:solidFill>
                <a:schemeClr val="bg1"/>
              </a:solidFill>
              <a:latin typeface="Times New Roman" charset="0"/>
              <a:cs typeface="Times New Roman" charset="0"/>
            </a:endParaRPr>
          </a:p>
        </p:txBody>
      </p:sp>
      <p:grpSp>
        <p:nvGrpSpPr>
          <p:cNvPr id="34" name="Group 33"/>
          <p:cNvGrpSpPr/>
          <p:nvPr/>
        </p:nvGrpSpPr>
        <p:grpSpPr>
          <a:xfrm>
            <a:off x="0" y="2"/>
            <a:ext cx="12201613" cy="2453267"/>
            <a:chOff x="0" y="0"/>
            <a:chExt cx="12201613" cy="2453267"/>
          </a:xfrm>
          <a:gradFill flip="none" rotWithShape="1">
            <a:gsLst>
              <a:gs pos="0">
                <a:schemeClr val="accent1">
                  <a:lumMod val="60000"/>
                  <a:lumOff val="40000"/>
                </a:schemeClr>
              </a:gs>
              <a:gs pos="70000">
                <a:schemeClr val="accent1">
                  <a:lumMod val="75000"/>
                </a:schemeClr>
              </a:gs>
              <a:gs pos="100000">
                <a:schemeClr val="accent1">
                  <a:lumMod val="50000"/>
                </a:schemeClr>
              </a:gs>
            </a:gsLst>
            <a:lin ang="16200000" scaled="1"/>
            <a:tileRect/>
          </a:gradFill>
        </p:grpSpPr>
        <p:sp>
          <p:nvSpPr>
            <p:cNvPr id="24" name="Rectangle 4"/>
            <p:cNvSpPr/>
            <p:nvPr/>
          </p:nvSpPr>
          <p:spPr>
            <a:xfrm>
              <a:off x="0" y="0"/>
              <a:ext cx="6217920" cy="2453267"/>
            </a:xfrm>
            <a:custGeom>
              <a:avLst/>
              <a:gdLst>
                <a:gd name="connsiteX0" fmla="*/ 0 w 6099717"/>
                <a:gd name="connsiteY0" fmla="*/ 0 h 2497873"/>
                <a:gd name="connsiteX1" fmla="*/ 6099717 w 6099717"/>
                <a:gd name="connsiteY1" fmla="*/ 0 h 2497873"/>
                <a:gd name="connsiteX2" fmla="*/ 6099717 w 6099717"/>
                <a:gd name="connsiteY2" fmla="*/ 2497873 h 2497873"/>
                <a:gd name="connsiteX3" fmla="*/ 0 w 6099717"/>
                <a:gd name="connsiteY3" fmla="*/ 2497873 h 2497873"/>
                <a:gd name="connsiteX4" fmla="*/ 0 w 6099717"/>
                <a:gd name="connsiteY4" fmla="*/ 0 h 2497873"/>
                <a:gd name="connsiteX0" fmla="*/ 0 w 6099717"/>
                <a:gd name="connsiteY0" fmla="*/ 0 h 2497873"/>
                <a:gd name="connsiteX1" fmla="*/ 6099717 w 6099717"/>
                <a:gd name="connsiteY1" fmla="*/ 0 h 2497873"/>
                <a:gd name="connsiteX2" fmla="*/ 6099717 w 6099717"/>
                <a:gd name="connsiteY2" fmla="*/ 2497873 h 2497873"/>
                <a:gd name="connsiteX3" fmla="*/ 11151 w 6099717"/>
                <a:gd name="connsiteY3" fmla="*/ 1460810 h 2497873"/>
                <a:gd name="connsiteX4" fmla="*/ 0 w 6099717"/>
                <a:gd name="connsiteY4" fmla="*/ 0 h 2497873"/>
                <a:gd name="connsiteX0" fmla="*/ 0 w 6099717"/>
                <a:gd name="connsiteY0" fmla="*/ 0 h 2497873"/>
                <a:gd name="connsiteX1" fmla="*/ 6099717 w 6099717"/>
                <a:gd name="connsiteY1" fmla="*/ 0 h 2497873"/>
                <a:gd name="connsiteX2" fmla="*/ 6099717 w 6099717"/>
                <a:gd name="connsiteY2" fmla="*/ 2497873 h 2497873"/>
                <a:gd name="connsiteX3" fmla="*/ 0 w 6099717"/>
                <a:gd name="connsiteY3" fmla="*/ 1349297 h 2497873"/>
                <a:gd name="connsiteX4" fmla="*/ 0 w 6099717"/>
                <a:gd name="connsiteY4" fmla="*/ 0 h 2497873"/>
                <a:gd name="connsiteX0" fmla="*/ 0 w 6099717"/>
                <a:gd name="connsiteY0" fmla="*/ 0 h 3077736"/>
                <a:gd name="connsiteX1" fmla="*/ 6099717 w 6099717"/>
                <a:gd name="connsiteY1" fmla="*/ 0 h 3077736"/>
                <a:gd name="connsiteX2" fmla="*/ 6055112 w 6099717"/>
                <a:gd name="connsiteY2" fmla="*/ 3077736 h 3077736"/>
                <a:gd name="connsiteX3" fmla="*/ 0 w 6099717"/>
                <a:gd name="connsiteY3" fmla="*/ 1349297 h 3077736"/>
                <a:gd name="connsiteX4" fmla="*/ 0 w 6099717"/>
                <a:gd name="connsiteY4" fmla="*/ 0 h 3077736"/>
                <a:gd name="connsiteX0" fmla="*/ 11151 w 6110868"/>
                <a:gd name="connsiteY0" fmla="*/ 0 h 3077736"/>
                <a:gd name="connsiteX1" fmla="*/ 6110868 w 6110868"/>
                <a:gd name="connsiteY1" fmla="*/ 0 h 3077736"/>
                <a:gd name="connsiteX2" fmla="*/ 6066263 w 6110868"/>
                <a:gd name="connsiteY2" fmla="*/ 3077736 h 3077736"/>
                <a:gd name="connsiteX3" fmla="*/ 0 w 6110868"/>
                <a:gd name="connsiteY3" fmla="*/ 1282390 h 3077736"/>
                <a:gd name="connsiteX4" fmla="*/ 11151 w 6110868"/>
                <a:gd name="connsiteY4" fmla="*/ 0 h 3077736"/>
                <a:gd name="connsiteX0" fmla="*/ 11151 w 6110868"/>
                <a:gd name="connsiteY0" fmla="*/ 0 h 3077736"/>
                <a:gd name="connsiteX1" fmla="*/ 6110868 w 6110868"/>
                <a:gd name="connsiteY1" fmla="*/ 0 h 3077736"/>
                <a:gd name="connsiteX2" fmla="*/ 6066263 w 6110868"/>
                <a:gd name="connsiteY2" fmla="*/ 3077736 h 3077736"/>
                <a:gd name="connsiteX3" fmla="*/ 4003288 w 6110868"/>
                <a:gd name="connsiteY3" fmla="*/ 2453267 h 3077736"/>
                <a:gd name="connsiteX4" fmla="*/ 0 w 6110868"/>
                <a:gd name="connsiteY4" fmla="*/ 1282390 h 3077736"/>
                <a:gd name="connsiteX5" fmla="*/ 11151 w 6110868"/>
                <a:gd name="connsiteY5" fmla="*/ 0 h 3077736"/>
                <a:gd name="connsiteX0" fmla="*/ 11151 w 6110868"/>
                <a:gd name="connsiteY0" fmla="*/ 0 h 2453267"/>
                <a:gd name="connsiteX1" fmla="*/ 6110868 w 6110868"/>
                <a:gd name="connsiteY1" fmla="*/ 0 h 2453267"/>
                <a:gd name="connsiteX2" fmla="*/ 6088565 w 6110868"/>
                <a:gd name="connsiteY2" fmla="*/ 2442116 h 2453267"/>
                <a:gd name="connsiteX3" fmla="*/ 4003288 w 6110868"/>
                <a:gd name="connsiteY3" fmla="*/ 2453267 h 2453267"/>
                <a:gd name="connsiteX4" fmla="*/ 0 w 6110868"/>
                <a:gd name="connsiteY4" fmla="*/ 1282390 h 2453267"/>
                <a:gd name="connsiteX5" fmla="*/ 11151 w 6110868"/>
                <a:gd name="connsiteY5" fmla="*/ 0 h 2453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10868" h="2453267">
                  <a:moveTo>
                    <a:pt x="11151" y="0"/>
                  </a:moveTo>
                  <a:lnTo>
                    <a:pt x="6110868" y="0"/>
                  </a:lnTo>
                  <a:lnTo>
                    <a:pt x="6088565" y="2442116"/>
                  </a:lnTo>
                  <a:lnTo>
                    <a:pt x="4003288" y="2453267"/>
                  </a:lnTo>
                  <a:lnTo>
                    <a:pt x="0" y="1282390"/>
                  </a:lnTo>
                  <a:lnTo>
                    <a:pt x="1115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5" name="Rectangle 4"/>
            <p:cNvSpPr/>
            <p:nvPr/>
          </p:nvSpPr>
          <p:spPr>
            <a:xfrm flipH="1">
              <a:off x="5983316" y="0"/>
              <a:ext cx="6218297" cy="2453267"/>
            </a:xfrm>
            <a:custGeom>
              <a:avLst/>
              <a:gdLst>
                <a:gd name="connsiteX0" fmla="*/ 0 w 6099717"/>
                <a:gd name="connsiteY0" fmla="*/ 0 h 2497873"/>
                <a:gd name="connsiteX1" fmla="*/ 6099717 w 6099717"/>
                <a:gd name="connsiteY1" fmla="*/ 0 h 2497873"/>
                <a:gd name="connsiteX2" fmla="*/ 6099717 w 6099717"/>
                <a:gd name="connsiteY2" fmla="*/ 2497873 h 2497873"/>
                <a:gd name="connsiteX3" fmla="*/ 0 w 6099717"/>
                <a:gd name="connsiteY3" fmla="*/ 2497873 h 2497873"/>
                <a:gd name="connsiteX4" fmla="*/ 0 w 6099717"/>
                <a:gd name="connsiteY4" fmla="*/ 0 h 2497873"/>
                <a:gd name="connsiteX0" fmla="*/ 0 w 6099717"/>
                <a:gd name="connsiteY0" fmla="*/ 0 h 2497873"/>
                <a:gd name="connsiteX1" fmla="*/ 6099717 w 6099717"/>
                <a:gd name="connsiteY1" fmla="*/ 0 h 2497873"/>
                <a:gd name="connsiteX2" fmla="*/ 6099717 w 6099717"/>
                <a:gd name="connsiteY2" fmla="*/ 2497873 h 2497873"/>
                <a:gd name="connsiteX3" fmla="*/ 11151 w 6099717"/>
                <a:gd name="connsiteY3" fmla="*/ 1460810 h 2497873"/>
                <a:gd name="connsiteX4" fmla="*/ 0 w 6099717"/>
                <a:gd name="connsiteY4" fmla="*/ 0 h 2497873"/>
                <a:gd name="connsiteX0" fmla="*/ 0 w 6099717"/>
                <a:gd name="connsiteY0" fmla="*/ 0 h 2497873"/>
                <a:gd name="connsiteX1" fmla="*/ 6099717 w 6099717"/>
                <a:gd name="connsiteY1" fmla="*/ 0 h 2497873"/>
                <a:gd name="connsiteX2" fmla="*/ 6099717 w 6099717"/>
                <a:gd name="connsiteY2" fmla="*/ 2497873 h 2497873"/>
                <a:gd name="connsiteX3" fmla="*/ 0 w 6099717"/>
                <a:gd name="connsiteY3" fmla="*/ 1349297 h 2497873"/>
                <a:gd name="connsiteX4" fmla="*/ 0 w 6099717"/>
                <a:gd name="connsiteY4" fmla="*/ 0 h 2497873"/>
                <a:gd name="connsiteX0" fmla="*/ 0 w 6099717"/>
                <a:gd name="connsiteY0" fmla="*/ 0 h 3077736"/>
                <a:gd name="connsiteX1" fmla="*/ 6099717 w 6099717"/>
                <a:gd name="connsiteY1" fmla="*/ 0 h 3077736"/>
                <a:gd name="connsiteX2" fmla="*/ 6055112 w 6099717"/>
                <a:gd name="connsiteY2" fmla="*/ 3077736 h 3077736"/>
                <a:gd name="connsiteX3" fmla="*/ 0 w 6099717"/>
                <a:gd name="connsiteY3" fmla="*/ 1349297 h 3077736"/>
                <a:gd name="connsiteX4" fmla="*/ 0 w 6099717"/>
                <a:gd name="connsiteY4" fmla="*/ 0 h 3077736"/>
                <a:gd name="connsiteX0" fmla="*/ 11151 w 6110868"/>
                <a:gd name="connsiteY0" fmla="*/ 0 h 3077736"/>
                <a:gd name="connsiteX1" fmla="*/ 6110868 w 6110868"/>
                <a:gd name="connsiteY1" fmla="*/ 0 h 3077736"/>
                <a:gd name="connsiteX2" fmla="*/ 6066263 w 6110868"/>
                <a:gd name="connsiteY2" fmla="*/ 3077736 h 3077736"/>
                <a:gd name="connsiteX3" fmla="*/ 0 w 6110868"/>
                <a:gd name="connsiteY3" fmla="*/ 1282390 h 3077736"/>
                <a:gd name="connsiteX4" fmla="*/ 11151 w 6110868"/>
                <a:gd name="connsiteY4" fmla="*/ 0 h 3077736"/>
                <a:gd name="connsiteX0" fmla="*/ 11151 w 6110868"/>
                <a:gd name="connsiteY0" fmla="*/ 0 h 3077736"/>
                <a:gd name="connsiteX1" fmla="*/ 6110868 w 6110868"/>
                <a:gd name="connsiteY1" fmla="*/ 0 h 3077736"/>
                <a:gd name="connsiteX2" fmla="*/ 6066263 w 6110868"/>
                <a:gd name="connsiteY2" fmla="*/ 3077736 h 3077736"/>
                <a:gd name="connsiteX3" fmla="*/ 4003288 w 6110868"/>
                <a:gd name="connsiteY3" fmla="*/ 2453267 h 3077736"/>
                <a:gd name="connsiteX4" fmla="*/ 0 w 6110868"/>
                <a:gd name="connsiteY4" fmla="*/ 1282390 h 3077736"/>
                <a:gd name="connsiteX5" fmla="*/ 11151 w 6110868"/>
                <a:gd name="connsiteY5" fmla="*/ 0 h 3077736"/>
                <a:gd name="connsiteX0" fmla="*/ 11151 w 6110868"/>
                <a:gd name="connsiteY0" fmla="*/ 0 h 2453267"/>
                <a:gd name="connsiteX1" fmla="*/ 6110868 w 6110868"/>
                <a:gd name="connsiteY1" fmla="*/ 0 h 2453267"/>
                <a:gd name="connsiteX2" fmla="*/ 6088565 w 6110868"/>
                <a:gd name="connsiteY2" fmla="*/ 2442116 h 2453267"/>
                <a:gd name="connsiteX3" fmla="*/ 4003288 w 6110868"/>
                <a:gd name="connsiteY3" fmla="*/ 2453267 h 2453267"/>
                <a:gd name="connsiteX4" fmla="*/ 0 w 6110868"/>
                <a:gd name="connsiteY4" fmla="*/ 1282390 h 2453267"/>
                <a:gd name="connsiteX5" fmla="*/ 11151 w 6110868"/>
                <a:gd name="connsiteY5" fmla="*/ 0 h 2453267"/>
                <a:gd name="connsiteX0" fmla="*/ 0 w 6111239"/>
                <a:gd name="connsiteY0" fmla="*/ 0 h 2453267"/>
                <a:gd name="connsiteX1" fmla="*/ 6111239 w 6111239"/>
                <a:gd name="connsiteY1" fmla="*/ 0 h 2453267"/>
                <a:gd name="connsiteX2" fmla="*/ 6088936 w 6111239"/>
                <a:gd name="connsiteY2" fmla="*/ 2442116 h 2453267"/>
                <a:gd name="connsiteX3" fmla="*/ 4003659 w 6111239"/>
                <a:gd name="connsiteY3" fmla="*/ 2453267 h 2453267"/>
                <a:gd name="connsiteX4" fmla="*/ 371 w 6111239"/>
                <a:gd name="connsiteY4" fmla="*/ 1282390 h 2453267"/>
                <a:gd name="connsiteX5" fmla="*/ 0 w 6111239"/>
                <a:gd name="connsiteY5" fmla="*/ 0 h 2453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11239" h="2453267">
                  <a:moveTo>
                    <a:pt x="0" y="0"/>
                  </a:moveTo>
                  <a:lnTo>
                    <a:pt x="6111239" y="0"/>
                  </a:lnTo>
                  <a:lnTo>
                    <a:pt x="6088936" y="2442116"/>
                  </a:lnTo>
                  <a:lnTo>
                    <a:pt x="4003659" y="2453267"/>
                  </a:lnTo>
                  <a:lnTo>
                    <a:pt x="371" y="1282390"/>
                  </a:lnTo>
                  <a:cubicBezTo>
                    <a:pt x="247" y="854927"/>
                    <a:pt x="124" y="427463"/>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 name="Title 1"/>
          <p:cNvSpPr>
            <a:spLocks noGrp="1"/>
          </p:cNvSpPr>
          <p:nvPr>
            <p:ph type="ctrTitle"/>
          </p:nvPr>
        </p:nvSpPr>
        <p:spPr>
          <a:xfrm>
            <a:off x="2383359" y="2"/>
            <a:ext cx="7887343" cy="2121677"/>
          </a:xfrm>
          <a:prstGeom prst="rect">
            <a:avLst/>
          </a:prstGeom>
          <a:noFill/>
        </p:spPr>
        <p:txBody>
          <a:bodyPr>
            <a:noAutofit/>
            <a:scene3d>
              <a:camera prst="orthographicFront"/>
              <a:lightRig rig="soft" dir="t">
                <a:rot lat="0" lon="0" rev="10800000"/>
              </a:lightRig>
            </a:scene3d>
            <a:sp3d>
              <a:bevelT w="27940" h="12700"/>
              <a:contourClr>
                <a:srgbClr val="DDDDDD"/>
              </a:contourClr>
            </a:sp3d>
          </a:bodyPr>
          <a:lstStyle>
            <a:lvl1pPr algn="l">
              <a:defRPr sz="4050" b="1" cap="none" spc="-113">
                <a:ln w="11430"/>
                <a:solidFill>
                  <a:schemeClr val="bg1"/>
                </a:solidFill>
                <a:effectLst>
                  <a:outerShdw blurRad="50800" dist="38100" dir="2700000" algn="tl" rotWithShape="0">
                    <a:prstClr val="black">
                      <a:alpha val="70000"/>
                    </a:prstClr>
                  </a:outerShdw>
                </a:effectLst>
              </a:defRPr>
            </a:lvl1pPr>
          </a:lstStyle>
          <a:p>
            <a:r>
              <a:rPr lang="en-US" smtClean="0"/>
              <a:t>Click to edit Master title style</a:t>
            </a:r>
            <a:endParaRPr lang="en-US" dirty="0"/>
          </a:p>
        </p:txBody>
      </p:sp>
      <p:grpSp>
        <p:nvGrpSpPr>
          <p:cNvPr id="26" name="Group 25"/>
          <p:cNvGrpSpPr/>
          <p:nvPr/>
        </p:nvGrpSpPr>
        <p:grpSpPr>
          <a:xfrm>
            <a:off x="1" y="0"/>
            <a:ext cx="1315844" cy="1234440"/>
            <a:chOff x="0" y="71081"/>
            <a:chExt cx="1315844" cy="1280160"/>
          </a:xfrm>
          <a:solidFill>
            <a:schemeClr val="accent3"/>
          </a:solidFill>
        </p:grpSpPr>
        <p:sp>
          <p:nvSpPr>
            <p:cNvPr id="18" name="Freeform 17"/>
            <p:cNvSpPr/>
            <p:nvPr/>
          </p:nvSpPr>
          <p:spPr>
            <a:xfrm flipH="1">
              <a:off x="0" y="71081"/>
              <a:ext cx="1315844" cy="1280160"/>
            </a:xfrm>
            <a:custGeom>
              <a:avLst/>
              <a:gdLst>
                <a:gd name="connsiteX0" fmla="*/ 314957 w 1005840"/>
                <a:gd name="connsiteY0" fmla="*/ 0 h 1280160"/>
                <a:gd name="connsiteX1" fmla="*/ 1005840 w 1005840"/>
                <a:gd name="connsiteY1" fmla="*/ 0 h 1280160"/>
                <a:gd name="connsiteX2" fmla="*/ 1005840 w 1005840"/>
                <a:gd name="connsiteY2" fmla="*/ 1280160 h 1280160"/>
                <a:gd name="connsiteX3" fmla="*/ 314957 w 1005840"/>
                <a:gd name="connsiteY3" fmla="*/ 1280160 h 1280160"/>
                <a:gd name="connsiteX4" fmla="*/ 6398 w 1005840"/>
                <a:gd name="connsiteY4" fmla="*/ 1028677 h 1280160"/>
                <a:gd name="connsiteX5" fmla="*/ 0 w 1005840"/>
                <a:gd name="connsiteY5" fmla="*/ 965212 h 1280160"/>
                <a:gd name="connsiteX6" fmla="*/ 0 w 1005840"/>
                <a:gd name="connsiteY6" fmla="*/ 314948 h 1280160"/>
                <a:gd name="connsiteX7" fmla="*/ 6398 w 1005840"/>
                <a:gd name="connsiteY7" fmla="*/ 251483 h 1280160"/>
                <a:gd name="connsiteX8" fmla="*/ 251482 w 1005840"/>
                <a:gd name="connsiteY8" fmla="*/ 639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840" h="1280160">
                  <a:moveTo>
                    <a:pt x="314957" y="0"/>
                  </a:moveTo>
                  <a:lnTo>
                    <a:pt x="1005840" y="0"/>
                  </a:lnTo>
                  <a:lnTo>
                    <a:pt x="1005840" y="1280160"/>
                  </a:lnTo>
                  <a:lnTo>
                    <a:pt x="314957" y="1280160"/>
                  </a:lnTo>
                  <a:cubicBezTo>
                    <a:pt x="162753" y="1280160"/>
                    <a:pt x="35766" y="1172199"/>
                    <a:pt x="6398" y="1028677"/>
                  </a:cubicBezTo>
                  <a:lnTo>
                    <a:pt x="0" y="965212"/>
                  </a:lnTo>
                  <a:lnTo>
                    <a:pt x="0" y="314948"/>
                  </a:lnTo>
                  <a:lnTo>
                    <a:pt x="6398" y="251483"/>
                  </a:lnTo>
                  <a:cubicBezTo>
                    <a:pt x="31571" y="128465"/>
                    <a:pt x="128464" y="31572"/>
                    <a:pt x="251482" y="6399"/>
                  </a:cubicBezTo>
                  <a:close/>
                </a:path>
              </a:pathLst>
            </a:cu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TextBox 18"/>
            <p:cNvSpPr txBox="1"/>
            <p:nvPr/>
          </p:nvSpPr>
          <p:spPr>
            <a:xfrm rot="16200000">
              <a:off x="-298178" y="540864"/>
              <a:ext cx="1070358" cy="323165"/>
            </a:xfrm>
            <a:prstGeom prst="rect">
              <a:avLst/>
            </a:prstGeom>
            <a:noFill/>
            <a:ln>
              <a:noFill/>
            </a:ln>
          </p:spPr>
          <p:txBody>
            <a:bodyPr wrap="square" rtlCol="0">
              <a:spAutoFit/>
            </a:bodyPr>
            <a:lstStyle/>
            <a:p>
              <a:r>
                <a:rPr lang="en-US" sz="1500" dirty="0" smtClean="0">
                  <a:solidFill>
                    <a:schemeClr val="bg1"/>
                  </a:solidFill>
                </a:rPr>
                <a:t>Chapter</a:t>
              </a:r>
              <a:endParaRPr lang="en-US" sz="1500" dirty="0">
                <a:solidFill>
                  <a:schemeClr val="bg1"/>
                </a:solidFill>
              </a:endParaRPr>
            </a:p>
          </p:txBody>
        </p:sp>
      </p:grpSp>
      <p:sp>
        <p:nvSpPr>
          <p:cNvPr id="28" name="Rectangle 27"/>
          <p:cNvSpPr/>
          <p:nvPr/>
        </p:nvSpPr>
        <p:spPr>
          <a:xfrm flipV="1">
            <a:off x="4083331" y="2407546"/>
            <a:ext cx="4099367" cy="64008"/>
          </a:xfrm>
          <a:prstGeom prst="rect">
            <a:avLst/>
          </a:prstGeom>
          <a:solidFill>
            <a:schemeClr val="tx2">
              <a:lumMod val="50000"/>
              <a:alpha val="69804"/>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9" name="Rectangle 28"/>
          <p:cNvSpPr/>
          <p:nvPr/>
        </p:nvSpPr>
        <p:spPr>
          <a:xfrm rot="20641458" flipV="1">
            <a:off x="8091807" y="1824352"/>
            <a:ext cx="4206240" cy="64008"/>
          </a:xfrm>
          <a:prstGeom prst="rect">
            <a:avLst/>
          </a:prstGeom>
          <a:solidFill>
            <a:schemeClr val="tx2">
              <a:lumMod val="50000"/>
              <a:alpha val="69804"/>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1" name="Rectangle 30"/>
          <p:cNvSpPr/>
          <p:nvPr/>
        </p:nvSpPr>
        <p:spPr>
          <a:xfrm rot="958542" flipH="1" flipV="1">
            <a:off x="-112056" y="1813399"/>
            <a:ext cx="4297680" cy="64008"/>
          </a:xfrm>
          <a:prstGeom prst="rect">
            <a:avLst/>
          </a:prstGeom>
          <a:solidFill>
            <a:schemeClr val="tx2">
              <a:lumMod val="50000"/>
              <a:alpha val="69804"/>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custDataLst>
      <p:tags r:id="rId1"/>
    </p:custDataLst>
    <p:extLst>
      <p:ext uri="{BB962C8B-B14F-4D97-AF65-F5344CB8AC3E}">
        <p14:creationId xmlns:p14="http://schemas.microsoft.com/office/powerpoint/2010/main" val="1282717775"/>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79917" y="2125042"/>
            <a:ext cx="8753763" cy="2323374"/>
          </a:xfrm>
          <a:prstGeom prst="roundRect">
            <a:avLst/>
          </a:prstGeom>
          <a:solidFill>
            <a:schemeClr val="accent4"/>
          </a:solidFill>
          <a:effectLst>
            <a:outerShdw blurRad="50800" dist="38100" dir="2700000" algn="tl" rotWithShape="0">
              <a:prstClr val="black">
                <a:alpha val="40000"/>
              </a:prstClr>
            </a:outerShdw>
          </a:effectLst>
        </p:spPr>
        <p:txBody>
          <a:bodyPr/>
          <a:lstStyle>
            <a:lvl1pPr>
              <a:defRPr sz="3300" baseline="0">
                <a:solidFill>
                  <a:schemeClr val="accent5">
                    <a:lumMod val="75000"/>
                  </a:schemeClr>
                </a:solidFill>
              </a:defRPr>
            </a:lvl1pPr>
          </a:lstStyle>
          <a:p>
            <a:r>
              <a:rPr lang="en-US" dirty="0" smtClean="0"/>
              <a:t>Click to enter quotation text.</a:t>
            </a:r>
            <a:endParaRPr lang="en-US" dirty="0"/>
          </a:p>
        </p:txBody>
      </p:sp>
      <p:sp>
        <p:nvSpPr>
          <p:cNvPr id="4" name="Date Placeholder 3"/>
          <p:cNvSpPr>
            <a:spLocks noGrp="1"/>
          </p:cNvSpPr>
          <p:nvPr>
            <p:ph type="dt" sz="half" idx="10"/>
          </p:nvPr>
        </p:nvSpPr>
        <p:spPr>
          <a:xfrm>
            <a:off x="11036977" y="6022514"/>
            <a:ext cx="1130583" cy="274320"/>
          </a:xfrm>
          <a:prstGeom prst="rect">
            <a:avLst/>
          </a:prstGeom>
        </p:spPr>
        <p:txBody>
          <a:bodyPr/>
          <a:lstStyle/>
          <a:p>
            <a:endParaRPr lang="en-US" dirty="0"/>
          </a:p>
        </p:txBody>
      </p:sp>
      <p:sp>
        <p:nvSpPr>
          <p:cNvPr id="5" name="Footer Placeholder 4"/>
          <p:cNvSpPr>
            <a:spLocks noGrp="1"/>
          </p:cNvSpPr>
          <p:nvPr>
            <p:ph type="ftr" sz="quarter" idx="11"/>
          </p:nvPr>
        </p:nvSpPr>
        <p:spPr>
          <a:xfrm>
            <a:off x="7066516" y="6303097"/>
            <a:ext cx="3860800" cy="274320"/>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948359" y="6303097"/>
            <a:ext cx="1219200" cy="274320"/>
          </a:xfrm>
          <a:prstGeom prst="rect">
            <a:avLst/>
          </a:prstGeom>
        </p:spPr>
        <p:txBody>
          <a:bodyPr/>
          <a:lstStyle/>
          <a:p>
            <a:fld id="{3889DBC5-AC26-4AE0-B697-A41399910BED}" type="slidenum">
              <a:rPr lang="en-US" smtClean="0"/>
              <a:t>‹#›</a:t>
            </a:fld>
            <a:endParaRPr lang="en-US" dirty="0"/>
          </a:p>
        </p:txBody>
      </p:sp>
      <p:sp>
        <p:nvSpPr>
          <p:cNvPr id="10" name="Text Placeholder 3"/>
          <p:cNvSpPr>
            <a:spLocks noGrp="1"/>
          </p:cNvSpPr>
          <p:nvPr>
            <p:ph type="body" sz="half" idx="2" hasCustomPrompt="1"/>
          </p:nvPr>
        </p:nvSpPr>
        <p:spPr>
          <a:xfrm>
            <a:off x="2179917" y="4613565"/>
            <a:ext cx="8753763" cy="1413493"/>
          </a:xfrm>
        </p:spPr>
        <p:txBody>
          <a:bodyPr anchor="t">
            <a:normAutofit/>
          </a:bodyPr>
          <a:lstStyle>
            <a:lvl1pPr marL="0" indent="0">
              <a:buNone/>
              <a:defRPr sz="18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enter caption.</a:t>
            </a:r>
          </a:p>
        </p:txBody>
      </p:sp>
      <p:sp>
        <p:nvSpPr>
          <p:cNvPr id="12" name="TextBox 11"/>
          <p:cNvSpPr txBox="1"/>
          <p:nvPr/>
        </p:nvSpPr>
        <p:spPr>
          <a:xfrm>
            <a:off x="1503411" y="1648497"/>
            <a:ext cx="801912"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sz="9150" dirty="0" smtClean="0">
                <a:solidFill>
                  <a:schemeClr val="accent5">
                    <a:lumMod val="75000"/>
                  </a:schemeClr>
                </a:solidFill>
              </a:rPr>
              <a:t>“</a:t>
            </a:r>
            <a:endParaRPr lang="en-US" sz="9150" dirty="0">
              <a:solidFill>
                <a:schemeClr val="accent5">
                  <a:lumMod val="75000"/>
                </a:schemeClr>
              </a:solidFill>
            </a:endParaRPr>
          </a:p>
        </p:txBody>
      </p:sp>
      <p:sp>
        <p:nvSpPr>
          <p:cNvPr id="15" name="TextBox 14"/>
          <p:cNvSpPr txBox="1"/>
          <p:nvPr/>
        </p:nvSpPr>
        <p:spPr>
          <a:xfrm>
            <a:off x="10746100" y="3291031"/>
            <a:ext cx="801912"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sz="9150" dirty="0" smtClean="0">
                <a:solidFill>
                  <a:schemeClr val="accent5">
                    <a:lumMod val="75000"/>
                  </a:schemeClr>
                </a:solidFill>
              </a:rPr>
              <a:t>”</a:t>
            </a:r>
            <a:endParaRPr lang="en-US" sz="9150" dirty="0">
              <a:solidFill>
                <a:schemeClr val="accent5">
                  <a:lumMod val="75000"/>
                </a:schemeClr>
              </a:solidFill>
            </a:endParaRPr>
          </a:p>
        </p:txBody>
      </p:sp>
    </p:spTree>
    <p:extLst>
      <p:ext uri="{BB962C8B-B14F-4D97-AF65-F5344CB8AC3E}">
        <p14:creationId xmlns:p14="http://schemas.microsoft.com/office/powerpoint/2010/main" val="1976624490"/>
      </p:ext>
    </p:extLst>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t="2137" b="44074"/>
          <a:stretch/>
        </p:blipFill>
        <p:spPr>
          <a:xfrm>
            <a:off x="0" y="1351243"/>
            <a:ext cx="12188952" cy="4229099"/>
          </a:xfrm>
          <a:prstGeom prst="rect">
            <a:avLst/>
          </a:prstGeom>
          <a:effectLst>
            <a:reflection blurRad="6350" stA="52000" endA="300" endPos="35000" dir="5400000" sy="-100000" algn="bl" rotWithShape="0"/>
          </a:effectLst>
        </p:spPr>
      </p:pic>
      <p:sp>
        <p:nvSpPr>
          <p:cNvPr id="12" name="Rectangle 11"/>
          <p:cNvSpPr/>
          <p:nvPr userDrawn="1"/>
        </p:nvSpPr>
        <p:spPr>
          <a:xfrm>
            <a:off x="0" y="6492240"/>
            <a:ext cx="12192000" cy="365760"/>
          </a:xfrm>
          <a:prstGeom prst="rect">
            <a:avLst/>
          </a:prstGeom>
          <a:solidFill>
            <a:schemeClr val="accent3">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eaLnBrk="1" hangingPunct="1">
              <a:spcBef>
                <a:spcPct val="0"/>
              </a:spcBef>
              <a:buClrTx/>
              <a:buFontTx/>
              <a:buNone/>
            </a:pPr>
            <a:r>
              <a:rPr lang="en-IN" altLang="en-US" sz="1000" dirty="0" smtClean="0">
                <a:solidFill>
                  <a:schemeClr val="bg1"/>
                </a:solidFill>
                <a:latin typeface="Times New Roman" charset="0"/>
                <a:cs typeface="Times New Roman" charset="0"/>
              </a:rPr>
              <a:t>Copyright © 2015 McGraw-Hill Education.</a:t>
            </a:r>
            <a:r>
              <a:rPr lang="en-IN" altLang="en-US" sz="1000" baseline="0" dirty="0" smtClean="0">
                <a:solidFill>
                  <a:schemeClr val="bg1"/>
                </a:solidFill>
                <a:latin typeface="Times New Roman" charset="0"/>
                <a:cs typeface="Times New Roman" charset="0"/>
              </a:rPr>
              <a:t> </a:t>
            </a:r>
            <a:r>
              <a:rPr lang="en-IN" altLang="en-US" sz="1000" dirty="0" smtClean="0">
                <a:solidFill>
                  <a:schemeClr val="bg1"/>
                </a:solidFill>
                <a:latin typeface="Times New Roman" charset="0"/>
                <a:cs typeface="Times New Roman" charset="0"/>
              </a:rPr>
              <a:t>All rights reserved. No reproduction or distribution without the prior written consent of McGraw-Hill Education.</a:t>
            </a:r>
            <a:endParaRPr lang="en-IN" altLang="en-US" sz="1000" dirty="0">
              <a:solidFill>
                <a:schemeClr val="bg1"/>
              </a:solidFill>
              <a:latin typeface="Times New Roman" charset="0"/>
              <a:cs typeface="Times New Roman" charset="0"/>
            </a:endParaRPr>
          </a:p>
        </p:txBody>
      </p:sp>
      <p:sp>
        <p:nvSpPr>
          <p:cNvPr id="4" name="Date Placeholder 3"/>
          <p:cNvSpPr>
            <a:spLocks noGrp="1"/>
          </p:cNvSpPr>
          <p:nvPr>
            <p:ph type="dt" sz="half" idx="10"/>
          </p:nvPr>
        </p:nvSpPr>
        <p:spPr>
          <a:xfrm>
            <a:off x="5141626" y="6200662"/>
            <a:ext cx="1908751" cy="274320"/>
          </a:xfrm>
        </p:spPr>
        <p:txBody>
          <a:bodyPr/>
          <a:lstStyle>
            <a:lvl1pPr>
              <a:defRPr>
                <a:solidFill>
                  <a:schemeClr val="tx1"/>
                </a:solidFill>
              </a:defRPr>
            </a:lvl1pPr>
          </a:lstStyle>
          <a:p>
            <a:fld id="{F7566273-D631-43B1-86C1-B61A4D1BB2F7}" type="datetime1">
              <a:rPr lang="en-US" smtClean="0">
                <a:solidFill>
                  <a:prstClr val="black"/>
                </a:solidFill>
              </a:rPr>
              <a:pPr/>
              <a:t>5/27/2015</a:t>
            </a:fld>
            <a:endParaRPr lang="en-US" dirty="0">
              <a:solidFill>
                <a:prstClr val="black"/>
              </a:solidFill>
            </a:endParaRPr>
          </a:p>
        </p:txBody>
      </p:sp>
      <p:sp>
        <p:nvSpPr>
          <p:cNvPr id="5" name="Footer Placeholder 4"/>
          <p:cNvSpPr>
            <a:spLocks noGrp="1"/>
          </p:cNvSpPr>
          <p:nvPr>
            <p:ph type="ftr" sz="quarter" idx="11"/>
          </p:nvPr>
        </p:nvSpPr>
        <p:spPr>
          <a:xfrm>
            <a:off x="7055996" y="6200662"/>
            <a:ext cx="3860800" cy="274320"/>
          </a:xfrm>
        </p:spPr>
        <p:txBody>
          <a:bodyPr/>
          <a:lstStyle>
            <a:lvl1pPr>
              <a:defRPr>
                <a:solidFill>
                  <a:schemeClr val="tx1"/>
                </a:solidFill>
              </a:defRPr>
            </a:lvl1pPr>
          </a:lstStyle>
          <a:p>
            <a:r>
              <a:rPr lang="en-US" dirty="0" smtClean="0">
                <a:solidFill>
                  <a:prstClr val="black"/>
                </a:solidFill>
              </a:rPr>
              <a:t>Footer text goes here</a:t>
            </a:r>
            <a:endParaRPr lang="en-US" dirty="0">
              <a:solidFill>
                <a:prstClr val="black"/>
              </a:solidFill>
            </a:endParaRPr>
          </a:p>
        </p:txBody>
      </p:sp>
      <p:sp>
        <p:nvSpPr>
          <p:cNvPr id="6" name="Slide Number Placeholder 5"/>
          <p:cNvSpPr>
            <a:spLocks noGrp="1"/>
          </p:cNvSpPr>
          <p:nvPr>
            <p:ph type="sldNum" sz="quarter" idx="12"/>
          </p:nvPr>
        </p:nvSpPr>
        <p:spPr>
          <a:xfrm>
            <a:off x="10932717" y="6200662"/>
            <a:ext cx="1219200" cy="274320"/>
          </a:xfrm>
        </p:spPr>
        <p:txBody>
          <a:bodyPr/>
          <a:lstStyle>
            <a:lvl1pPr>
              <a:defRPr>
                <a:solidFill>
                  <a:schemeClr val="tx1"/>
                </a:solidFill>
              </a:defRPr>
            </a:lvl1pPr>
          </a:lstStyle>
          <a:p>
            <a:fld id="{27C98126-00D4-4536-8967-EB49841E9AA8}" type="slidenum">
              <a:rPr lang="en-US" smtClean="0">
                <a:solidFill>
                  <a:prstClr val="black"/>
                </a:solidFill>
              </a:rPr>
              <a:pPr/>
              <a:t>‹#›</a:t>
            </a:fld>
            <a:endParaRPr lang="en-US" dirty="0">
              <a:solidFill>
                <a:prstClr val="black"/>
              </a:solidFill>
            </a:endParaRPr>
          </a:p>
        </p:txBody>
      </p:sp>
      <p:grpSp>
        <p:nvGrpSpPr>
          <p:cNvPr id="34" name="Group 33"/>
          <p:cNvGrpSpPr/>
          <p:nvPr userDrawn="1"/>
        </p:nvGrpSpPr>
        <p:grpSpPr>
          <a:xfrm>
            <a:off x="0" y="2"/>
            <a:ext cx="12201613" cy="2453267"/>
            <a:chOff x="0" y="0"/>
            <a:chExt cx="12201613" cy="2453267"/>
          </a:xfrm>
          <a:gradFill flip="none" rotWithShape="1">
            <a:gsLst>
              <a:gs pos="0">
                <a:schemeClr val="accent1">
                  <a:lumMod val="60000"/>
                  <a:lumOff val="40000"/>
                </a:schemeClr>
              </a:gs>
              <a:gs pos="70000">
                <a:schemeClr val="accent1">
                  <a:lumMod val="75000"/>
                </a:schemeClr>
              </a:gs>
              <a:gs pos="100000">
                <a:schemeClr val="accent1">
                  <a:lumMod val="50000"/>
                </a:schemeClr>
              </a:gs>
            </a:gsLst>
            <a:lin ang="16200000" scaled="1"/>
            <a:tileRect/>
          </a:gradFill>
        </p:grpSpPr>
        <p:sp>
          <p:nvSpPr>
            <p:cNvPr id="24" name="Rectangle 4"/>
            <p:cNvSpPr/>
            <p:nvPr/>
          </p:nvSpPr>
          <p:spPr>
            <a:xfrm>
              <a:off x="0" y="0"/>
              <a:ext cx="6217920" cy="2453267"/>
            </a:xfrm>
            <a:custGeom>
              <a:avLst/>
              <a:gdLst>
                <a:gd name="connsiteX0" fmla="*/ 0 w 6099717"/>
                <a:gd name="connsiteY0" fmla="*/ 0 h 2497873"/>
                <a:gd name="connsiteX1" fmla="*/ 6099717 w 6099717"/>
                <a:gd name="connsiteY1" fmla="*/ 0 h 2497873"/>
                <a:gd name="connsiteX2" fmla="*/ 6099717 w 6099717"/>
                <a:gd name="connsiteY2" fmla="*/ 2497873 h 2497873"/>
                <a:gd name="connsiteX3" fmla="*/ 0 w 6099717"/>
                <a:gd name="connsiteY3" fmla="*/ 2497873 h 2497873"/>
                <a:gd name="connsiteX4" fmla="*/ 0 w 6099717"/>
                <a:gd name="connsiteY4" fmla="*/ 0 h 2497873"/>
                <a:gd name="connsiteX0" fmla="*/ 0 w 6099717"/>
                <a:gd name="connsiteY0" fmla="*/ 0 h 2497873"/>
                <a:gd name="connsiteX1" fmla="*/ 6099717 w 6099717"/>
                <a:gd name="connsiteY1" fmla="*/ 0 h 2497873"/>
                <a:gd name="connsiteX2" fmla="*/ 6099717 w 6099717"/>
                <a:gd name="connsiteY2" fmla="*/ 2497873 h 2497873"/>
                <a:gd name="connsiteX3" fmla="*/ 11151 w 6099717"/>
                <a:gd name="connsiteY3" fmla="*/ 1460810 h 2497873"/>
                <a:gd name="connsiteX4" fmla="*/ 0 w 6099717"/>
                <a:gd name="connsiteY4" fmla="*/ 0 h 2497873"/>
                <a:gd name="connsiteX0" fmla="*/ 0 w 6099717"/>
                <a:gd name="connsiteY0" fmla="*/ 0 h 2497873"/>
                <a:gd name="connsiteX1" fmla="*/ 6099717 w 6099717"/>
                <a:gd name="connsiteY1" fmla="*/ 0 h 2497873"/>
                <a:gd name="connsiteX2" fmla="*/ 6099717 w 6099717"/>
                <a:gd name="connsiteY2" fmla="*/ 2497873 h 2497873"/>
                <a:gd name="connsiteX3" fmla="*/ 0 w 6099717"/>
                <a:gd name="connsiteY3" fmla="*/ 1349297 h 2497873"/>
                <a:gd name="connsiteX4" fmla="*/ 0 w 6099717"/>
                <a:gd name="connsiteY4" fmla="*/ 0 h 2497873"/>
                <a:gd name="connsiteX0" fmla="*/ 0 w 6099717"/>
                <a:gd name="connsiteY0" fmla="*/ 0 h 3077736"/>
                <a:gd name="connsiteX1" fmla="*/ 6099717 w 6099717"/>
                <a:gd name="connsiteY1" fmla="*/ 0 h 3077736"/>
                <a:gd name="connsiteX2" fmla="*/ 6055112 w 6099717"/>
                <a:gd name="connsiteY2" fmla="*/ 3077736 h 3077736"/>
                <a:gd name="connsiteX3" fmla="*/ 0 w 6099717"/>
                <a:gd name="connsiteY3" fmla="*/ 1349297 h 3077736"/>
                <a:gd name="connsiteX4" fmla="*/ 0 w 6099717"/>
                <a:gd name="connsiteY4" fmla="*/ 0 h 3077736"/>
                <a:gd name="connsiteX0" fmla="*/ 11151 w 6110868"/>
                <a:gd name="connsiteY0" fmla="*/ 0 h 3077736"/>
                <a:gd name="connsiteX1" fmla="*/ 6110868 w 6110868"/>
                <a:gd name="connsiteY1" fmla="*/ 0 h 3077736"/>
                <a:gd name="connsiteX2" fmla="*/ 6066263 w 6110868"/>
                <a:gd name="connsiteY2" fmla="*/ 3077736 h 3077736"/>
                <a:gd name="connsiteX3" fmla="*/ 0 w 6110868"/>
                <a:gd name="connsiteY3" fmla="*/ 1282390 h 3077736"/>
                <a:gd name="connsiteX4" fmla="*/ 11151 w 6110868"/>
                <a:gd name="connsiteY4" fmla="*/ 0 h 3077736"/>
                <a:gd name="connsiteX0" fmla="*/ 11151 w 6110868"/>
                <a:gd name="connsiteY0" fmla="*/ 0 h 3077736"/>
                <a:gd name="connsiteX1" fmla="*/ 6110868 w 6110868"/>
                <a:gd name="connsiteY1" fmla="*/ 0 h 3077736"/>
                <a:gd name="connsiteX2" fmla="*/ 6066263 w 6110868"/>
                <a:gd name="connsiteY2" fmla="*/ 3077736 h 3077736"/>
                <a:gd name="connsiteX3" fmla="*/ 4003288 w 6110868"/>
                <a:gd name="connsiteY3" fmla="*/ 2453267 h 3077736"/>
                <a:gd name="connsiteX4" fmla="*/ 0 w 6110868"/>
                <a:gd name="connsiteY4" fmla="*/ 1282390 h 3077736"/>
                <a:gd name="connsiteX5" fmla="*/ 11151 w 6110868"/>
                <a:gd name="connsiteY5" fmla="*/ 0 h 3077736"/>
                <a:gd name="connsiteX0" fmla="*/ 11151 w 6110868"/>
                <a:gd name="connsiteY0" fmla="*/ 0 h 2453267"/>
                <a:gd name="connsiteX1" fmla="*/ 6110868 w 6110868"/>
                <a:gd name="connsiteY1" fmla="*/ 0 h 2453267"/>
                <a:gd name="connsiteX2" fmla="*/ 6088565 w 6110868"/>
                <a:gd name="connsiteY2" fmla="*/ 2442116 h 2453267"/>
                <a:gd name="connsiteX3" fmla="*/ 4003288 w 6110868"/>
                <a:gd name="connsiteY3" fmla="*/ 2453267 h 2453267"/>
                <a:gd name="connsiteX4" fmla="*/ 0 w 6110868"/>
                <a:gd name="connsiteY4" fmla="*/ 1282390 h 2453267"/>
                <a:gd name="connsiteX5" fmla="*/ 11151 w 6110868"/>
                <a:gd name="connsiteY5" fmla="*/ 0 h 2453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10868" h="2453267">
                  <a:moveTo>
                    <a:pt x="11151" y="0"/>
                  </a:moveTo>
                  <a:lnTo>
                    <a:pt x="6110868" y="0"/>
                  </a:lnTo>
                  <a:lnTo>
                    <a:pt x="6088565" y="2442116"/>
                  </a:lnTo>
                  <a:lnTo>
                    <a:pt x="4003288" y="2453267"/>
                  </a:lnTo>
                  <a:lnTo>
                    <a:pt x="0" y="1282390"/>
                  </a:lnTo>
                  <a:lnTo>
                    <a:pt x="1115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5" name="Rectangle 4"/>
            <p:cNvSpPr/>
            <p:nvPr/>
          </p:nvSpPr>
          <p:spPr>
            <a:xfrm flipH="1">
              <a:off x="5983316" y="0"/>
              <a:ext cx="6218297" cy="2453267"/>
            </a:xfrm>
            <a:custGeom>
              <a:avLst/>
              <a:gdLst>
                <a:gd name="connsiteX0" fmla="*/ 0 w 6099717"/>
                <a:gd name="connsiteY0" fmla="*/ 0 h 2497873"/>
                <a:gd name="connsiteX1" fmla="*/ 6099717 w 6099717"/>
                <a:gd name="connsiteY1" fmla="*/ 0 h 2497873"/>
                <a:gd name="connsiteX2" fmla="*/ 6099717 w 6099717"/>
                <a:gd name="connsiteY2" fmla="*/ 2497873 h 2497873"/>
                <a:gd name="connsiteX3" fmla="*/ 0 w 6099717"/>
                <a:gd name="connsiteY3" fmla="*/ 2497873 h 2497873"/>
                <a:gd name="connsiteX4" fmla="*/ 0 w 6099717"/>
                <a:gd name="connsiteY4" fmla="*/ 0 h 2497873"/>
                <a:gd name="connsiteX0" fmla="*/ 0 w 6099717"/>
                <a:gd name="connsiteY0" fmla="*/ 0 h 2497873"/>
                <a:gd name="connsiteX1" fmla="*/ 6099717 w 6099717"/>
                <a:gd name="connsiteY1" fmla="*/ 0 h 2497873"/>
                <a:gd name="connsiteX2" fmla="*/ 6099717 w 6099717"/>
                <a:gd name="connsiteY2" fmla="*/ 2497873 h 2497873"/>
                <a:gd name="connsiteX3" fmla="*/ 11151 w 6099717"/>
                <a:gd name="connsiteY3" fmla="*/ 1460810 h 2497873"/>
                <a:gd name="connsiteX4" fmla="*/ 0 w 6099717"/>
                <a:gd name="connsiteY4" fmla="*/ 0 h 2497873"/>
                <a:gd name="connsiteX0" fmla="*/ 0 w 6099717"/>
                <a:gd name="connsiteY0" fmla="*/ 0 h 2497873"/>
                <a:gd name="connsiteX1" fmla="*/ 6099717 w 6099717"/>
                <a:gd name="connsiteY1" fmla="*/ 0 h 2497873"/>
                <a:gd name="connsiteX2" fmla="*/ 6099717 w 6099717"/>
                <a:gd name="connsiteY2" fmla="*/ 2497873 h 2497873"/>
                <a:gd name="connsiteX3" fmla="*/ 0 w 6099717"/>
                <a:gd name="connsiteY3" fmla="*/ 1349297 h 2497873"/>
                <a:gd name="connsiteX4" fmla="*/ 0 w 6099717"/>
                <a:gd name="connsiteY4" fmla="*/ 0 h 2497873"/>
                <a:gd name="connsiteX0" fmla="*/ 0 w 6099717"/>
                <a:gd name="connsiteY0" fmla="*/ 0 h 3077736"/>
                <a:gd name="connsiteX1" fmla="*/ 6099717 w 6099717"/>
                <a:gd name="connsiteY1" fmla="*/ 0 h 3077736"/>
                <a:gd name="connsiteX2" fmla="*/ 6055112 w 6099717"/>
                <a:gd name="connsiteY2" fmla="*/ 3077736 h 3077736"/>
                <a:gd name="connsiteX3" fmla="*/ 0 w 6099717"/>
                <a:gd name="connsiteY3" fmla="*/ 1349297 h 3077736"/>
                <a:gd name="connsiteX4" fmla="*/ 0 w 6099717"/>
                <a:gd name="connsiteY4" fmla="*/ 0 h 3077736"/>
                <a:gd name="connsiteX0" fmla="*/ 11151 w 6110868"/>
                <a:gd name="connsiteY0" fmla="*/ 0 h 3077736"/>
                <a:gd name="connsiteX1" fmla="*/ 6110868 w 6110868"/>
                <a:gd name="connsiteY1" fmla="*/ 0 h 3077736"/>
                <a:gd name="connsiteX2" fmla="*/ 6066263 w 6110868"/>
                <a:gd name="connsiteY2" fmla="*/ 3077736 h 3077736"/>
                <a:gd name="connsiteX3" fmla="*/ 0 w 6110868"/>
                <a:gd name="connsiteY3" fmla="*/ 1282390 h 3077736"/>
                <a:gd name="connsiteX4" fmla="*/ 11151 w 6110868"/>
                <a:gd name="connsiteY4" fmla="*/ 0 h 3077736"/>
                <a:gd name="connsiteX0" fmla="*/ 11151 w 6110868"/>
                <a:gd name="connsiteY0" fmla="*/ 0 h 3077736"/>
                <a:gd name="connsiteX1" fmla="*/ 6110868 w 6110868"/>
                <a:gd name="connsiteY1" fmla="*/ 0 h 3077736"/>
                <a:gd name="connsiteX2" fmla="*/ 6066263 w 6110868"/>
                <a:gd name="connsiteY2" fmla="*/ 3077736 h 3077736"/>
                <a:gd name="connsiteX3" fmla="*/ 4003288 w 6110868"/>
                <a:gd name="connsiteY3" fmla="*/ 2453267 h 3077736"/>
                <a:gd name="connsiteX4" fmla="*/ 0 w 6110868"/>
                <a:gd name="connsiteY4" fmla="*/ 1282390 h 3077736"/>
                <a:gd name="connsiteX5" fmla="*/ 11151 w 6110868"/>
                <a:gd name="connsiteY5" fmla="*/ 0 h 3077736"/>
                <a:gd name="connsiteX0" fmla="*/ 11151 w 6110868"/>
                <a:gd name="connsiteY0" fmla="*/ 0 h 2453267"/>
                <a:gd name="connsiteX1" fmla="*/ 6110868 w 6110868"/>
                <a:gd name="connsiteY1" fmla="*/ 0 h 2453267"/>
                <a:gd name="connsiteX2" fmla="*/ 6088565 w 6110868"/>
                <a:gd name="connsiteY2" fmla="*/ 2442116 h 2453267"/>
                <a:gd name="connsiteX3" fmla="*/ 4003288 w 6110868"/>
                <a:gd name="connsiteY3" fmla="*/ 2453267 h 2453267"/>
                <a:gd name="connsiteX4" fmla="*/ 0 w 6110868"/>
                <a:gd name="connsiteY4" fmla="*/ 1282390 h 2453267"/>
                <a:gd name="connsiteX5" fmla="*/ 11151 w 6110868"/>
                <a:gd name="connsiteY5" fmla="*/ 0 h 2453267"/>
                <a:gd name="connsiteX0" fmla="*/ 0 w 6111239"/>
                <a:gd name="connsiteY0" fmla="*/ 0 h 2453267"/>
                <a:gd name="connsiteX1" fmla="*/ 6111239 w 6111239"/>
                <a:gd name="connsiteY1" fmla="*/ 0 h 2453267"/>
                <a:gd name="connsiteX2" fmla="*/ 6088936 w 6111239"/>
                <a:gd name="connsiteY2" fmla="*/ 2442116 h 2453267"/>
                <a:gd name="connsiteX3" fmla="*/ 4003659 w 6111239"/>
                <a:gd name="connsiteY3" fmla="*/ 2453267 h 2453267"/>
                <a:gd name="connsiteX4" fmla="*/ 371 w 6111239"/>
                <a:gd name="connsiteY4" fmla="*/ 1282390 h 2453267"/>
                <a:gd name="connsiteX5" fmla="*/ 0 w 6111239"/>
                <a:gd name="connsiteY5" fmla="*/ 0 h 2453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11239" h="2453267">
                  <a:moveTo>
                    <a:pt x="0" y="0"/>
                  </a:moveTo>
                  <a:lnTo>
                    <a:pt x="6111239" y="0"/>
                  </a:lnTo>
                  <a:lnTo>
                    <a:pt x="6088936" y="2442116"/>
                  </a:lnTo>
                  <a:lnTo>
                    <a:pt x="4003659" y="2453267"/>
                  </a:lnTo>
                  <a:lnTo>
                    <a:pt x="371" y="1282390"/>
                  </a:lnTo>
                  <a:cubicBezTo>
                    <a:pt x="247" y="854927"/>
                    <a:pt x="124" y="427463"/>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grpSp>
      <p:sp>
        <p:nvSpPr>
          <p:cNvPr id="2" name="Title 1"/>
          <p:cNvSpPr>
            <a:spLocks noGrp="1"/>
          </p:cNvSpPr>
          <p:nvPr userDrawn="1">
            <p:ph type="ctrTitle"/>
          </p:nvPr>
        </p:nvSpPr>
        <p:spPr>
          <a:xfrm>
            <a:off x="2383359" y="2"/>
            <a:ext cx="7887343" cy="2121677"/>
          </a:xfrm>
          <a:prstGeom prst="rect">
            <a:avLst/>
          </a:prstGeom>
          <a:noFill/>
        </p:spPr>
        <p:txBody>
          <a:bodyPr>
            <a:noAutofit/>
            <a:scene3d>
              <a:camera prst="orthographicFront"/>
              <a:lightRig rig="soft" dir="t">
                <a:rot lat="0" lon="0" rev="10800000"/>
              </a:lightRig>
            </a:scene3d>
            <a:sp3d>
              <a:bevelT w="27940" h="12700"/>
              <a:contourClr>
                <a:srgbClr val="DDDDDD"/>
              </a:contourClr>
            </a:sp3d>
          </a:bodyPr>
          <a:lstStyle>
            <a:lvl1pPr algn="l">
              <a:defRPr sz="4050" b="1" cap="none" spc="-113">
                <a:ln w="11430"/>
                <a:solidFill>
                  <a:schemeClr val="bg1"/>
                </a:solidFill>
                <a:effectLst>
                  <a:outerShdw blurRad="50800" dist="38100" dir="2700000" algn="tl" rotWithShape="0">
                    <a:prstClr val="black">
                      <a:alpha val="70000"/>
                    </a:prstClr>
                  </a:outerShdw>
                </a:effectLst>
              </a:defRPr>
            </a:lvl1pPr>
          </a:lstStyle>
          <a:p>
            <a:r>
              <a:rPr lang="en-US" dirty="0" smtClean="0"/>
              <a:t>Click to edit Master title style</a:t>
            </a:r>
            <a:endParaRPr lang="en-US" dirty="0"/>
          </a:p>
        </p:txBody>
      </p:sp>
      <p:grpSp>
        <p:nvGrpSpPr>
          <p:cNvPr id="26" name="Group 25"/>
          <p:cNvGrpSpPr/>
          <p:nvPr userDrawn="1"/>
        </p:nvGrpSpPr>
        <p:grpSpPr>
          <a:xfrm>
            <a:off x="1" y="0"/>
            <a:ext cx="1315844" cy="1234440"/>
            <a:chOff x="0" y="71081"/>
            <a:chExt cx="1315844" cy="1280160"/>
          </a:xfrm>
          <a:solidFill>
            <a:schemeClr val="accent3"/>
          </a:solidFill>
        </p:grpSpPr>
        <p:sp>
          <p:nvSpPr>
            <p:cNvPr id="18" name="Freeform 17"/>
            <p:cNvSpPr/>
            <p:nvPr userDrawn="1"/>
          </p:nvSpPr>
          <p:spPr>
            <a:xfrm flipH="1">
              <a:off x="0" y="71081"/>
              <a:ext cx="1315844" cy="1280160"/>
            </a:xfrm>
            <a:custGeom>
              <a:avLst/>
              <a:gdLst>
                <a:gd name="connsiteX0" fmla="*/ 314957 w 1005840"/>
                <a:gd name="connsiteY0" fmla="*/ 0 h 1280160"/>
                <a:gd name="connsiteX1" fmla="*/ 1005840 w 1005840"/>
                <a:gd name="connsiteY1" fmla="*/ 0 h 1280160"/>
                <a:gd name="connsiteX2" fmla="*/ 1005840 w 1005840"/>
                <a:gd name="connsiteY2" fmla="*/ 1280160 h 1280160"/>
                <a:gd name="connsiteX3" fmla="*/ 314957 w 1005840"/>
                <a:gd name="connsiteY3" fmla="*/ 1280160 h 1280160"/>
                <a:gd name="connsiteX4" fmla="*/ 6398 w 1005840"/>
                <a:gd name="connsiteY4" fmla="*/ 1028677 h 1280160"/>
                <a:gd name="connsiteX5" fmla="*/ 0 w 1005840"/>
                <a:gd name="connsiteY5" fmla="*/ 965212 h 1280160"/>
                <a:gd name="connsiteX6" fmla="*/ 0 w 1005840"/>
                <a:gd name="connsiteY6" fmla="*/ 314948 h 1280160"/>
                <a:gd name="connsiteX7" fmla="*/ 6398 w 1005840"/>
                <a:gd name="connsiteY7" fmla="*/ 251483 h 1280160"/>
                <a:gd name="connsiteX8" fmla="*/ 251482 w 1005840"/>
                <a:gd name="connsiteY8" fmla="*/ 639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840" h="1280160">
                  <a:moveTo>
                    <a:pt x="314957" y="0"/>
                  </a:moveTo>
                  <a:lnTo>
                    <a:pt x="1005840" y="0"/>
                  </a:lnTo>
                  <a:lnTo>
                    <a:pt x="1005840" y="1280160"/>
                  </a:lnTo>
                  <a:lnTo>
                    <a:pt x="314957" y="1280160"/>
                  </a:lnTo>
                  <a:cubicBezTo>
                    <a:pt x="162753" y="1280160"/>
                    <a:pt x="35766" y="1172199"/>
                    <a:pt x="6398" y="1028677"/>
                  </a:cubicBezTo>
                  <a:lnTo>
                    <a:pt x="0" y="965212"/>
                  </a:lnTo>
                  <a:lnTo>
                    <a:pt x="0" y="314948"/>
                  </a:lnTo>
                  <a:lnTo>
                    <a:pt x="6398" y="251483"/>
                  </a:lnTo>
                  <a:cubicBezTo>
                    <a:pt x="31571" y="128465"/>
                    <a:pt x="128464" y="31572"/>
                    <a:pt x="251482" y="6399"/>
                  </a:cubicBezTo>
                  <a:close/>
                </a:path>
              </a:pathLst>
            </a:cu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9" name="TextBox 18"/>
            <p:cNvSpPr txBox="1"/>
            <p:nvPr userDrawn="1"/>
          </p:nvSpPr>
          <p:spPr>
            <a:xfrm rot="16200000">
              <a:off x="-298178" y="540864"/>
              <a:ext cx="1070358" cy="323165"/>
            </a:xfrm>
            <a:prstGeom prst="rect">
              <a:avLst/>
            </a:prstGeom>
            <a:noFill/>
            <a:ln>
              <a:noFill/>
            </a:ln>
          </p:spPr>
          <p:txBody>
            <a:bodyPr wrap="square" rtlCol="0">
              <a:spAutoFit/>
            </a:bodyPr>
            <a:lstStyle/>
            <a:p>
              <a:r>
                <a:rPr lang="en-US" sz="1500" dirty="0" smtClean="0">
                  <a:solidFill>
                    <a:prstClr val="white"/>
                  </a:solidFill>
                </a:rPr>
                <a:t>Chapter</a:t>
              </a:r>
              <a:endParaRPr lang="en-US" sz="1500" dirty="0">
                <a:solidFill>
                  <a:prstClr val="white"/>
                </a:solidFill>
              </a:endParaRPr>
            </a:p>
          </p:txBody>
        </p:sp>
      </p:grpSp>
      <p:sp>
        <p:nvSpPr>
          <p:cNvPr id="28" name="Rectangle 27"/>
          <p:cNvSpPr/>
          <p:nvPr userDrawn="1"/>
        </p:nvSpPr>
        <p:spPr>
          <a:xfrm flipV="1">
            <a:off x="4083331" y="2407546"/>
            <a:ext cx="4099367" cy="64008"/>
          </a:xfrm>
          <a:prstGeom prst="rect">
            <a:avLst/>
          </a:prstGeom>
          <a:solidFill>
            <a:schemeClr val="tx2">
              <a:lumMod val="50000"/>
              <a:alpha val="69804"/>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9" name="Rectangle 28"/>
          <p:cNvSpPr/>
          <p:nvPr userDrawn="1"/>
        </p:nvSpPr>
        <p:spPr>
          <a:xfrm rot="20641458" flipV="1">
            <a:off x="8091807" y="1824352"/>
            <a:ext cx="4206240" cy="64008"/>
          </a:xfrm>
          <a:prstGeom prst="rect">
            <a:avLst/>
          </a:prstGeom>
          <a:solidFill>
            <a:schemeClr val="tx2">
              <a:lumMod val="50000"/>
              <a:alpha val="69804"/>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1" name="Rectangle 30"/>
          <p:cNvSpPr/>
          <p:nvPr userDrawn="1"/>
        </p:nvSpPr>
        <p:spPr>
          <a:xfrm rot="958542" flipH="1" flipV="1">
            <a:off x="-112056" y="1813399"/>
            <a:ext cx="4297680" cy="64008"/>
          </a:xfrm>
          <a:prstGeom prst="rect">
            <a:avLst/>
          </a:prstGeom>
          <a:solidFill>
            <a:schemeClr val="tx2">
              <a:lumMod val="50000"/>
              <a:alpha val="69804"/>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Tree>
    <p:custDataLst>
      <p:tags r:id="rId1"/>
    </p:custDataLst>
    <p:extLst>
      <p:ext uri="{BB962C8B-B14F-4D97-AF65-F5344CB8AC3E}">
        <p14:creationId xmlns:p14="http://schemas.microsoft.com/office/powerpoint/2010/main" val="4164866211"/>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6071" y="0"/>
            <a:ext cx="10588699" cy="1188720"/>
          </a:xfrm>
        </p:spPr>
        <p:txBody>
          <a:bodyPr vert="horz" lIns="91440" tIns="45720" rIns="91440" bIns="45720" rtlCol="0" anchor="ctr">
            <a:normAutofit/>
          </a:bodyPr>
          <a:lstStyle>
            <a:lvl1pPr>
              <a:defRPr lang="en-US" dirty="0"/>
            </a:lvl1pPr>
          </a:lstStyle>
          <a:p>
            <a:pPr lvl="0"/>
            <a:r>
              <a:rPr lang="en-US" dirty="0" smtClean="0"/>
              <a:t>Click to edit Master title style  </a:t>
            </a:r>
            <a:endParaRPr lang="en-US" dirty="0"/>
          </a:p>
        </p:txBody>
      </p:sp>
      <p:sp>
        <p:nvSpPr>
          <p:cNvPr id="3" name="Content Placeholder 2"/>
          <p:cNvSpPr>
            <a:spLocks noGrp="1"/>
          </p:cNvSpPr>
          <p:nvPr>
            <p:ph idx="1"/>
          </p:nvPr>
        </p:nvSpPr>
        <p:spPr>
          <a:xfrm>
            <a:off x="2074226" y="1817225"/>
            <a:ext cx="9508175" cy="4308938"/>
          </a:xfrm>
          <a:prstGeom prst="rect">
            <a:avLst/>
          </a:prstGeo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900">
                <a:solidFill>
                  <a:sysClr val="windowText" lastClr="000000"/>
                </a:solidFill>
              </a:defRPr>
            </a:lvl1pPr>
          </a:lstStyle>
          <a:p>
            <a:fld id="{27C98126-00D4-4536-8967-EB49841E9AA8}" type="slidenum">
              <a:rPr lang="en-US" smtClean="0"/>
              <a:pPr/>
              <a:t>‹#›</a:t>
            </a:fld>
            <a:endParaRPr lang="en-US" dirty="0"/>
          </a:p>
        </p:txBody>
      </p:sp>
      <p:sp>
        <p:nvSpPr>
          <p:cNvPr id="9" name="Date Placeholder 3"/>
          <p:cNvSpPr>
            <a:spLocks noGrp="1"/>
          </p:cNvSpPr>
          <p:nvPr>
            <p:ph type="dt" sz="half" idx="2"/>
          </p:nvPr>
        </p:nvSpPr>
        <p:spPr>
          <a:xfrm>
            <a:off x="5171607" y="6303097"/>
            <a:ext cx="1848789" cy="274320"/>
          </a:xfrm>
          <a:prstGeom prst="rect">
            <a:avLst/>
          </a:prstGeom>
        </p:spPr>
        <p:txBody>
          <a:bodyPr vert="horz" lIns="91440" tIns="45720" rIns="91440" bIns="45720" rtlCol="0" anchor="ctr"/>
          <a:lstStyle>
            <a:lvl1pPr algn="l">
              <a:defRPr sz="900">
                <a:solidFill>
                  <a:sysClr val="windowText" lastClr="000000"/>
                </a:solidFill>
              </a:defRPr>
            </a:lvl1pPr>
          </a:lstStyle>
          <a:p>
            <a:fld id="{F6256D38-0405-4CE4-A2A4-B1F49A27DF9C}" type="datetime1">
              <a:rPr lang="en-US" smtClean="0"/>
              <a:pPr/>
              <a:t>5/27/2015</a:t>
            </a:fld>
            <a:endParaRPr lang="en-US" dirty="0"/>
          </a:p>
        </p:txBody>
      </p:sp>
      <p:sp>
        <p:nvSpPr>
          <p:cNvPr id="10" name="Footer Placeholder 4"/>
          <p:cNvSpPr>
            <a:spLocks noGrp="1"/>
          </p:cNvSpPr>
          <p:nvPr>
            <p:ph type="ftr" sz="quarter" idx="3"/>
          </p:nvPr>
        </p:nvSpPr>
        <p:spPr>
          <a:xfrm>
            <a:off x="7066516" y="6303097"/>
            <a:ext cx="3860800" cy="274320"/>
          </a:xfrm>
          <a:prstGeom prst="rect">
            <a:avLst/>
          </a:prstGeom>
        </p:spPr>
        <p:txBody>
          <a:bodyPr vert="horz" lIns="91440" tIns="45720" rIns="91440" bIns="45720" rtlCol="0" anchor="ctr"/>
          <a:lstStyle>
            <a:lvl1pPr algn="ctr">
              <a:defRPr sz="900">
                <a:solidFill>
                  <a:sysClr val="windowText" lastClr="000000"/>
                </a:solidFill>
              </a:defRPr>
            </a:lvl1pPr>
          </a:lstStyle>
          <a:p>
            <a:r>
              <a:rPr lang="en-US" dirty="0" smtClean="0"/>
              <a:t>Footer text goes here</a:t>
            </a:r>
            <a:endParaRPr lang="en-US" dirty="0"/>
          </a:p>
        </p:txBody>
      </p:sp>
    </p:spTree>
    <p:custDataLst>
      <p:tags r:id="rId1"/>
    </p:custDataLst>
    <p:extLst>
      <p:ext uri="{BB962C8B-B14F-4D97-AF65-F5344CB8AC3E}">
        <p14:creationId xmlns:p14="http://schemas.microsoft.com/office/powerpoint/2010/main" val="3942105770"/>
      </p:ext>
    </p:extLst>
  </p:cSld>
  <p:clrMapOvr>
    <a:masterClrMapping/>
  </p:clrMapOvr>
  <p:transition spd="slow">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3">
            <a:extLst>
              <a:ext uri="{28A0092B-C50C-407E-A947-70E740481C1C}">
                <a14:useLocalDpi xmlns:a14="http://schemas.microsoft.com/office/drawing/2010/main" val="0"/>
              </a:ext>
            </a:extLst>
          </a:blip>
          <a:srcRect t="2137" b="44074"/>
          <a:stretch/>
        </p:blipFill>
        <p:spPr>
          <a:xfrm>
            <a:off x="0" y="2"/>
            <a:ext cx="12188952" cy="4229099"/>
          </a:xfrm>
          <a:prstGeom prst="rect">
            <a:avLst/>
          </a:prstGeom>
          <a:effectLst>
            <a:reflection blurRad="6350" stA="52000" endA="300" endPos="35000" dir="5400000" sy="-100000" algn="bl" rotWithShape="0"/>
          </a:effectLst>
        </p:spPr>
      </p:pic>
      <p:sp>
        <p:nvSpPr>
          <p:cNvPr id="14" name="Rectangle 13"/>
          <p:cNvSpPr/>
          <p:nvPr userDrawn="1"/>
        </p:nvSpPr>
        <p:spPr>
          <a:xfrm>
            <a:off x="0" y="4244339"/>
            <a:ext cx="12192000" cy="2348318"/>
          </a:xfrm>
          <a:prstGeom prst="rect">
            <a:avLst/>
          </a:prstGeom>
          <a:gradFill flip="none" rotWithShape="1">
            <a:gsLst>
              <a:gs pos="0">
                <a:schemeClr val="accent1">
                  <a:lumMod val="60000"/>
                  <a:lumOff val="40000"/>
                </a:schemeClr>
              </a:gs>
              <a:gs pos="55000">
                <a:schemeClr val="accent1">
                  <a:lumMod val="75000"/>
                </a:schemeClr>
              </a:gs>
              <a:gs pos="100000">
                <a:schemeClr val="accent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 name="Title 1"/>
          <p:cNvSpPr>
            <a:spLocks noGrp="1"/>
          </p:cNvSpPr>
          <p:nvPr>
            <p:ph type="title" hasCustomPrompt="1"/>
          </p:nvPr>
        </p:nvSpPr>
        <p:spPr>
          <a:xfrm>
            <a:off x="3631107" y="4255936"/>
            <a:ext cx="8423564" cy="1596195"/>
          </a:xfrm>
          <a:noFill/>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defRPr lang="en-US" sz="4050" spc="-113" dirty="0">
                <a:ln w="11430"/>
                <a:solidFill>
                  <a:schemeClr val="bg1"/>
                </a:solidFill>
                <a:effectLst>
                  <a:outerShdw blurRad="50800" dist="38100" dir="2700000" algn="tl" rotWithShape="0">
                    <a:prstClr val="black">
                      <a:alpha val="70000"/>
                    </a:prstClr>
                  </a:outerShdw>
                </a:effectLst>
              </a:defRPr>
            </a:lvl1pPr>
          </a:lstStyle>
          <a:p>
            <a:pPr lvl="0"/>
            <a:r>
              <a:rPr lang="en-US" dirty="0" smtClean="0"/>
              <a:t>Click to Edit</a:t>
            </a:r>
            <a:br>
              <a:rPr lang="en-US" dirty="0" smtClean="0"/>
            </a:br>
            <a:r>
              <a:rPr lang="en-US" dirty="0" smtClean="0"/>
              <a:t> Title</a:t>
            </a:r>
            <a:endParaRPr lang="en-US" dirty="0"/>
          </a:p>
        </p:txBody>
      </p:sp>
      <p:sp>
        <p:nvSpPr>
          <p:cNvPr id="3" name="Text Placeholder 2"/>
          <p:cNvSpPr>
            <a:spLocks noGrp="1"/>
          </p:cNvSpPr>
          <p:nvPr>
            <p:ph type="body" idx="1"/>
          </p:nvPr>
        </p:nvSpPr>
        <p:spPr>
          <a:xfrm>
            <a:off x="3622767" y="5825295"/>
            <a:ext cx="8404196" cy="477357"/>
          </a:xfrm>
          <a:prstGeom prst="rect">
            <a:avLst/>
          </a:prstGeom>
        </p:spPr>
        <p:txBody>
          <a:bodyPr vert="horz" lIns="91440" tIns="45720" rIns="91440" bIns="45720" rtlCol="0" anchor="t">
            <a:normAutofit/>
            <a:scene3d>
              <a:camera prst="orthographicFront"/>
              <a:lightRig rig="soft" dir="t">
                <a:rot lat="0" lon="0" rev="10800000"/>
              </a:lightRig>
            </a:scene3d>
            <a:sp3d>
              <a:bevelT w="27940" h="12700"/>
              <a:contourClr>
                <a:srgbClr val="DDDDDD"/>
              </a:contourClr>
            </a:sp3d>
          </a:bodyPr>
          <a:lstStyle>
            <a:lvl1pPr marL="0" indent="0">
              <a:buFontTx/>
              <a:buNone/>
              <a:defRPr lang="en-US" sz="2400" b="1" cap="none" spc="0" dirty="0" smtClean="0">
                <a:ln w="11430"/>
                <a:solidFill>
                  <a:schemeClr val="bg1"/>
                </a:solidFill>
                <a:effectLst>
                  <a:outerShdw blurRad="38100" dist="38100" dir="2700000" algn="tl">
                    <a:srgbClr val="000000">
                      <a:alpha val="84000"/>
                    </a:srgbClr>
                  </a:outerShdw>
                </a:effectLst>
                <a:latin typeface="+mj-lt"/>
                <a:ea typeface="+mj-ea"/>
                <a:cs typeface="+mj-cs"/>
              </a:defRPr>
            </a:lvl1pPr>
          </a:lstStyle>
          <a:p>
            <a:pPr lvl="0">
              <a:spcBef>
                <a:spcPct val="0"/>
              </a:spcBef>
            </a:pPr>
            <a:r>
              <a:rPr lang="en-US" dirty="0" smtClean="0"/>
              <a:t>Click to edit Master text styles</a:t>
            </a:r>
          </a:p>
        </p:txBody>
      </p:sp>
      <p:sp>
        <p:nvSpPr>
          <p:cNvPr id="10"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900">
                <a:solidFill>
                  <a:schemeClr val="bg1"/>
                </a:solidFill>
              </a:defRPr>
            </a:lvl1pPr>
          </a:lstStyle>
          <a:p>
            <a:fld id="{27C98126-00D4-4536-8967-EB49841E9AA8}" type="slidenum">
              <a:rPr lang="en-US" smtClean="0">
                <a:solidFill>
                  <a:prstClr val="white"/>
                </a:solidFill>
              </a:rPr>
              <a:pPr/>
              <a:t>‹#›</a:t>
            </a:fld>
            <a:endParaRPr lang="en-US" dirty="0">
              <a:solidFill>
                <a:prstClr val="white"/>
              </a:solidFill>
            </a:endParaRPr>
          </a:p>
        </p:txBody>
      </p:sp>
      <p:sp>
        <p:nvSpPr>
          <p:cNvPr id="11" name="Date Placeholder 3"/>
          <p:cNvSpPr>
            <a:spLocks noGrp="1"/>
          </p:cNvSpPr>
          <p:nvPr>
            <p:ph type="dt" sz="half" idx="2"/>
          </p:nvPr>
        </p:nvSpPr>
        <p:spPr>
          <a:xfrm>
            <a:off x="5171607" y="6303097"/>
            <a:ext cx="1848789" cy="274320"/>
          </a:xfrm>
          <a:prstGeom prst="rect">
            <a:avLst/>
          </a:prstGeom>
        </p:spPr>
        <p:txBody>
          <a:bodyPr vert="horz" lIns="91440" tIns="45720" rIns="91440" bIns="45720" rtlCol="0" anchor="ctr"/>
          <a:lstStyle>
            <a:lvl1pPr algn="l">
              <a:defRPr sz="900">
                <a:solidFill>
                  <a:schemeClr val="bg1"/>
                </a:solidFill>
              </a:defRPr>
            </a:lvl1pPr>
          </a:lstStyle>
          <a:p>
            <a:fld id="{134DB0C4-BD5D-49AD-AEE6-079F63B18A1A}" type="datetime1">
              <a:rPr lang="en-US" smtClean="0">
                <a:solidFill>
                  <a:prstClr val="white"/>
                </a:solidFill>
              </a:rPr>
              <a:pPr/>
              <a:t>5/27/2015</a:t>
            </a:fld>
            <a:endParaRPr lang="en-US" dirty="0">
              <a:solidFill>
                <a:prstClr val="white"/>
              </a:solidFill>
            </a:endParaRPr>
          </a:p>
        </p:txBody>
      </p:sp>
      <p:sp>
        <p:nvSpPr>
          <p:cNvPr id="12" name="Footer Placeholder 4"/>
          <p:cNvSpPr>
            <a:spLocks noGrp="1"/>
          </p:cNvSpPr>
          <p:nvPr>
            <p:ph type="ftr" sz="quarter" idx="3"/>
          </p:nvPr>
        </p:nvSpPr>
        <p:spPr>
          <a:xfrm>
            <a:off x="7066516" y="6303097"/>
            <a:ext cx="3860800" cy="274320"/>
          </a:xfrm>
          <a:prstGeom prst="rect">
            <a:avLst/>
          </a:prstGeom>
        </p:spPr>
        <p:txBody>
          <a:bodyPr vert="horz" lIns="91440" tIns="45720" rIns="91440" bIns="45720" rtlCol="0" anchor="ctr"/>
          <a:lstStyle>
            <a:lvl1pPr algn="ctr">
              <a:defRPr sz="900">
                <a:solidFill>
                  <a:schemeClr val="bg1"/>
                </a:solidFill>
              </a:defRPr>
            </a:lvl1pPr>
          </a:lstStyle>
          <a:p>
            <a:r>
              <a:rPr lang="en-US" dirty="0" smtClean="0">
                <a:solidFill>
                  <a:prstClr val="white"/>
                </a:solidFill>
              </a:rPr>
              <a:t>Footer text goes here</a:t>
            </a:r>
            <a:endParaRPr lang="en-US" dirty="0">
              <a:solidFill>
                <a:prstClr val="white"/>
              </a:solidFill>
            </a:endParaRPr>
          </a:p>
        </p:txBody>
      </p:sp>
      <p:sp>
        <p:nvSpPr>
          <p:cNvPr id="17" name="Rectangle 16"/>
          <p:cNvSpPr/>
          <p:nvPr userDrawn="1"/>
        </p:nvSpPr>
        <p:spPr>
          <a:xfrm>
            <a:off x="3048" y="4221107"/>
            <a:ext cx="12188952" cy="64008"/>
          </a:xfrm>
          <a:prstGeom prst="rect">
            <a:avLst/>
          </a:prstGeom>
          <a:solidFill>
            <a:schemeClr val="tx2">
              <a:lumMod val="50000"/>
              <a:alpha val="69804"/>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Tree>
    <p:custDataLst>
      <p:tags r:id="rId1"/>
    </p:custDataLst>
    <p:extLst>
      <p:ext uri="{BB962C8B-B14F-4D97-AF65-F5344CB8AC3E}">
        <p14:creationId xmlns:p14="http://schemas.microsoft.com/office/powerpoint/2010/main" val="2464303616"/>
      </p:ext>
    </p:extLst>
  </p:cSld>
  <p:clrMapOvr>
    <a:masterClrMapping/>
  </p:clrMapOvr>
  <p:transition spd="slow">
    <p:cov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06071" y="0"/>
            <a:ext cx="10573267" cy="1188720"/>
          </a:xfrm>
        </p:spPr>
        <p:txBody>
          <a:bodyPr/>
          <a:lstStyle/>
          <a:p>
            <a:r>
              <a:rPr lang="en-US" smtClean="0"/>
              <a:t>Click to edit Master title style</a:t>
            </a:r>
            <a:endParaRPr lang="en-US"/>
          </a:p>
        </p:txBody>
      </p:sp>
      <p:sp>
        <p:nvSpPr>
          <p:cNvPr id="9" name="Text Placeholder 8"/>
          <p:cNvSpPr>
            <a:spLocks noGrp="1"/>
          </p:cNvSpPr>
          <p:nvPr>
            <p:ph type="body" sz="quarter" idx="13"/>
          </p:nvPr>
        </p:nvSpPr>
        <p:spPr>
          <a:xfrm>
            <a:off x="1539943" y="1828215"/>
            <a:ext cx="4846320" cy="4285073"/>
          </a:xfrm>
        </p:spPr>
        <p:txBody>
          <a:bodyPr/>
          <a:lstStyle>
            <a:lvl1pPr marL="205740" indent="-205740">
              <a:buFont typeface="Arial" pitchFamily="34" charset="0"/>
              <a:buChar char="•"/>
              <a:tabLst>
                <a:tab pos="205740" algn="l"/>
              </a:tabLst>
              <a:defRPr b="0"/>
            </a:lvl1pPr>
            <a:lvl2pPr marL="557213" indent="-214313">
              <a:buFont typeface="Arial" pitchFamily="34" charset="0"/>
              <a:buChar char="•"/>
              <a:defRPr/>
            </a:lvl2pPr>
            <a:lvl3pPr marL="857250" indent="-171450">
              <a:buFont typeface="Arial" pitchFamily="34" charset="0"/>
              <a:buChar char="•"/>
              <a:defRPr/>
            </a:lvl3pPr>
            <a:lvl4pPr marL="1200150" indent="-171450">
              <a:buFont typeface="Arial" pitchFamily="34" charset="0"/>
              <a:buChar char="•"/>
              <a:defRPr/>
            </a:lvl4pPr>
            <a:lvl5pPr marL="1543050" indent="-1714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4"/>
          </p:nvPr>
        </p:nvSpPr>
        <p:spPr>
          <a:xfrm>
            <a:off x="6748883" y="1828802"/>
            <a:ext cx="4846320" cy="4295601"/>
          </a:xfrm>
        </p:spPr>
        <p:txBody>
          <a:bodyPr/>
          <a:lstStyle>
            <a:lvl1pPr marL="205740" indent="-205740">
              <a:buFont typeface="Arial" pitchFamily="34" charset="0"/>
              <a:buChar char="•"/>
              <a:defRPr b="0"/>
            </a:lvl1pPr>
            <a:lvl2pPr marL="557213" indent="-214313">
              <a:buFont typeface="Arial" pitchFamily="34" charset="0"/>
              <a:buChar char="•"/>
              <a:defRPr/>
            </a:lvl2pPr>
            <a:lvl3pPr marL="857250" indent="-171450">
              <a:buFont typeface="Arial" pitchFamily="34" charset="0"/>
              <a:buChar char="•"/>
              <a:defRPr/>
            </a:lvl3pPr>
            <a:lvl4pPr marL="1200150" indent="-171450">
              <a:buFont typeface="Arial" pitchFamily="34" charset="0"/>
              <a:buChar char="•"/>
              <a:defRPr/>
            </a:lvl4pPr>
            <a:lvl5pPr marL="1543050" indent="-1714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900">
                <a:solidFill>
                  <a:sysClr val="windowText" lastClr="000000"/>
                </a:solidFill>
              </a:defRPr>
            </a:lvl1pPr>
          </a:lstStyle>
          <a:p>
            <a:fld id="{27C98126-00D4-4536-8967-EB49841E9AA8}" type="slidenum">
              <a:rPr lang="en-US" smtClean="0"/>
              <a:pPr/>
              <a:t>‹#›</a:t>
            </a:fld>
            <a:endParaRPr lang="en-US" dirty="0"/>
          </a:p>
        </p:txBody>
      </p:sp>
      <p:sp>
        <p:nvSpPr>
          <p:cNvPr id="10" name="Date Placeholder 3"/>
          <p:cNvSpPr>
            <a:spLocks noGrp="1"/>
          </p:cNvSpPr>
          <p:nvPr>
            <p:ph type="dt" sz="half" idx="2"/>
          </p:nvPr>
        </p:nvSpPr>
        <p:spPr>
          <a:xfrm>
            <a:off x="5171607" y="6303097"/>
            <a:ext cx="1848789" cy="274320"/>
          </a:xfrm>
          <a:prstGeom prst="rect">
            <a:avLst/>
          </a:prstGeom>
        </p:spPr>
        <p:txBody>
          <a:bodyPr vert="horz" lIns="91440" tIns="45720" rIns="91440" bIns="45720" rtlCol="0" anchor="ctr"/>
          <a:lstStyle>
            <a:lvl1pPr algn="l">
              <a:defRPr sz="900">
                <a:solidFill>
                  <a:sysClr val="windowText" lastClr="000000"/>
                </a:solidFill>
              </a:defRPr>
            </a:lvl1pPr>
          </a:lstStyle>
          <a:p>
            <a:fld id="{B33742F2-6D99-486D-8848-CD9D61A3147F}" type="datetime1">
              <a:rPr lang="en-US" smtClean="0"/>
              <a:pPr/>
              <a:t>5/27/2015</a:t>
            </a:fld>
            <a:endParaRPr lang="en-US" dirty="0"/>
          </a:p>
        </p:txBody>
      </p:sp>
      <p:sp>
        <p:nvSpPr>
          <p:cNvPr id="12" name="Footer Placeholder 4"/>
          <p:cNvSpPr>
            <a:spLocks noGrp="1"/>
          </p:cNvSpPr>
          <p:nvPr>
            <p:ph type="ftr" sz="quarter" idx="3"/>
          </p:nvPr>
        </p:nvSpPr>
        <p:spPr>
          <a:xfrm>
            <a:off x="7066516" y="6303097"/>
            <a:ext cx="3860800" cy="274320"/>
          </a:xfrm>
          <a:prstGeom prst="rect">
            <a:avLst/>
          </a:prstGeom>
        </p:spPr>
        <p:txBody>
          <a:bodyPr vert="horz" lIns="91440" tIns="45720" rIns="91440" bIns="45720" rtlCol="0" anchor="ctr"/>
          <a:lstStyle>
            <a:lvl1pPr algn="ctr">
              <a:defRPr sz="900">
                <a:solidFill>
                  <a:sysClr val="windowText" lastClr="000000"/>
                </a:solidFill>
              </a:defRPr>
            </a:lvl1pPr>
          </a:lstStyle>
          <a:p>
            <a:r>
              <a:rPr lang="en-US" dirty="0" smtClean="0"/>
              <a:t>Footer text goes here</a:t>
            </a:r>
            <a:endParaRPr lang="en-US" dirty="0"/>
          </a:p>
        </p:txBody>
      </p:sp>
    </p:spTree>
    <p:custDataLst>
      <p:tags r:id="rId1"/>
    </p:custDataLst>
    <p:extLst>
      <p:ext uri="{BB962C8B-B14F-4D97-AF65-F5344CB8AC3E}">
        <p14:creationId xmlns:p14="http://schemas.microsoft.com/office/powerpoint/2010/main" val="971714963"/>
      </p:ext>
    </p:extLst>
  </p:cSld>
  <p:clrMapOvr>
    <a:masterClrMapping/>
  </p:clrMapOvr>
  <p:transition spd="slow">
    <p:cove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06071" y="0"/>
            <a:ext cx="10573267" cy="118872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632301" y="1836055"/>
            <a:ext cx="4846320" cy="639762"/>
          </a:xfrm>
          <a:prstGeom prst="rect">
            <a:avLst/>
          </a:prstGeom>
          <a:solidFill>
            <a:schemeClr val="accent3">
              <a:lumMod val="50000"/>
            </a:schemeClr>
          </a:solidFill>
        </p:spPr>
        <p:style>
          <a:lnRef idx="0">
            <a:schemeClr val="accent5"/>
          </a:lnRef>
          <a:fillRef idx="3">
            <a:schemeClr val="accent5"/>
          </a:fillRef>
          <a:effectRef idx="3">
            <a:schemeClr val="accent5"/>
          </a:effectRef>
          <a:fontRef idx="none"/>
        </p:style>
        <p:txBody>
          <a:bodyPr anchor="b"/>
          <a:lstStyle>
            <a:lvl1pPr marL="0" indent="0">
              <a:buNone/>
              <a:defRPr sz="18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5" name="Text Placeholder 4"/>
          <p:cNvSpPr>
            <a:spLocks noGrp="1"/>
          </p:cNvSpPr>
          <p:nvPr>
            <p:ph type="body" sz="quarter" idx="3"/>
          </p:nvPr>
        </p:nvSpPr>
        <p:spPr>
          <a:xfrm>
            <a:off x="6850087" y="1836055"/>
            <a:ext cx="4846320" cy="639762"/>
          </a:xfrm>
          <a:prstGeom prst="rect">
            <a:avLst/>
          </a:prstGeom>
          <a:solidFill>
            <a:schemeClr val="accent3">
              <a:lumMod val="50000"/>
            </a:schemeClr>
          </a:solidFill>
        </p:spPr>
        <p:style>
          <a:lnRef idx="0">
            <a:schemeClr val="accent5"/>
          </a:lnRef>
          <a:fillRef idx="3">
            <a:schemeClr val="accent5"/>
          </a:fillRef>
          <a:effectRef idx="3">
            <a:schemeClr val="accent5"/>
          </a:effectRef>
          <a:fontRef idx="none"/>
        </p:style>
        <p:txBody>
          <a:bodyPr anchor="b"/>
          <a:lstStyle>
            <a:lvl1pPr marL="0" indent="0">
              <a:buNone/>
              <a:defRPr sz="18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11" name="Text Placeholder 10"/>
          <p:cNvSpPr>
            <a:spLocks noGrp="1"/>
          </p:cNvSpPr>
          <p:nvPr>
            <p:ph type="body" sz="quarter" idx="13"/>
          </p:nvPr>
        </p:nvSpPr>
        <p:spPr>
          <a:xfrm>
            <a:off x="1632301" y="2480581"/>
            <a:ext cx="4846320" cy="3781324"/>
          </a:xfrm>
        </p:spPr>
        <p:txBody>
          <a:bodyPr/>
          <a:lstStyle>
            <a:lvl1pPr>
              <a:defRPr sz="1800"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12"/>
          <p:cNvSpPr>
            <a:spLocks noGrp="1"/>
          </p:cNvSpPr>
          <p:nvPr>
            <p:ph type="body" sz="quarter" idx="14"/>
          </p:nvPr>
        </p:nvSpPr>
        <p:spPr>
          <a:xfrm>
            <a:off x="6850087" y="2480583"/>
            <a:ext cx="4846320" cy="3756909"/>
          </a:xfrm>
        </p:spPr>
        <p:txBody>
          <a:bodyPr/>
          <a:lstStyle>
            <a:lvl1pPr>
              <a:defRPr sz="1800"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900">
                <a:solidFill>
                  <a:sysClr val="windowText" lastClr="000000"/>
                </a:solidFill>
              </a:defRPr>
            </a:lvl1pPr>
          </a:lstStyle>
          <a:p>
            <a:fld id="{27C98126-00D4-4536-8967-EB49841E9AA8}" type="slidenum">
              <a:rPr lang="en-US" smtClean="0"/>
              <a:pPr/>
              <a:t>‹#›</a:t>
            </a:fld>
            <a:endParaRPr lang="en-US" dirty="0"/>
          </a:p>
        </p:txBody>
      </p:sp>
      <p:sp>
        <p:nvSpPr>
          <p:cNvPr id="12" name="Date Placeholder 3"/>
          <p:cNvSpPr>
            <a:spLocks noGrp="1"/>
          </p:cNvSpPr>
          <p:nvPr>
            <p:ph type="dt" sz="half" idx="2"/>
          </p:nvPr>
        </p:nvSpPr>
        <p:spPr>
          <a:xfrm>
            <a:off x="5171607" y="6303097"/>
            <a:ext cx="1848789" cy="274320"/>
          </a:xfrm>
          <a:prstGeom prst="rect">
            <a:avLst/>
          </a:prstGeom>
        </p:spPr>
        <p:txBody>
          <a:bodyPr vert="horz" lIns="91440" tIns="45720" rIns="91440" bIns="45720" rtlCol="0" anchor="ctr"/>
          <a:lstStyle>
            <a:lvl1pPr algn="l">
              <a:defRPr sz="900">
                <a:solidFill>
                  <a:sysClr val="windowText" lastClr="000000"/>
                </a:solidFill>
              </a:defRPr>
            </a:lvl1pPr>
          </a:lstStyle>
          <a:p>
            <a:fld id="{1FF48EFD-E125-49CB-A514-2A51628F9FEC}" type="datetime1">
              <a:rPr lang="en-US" smtClean="0"/>
              <a:pPr/>
              <a:t>5/27/2015</a:t>
            </a:fld>
            <a:endParaRPr lang="en-US" dirty="0"/>
          </a:p>
        </p:txBody>
      </p:sp>
      <p:sp>
        <p:nvSpPr>
          <p:cNvPr id="14" name="Footer Placeholder 4"/>
          <p:cNvSpPr>
            <a:spLocks noGrp="1"/>
          </p:cNvSpPr>
          <p:nvPr>
            <p:ph type="ftr" sz="quarter" idx="15"/>
          </p:nvPr>
        </p:nvSpPr>
        <p:spPr>
          <a:xfrm>
            <a:off x="7066516" y="6303097"/>
            <a:ext cx="3860800" cy="274320"/>
          </a:xfrm>
          <a:prstGeom prst="rect">
            <a:avLst/>
          </a:prstGeom>
        </p:spPr>
        <p:txBody>
          <a:bodyPr vert="horz" lIns="91440" tIns="45720" rIns="91440" bIns="45720" rtlCol="0" anchor="ctr"/>
          <a:lstStyle>
            <a:lvl1pPr algn="ctr">
              <a:defRPr sz="900">
                <a:solidFill>
                  <a:sysClr val="windowText" lastClr="000000"/>
                </a:solidFill>
              </a:defRPr>
            </a:lvl1pPr>
          </a:lstStyle>
          <a:p>
            <a:r>
              <a:rPr lang="en-US" dirty="0" smtClean="0"/>
              <a:t>Footer text goes here</a:t>
            </a:r>
            <a:endParaRPr lang="en-US" dirty="0"/>
          </a:p>
        </p:txBody>
      </p:sp>
    </p:spTree>
    <p:custDataLst>
      <p:tags r:id="rId1"/>
    </p:custDataLst>
    <p:extLst>
      <p:ext uri="{BB962C8B-B14F-4D97-AF65-F5344CB8AC3E}">
        <p14:creationId xmlns:p14="http://schemas.microsoft.com/office/powerpoint/2010/main" val="1504357911"/>
      </p:ext>
    </p:extLst>
  </p:cSld>
  <p:clrMapOvr>
    <a:masterClrMapping/>
  </p:clrMapOvr>
  <p:transition spd="slow">
    <p:cove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19517" y="0"/>
            <a:ext cx="10661923" cy="1188720"/>
          </a:xfrm>
        </p:spPr>
        <p:txBody>
          <a:bodyPr vert="horz" lIns="91440" tIns="45720" rIns="91440" bIns="45720" rtlCol="0" anchor="ctr">
            <a:normAutofit/>
          </a:bodyPr>
          <a:lstStyle>
            <a:lvl1pPr>
              <a:defRPr lang="en-US"/>
            </a:lvl1pPr>
          </a:lstStyle>
          <a:p>
            <a:pPr lvl="0"/>
            <a:r>
              <a:rPr lang="en-US" smtClean="0"/>
              <a:t>Click to edit Master title style</a:t>
            </a:r>
            <a:endParaRPr lang="en-US"/>
          </a:p>
        </p:txBody>
      </p:sp>
      <p:sp>
        <p:nvSpPr>
          <p:cNvPr id="6"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900">
                <a:solidFill>
                  <a:sysClr val="windowText" lastClr="000000"/>
                </a:solidFill>
              </a:defRPr>
            </a:lvl1pPr>
          </a:lstStyle>
          <a:p>
            <a:fld id="{27C98126-00D4-4536-8967-EB49841E9AA8}" type="slidenum">
              <a:rPr lang="en-US" smtClean="0"/>
              <a:pPr/>
              <a:t>‹#›</a:t>
            </a:fld>
            <a:endParaRPr lang="en-US" dirty="0"/>
          </a:p>
        </p:txBody>
      </p:sp>
      <p:sp>
        <p:nvSpPr>
          <p:cNvPr id="7" name="Date Placeholder 3"/>
          <p:cNvSpPr>
            <a:spLocks noGrp="1"/>
          </p:cNvSpPr>
          <p:nvPr>
            <p:ph type="dt" sz="half" idx="2"/>
          </p:nvPr>
        </p:nvSpPr>
        <p:spPr>
          <a:xfrm>
            <a:off x="5171607" y="6303097"/>
            <a:ext cx="1848789" cy="274320"/>
          </a:xfrm>
          <a:prstGeom prst="rect">
            <a:avLst/>
          </a:prstGeom>
        </p:spPr>
        <p:txBody>
          <a:bodyPr vert="horz" lIns="91440" tIns="45720" rIns="91440" bIns="45720" rtlCol="0" anchor="ctr"/>
          <a:lstStyle>
            <a:lvl1pPr algn="l">
              <a:defRPr sz="900">
                <a:solidFill>
                  <a:sysClr val="windowText" lastClr="000000"/>
                </a:solidFill>
              </a:defRPr>
            </a:lvl1pPr>
          </a:lstStyle>
          <a:p>
            <a:fld id="{01B7A4E9-8F28-416E-AB9B-6B37F91A72C0}" type="datetime1">
              <a:rPr lang="en-US" smtClean="0"/>
              <a:pPr/>
              <a:t>5/27/2015</a:t>
            </a:fld>
            <a:endParaRPr lang="en-US" dirty="0"/>
          </a:p>
        </p:txBody>
      </p:sp>
      <p:sp>
        <p:nvSpPr>
          <p:cNvPr id="8" name="Footer Placeholder 4"/>
          <p:cNvSpPr>
            <a:spLocks noGrp="1"/>
          </p:cNvSpPr>
          <p:nvPr>
            <p:ph type="ftr" sz="quarter" idx="3"/>
          </p:nvPr>
        </p:nvSpPr>
        <p:spPr>
          <a:xfrm>
            <a:off x="7066516" y="6303097"/>
            <a:ext cx="3860800" cy="274320"/>
          </a:xfrm>
          <a:prstGeom prst="rect">
            <a:avLst/>
          </a:prstGeom>
        </p:spPr>
        <p:txBody>
          <a:bodyPr vert="horz" lIns="91440" tIns="45720" rIns="91440" bIns="45720" rtlCol="0" anchor="ctr"/>
          <a:lstStyle>
            <a:lvl1pPr algn="ctr">
              <a:defRPr sz="900">
                <a:solidFill>
                  <a:sysClr val="windowText" lastClr="000000"/>
                </a:solidFill>
              </a:defRPr>
            </a:lvl1pPr>
          </a:lstStyle>
          <a:p>
            <a:r>
              <a:rPr lang="en-US" dirty="0" smtClean="0"/>
              <a:t>Footer text goes here</a:t>
            </a:r>
            <a:endParaRPr lang="en-US" dirty="0"/>
          </a:p>
        </p:txBody>
      </p:sp>
    </p:spTree>
    <p:custDataLst>
      <p:tags r:id="rId1"/>
    </p:custDataLst>
    <p:extLst>
      <p:ext uri="{BB962C8B-B14F-4D97-AF65-F5344CB8AC3E}">
        <p14:creationId xmlns:p14="http://schemas.microsoft.com/office/powerpoint/2010/main" val="1719422818"/>
      </p:ext>
    </p:extLst>
  </p:cSld>
  <p:clrMapOvr>
    <a:masterClrMapping/>
  </p:clrMapOvr>
  <p:transition spd="slow">
    <p:cove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900">
                <a:solidFill>
                  <a:sysClr val="windowText" lastClr="000000"/>
                </a:solidFill>
              </a:defRPr>
            </a:lvl1pPr>
          </a:lstStyle>
          <a:p>
            <a:fld id="{27C98126-00D4-4536-8967-EB49841E9AA8}" type="slidenum">
              <a:rPr lang="en-US" smtClean="0"/>
              <a:pPr/>
              <a:t>‹#›</a:t>
            </a:fld>
            <a:endParaRPr lang="en-US" dirty="0"/>
          </a:p>
        </p:txBody>
      </p:sp>
      <p:sp>
        <p:nvSpPr>
          <p:cNvPr id="6" name="Date Placeholder 3"/>
          <p:cNvSpPr>
            <a:spLocks noGrp="1"/>
          </p:cNvSpPr>
          <p:nvPr>
            <p:ph type="dt" sz="half" idx="2"/>
          </p:nvPr>
        </p:nvSpPr>
        <p:spPr>
          <a:xfrm>
            <a:off x="5171607" y="6303097"/>
            <a:ext cx="1848789" cy="274320"/>
          </a:xfrm>
          <a:prstGeom prst="rect">
            <a:avLst/>
          </a:prstGeom>
        </p:spPr>
        <p:txBody>
          <a:bodyPr vert="horz" lIns="91440" tIns="45720" rIns="91440" bIns="45720" rtlCol="0" anchor="ctr"/>
          <a:lstStyle>
            <a:lvl1pPr algn="l">
              <a:defRPr sz="900">
                <a:solidFill>
                  <a:sysClr val="windowText" lastClr="000000"/>
                </a:solidFill>
              </a:defRPr>
            </a:lvl1pPr>
          </a:lstStyle>
          <a:p>
            <a:fld id="{BD424CD5-80D2-4112-9AE5-01B02260C8E8}" type="datetime1">
              <a:rPr lang="en-US" smtClean="0"/>
              <a:pPr/>
              <a:t>5/27/2015</a:t>
            </a:fld>
            <a:endParaRPr lang="en-US" dirty="0"/>
          </a:p>
        </p:txBody>
      </p:sp>
      <p:sp>
        <p:nvSpPr>
          <p:cNvPr id="7" name="Footer Placeholder 4"/>
          <p:cNvSpPr>
            <a:spLocks noGrp="1"/>
          </p:cNvSpPr>
          <p:nvPr>
            <p:ph type="ftr" sz="quarter" idx="3"/>
          </p:nvPr>
        </p:nvSpPr>
        <p:spPr>
          <a:xfrm>
            <a:off x="7066516" y="6303097"/>
            <a:ext cx="3860800" cy="274320"/>
          </a:xfrm>
          <a:prstGeom prst="rect">
            <a:avLst/>
          </a:prstGeom>
        </p:spPr>
        <p:txBody>
          <a:bodyPr vert="horz" lIns="91440" tIns="45720" rIns="91440" bIns="45720" rtlCol="0" anchor="ctr"/>
          <a:lstStyle>
            <a:lvl1pPr algn="ctr">
              <a:defRPr sz="900">
                <a:solidFill>
                  <a:sysClr val="windowText" lastClr="000000"/>
                </a:solidFill>
              </a:defRPr>
            </a:lvl1pPr>
          </a:lstStyle>
          <a:p>
            <a:r>
              <a:rPr lang="en-US" dirty="0" smtClean="0"/>
              <a:t>Footer text goes here</a:t>
            </a:r>
            <a:endParaRPr lang="en-US" dirty="0"/>
          </a:p>
        </p:txBody>
      </p:sp>
    </p:spTree>
    <p:custDataLst>
      <p:tags r:id="rId1"/>
    </p:custDataLst>
    <p:extLst>
      <p:ext uri="{BB962C8B-B14F-4D97-AF65-F5344CB8AC3E}">
        <p14:creationId xmlns:p14="http://schemas.microsoft.com/office/powerpoint/2010/main" val="1647354541"/>
      </p:ext>
    </p:extLst>
  </p:cSld>
  <p:clrMapOvr>
    <a:masterClrMapping/>
  </p:clrMapOvr>
  <p:transition spd="slow">
    <p:cov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52492" y="1447800"/>
            <a:ext cx="9939931" cy="1447800"/>
          </a:xfrm>
        </p:spPr>
        <p:txBody>
          <a:bodyPr anchor="b"/>
          <a:lstStyle>
            <a:lvl1pPr algn="l">
              <a:defRPr sz="3300" b="1">
                <a:solidFill>
                  <a:schemeClr val="accent5">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5282155" y="3129280"/>
            <a:ext cx="6310267" cy="2890520"/>
          </a:xfrm>
        </p:spPr>
        <p:txBody>
          <a:bodyPr anchor="t">
            <a:normAutofit/>
          </a:bodyPr>
          <a:lstStyle>
            <a:lvl1pPr>
              <a:defRPr sz="1800"/>
            </a:lvl1pPr>
            <a:lvl2pPr>
              <a:defRPr sz="1500"/>
            </a:lvl2pPr>
            <a:lvl3pPr>
              <a:defRPr sz="1350"/>
            </a:lvl3pPr>
            <a:lvl4pPr>
              <a:defRPr sz="1200"/>
            </a:lvl4pPr>
            <a:lvl5pPr>
              <a:defRPr sz="1200"/>
            </a:lvl5pPr>
            <a:lvl6pPr>
              <a:defRPr sz="1050"/>
            </a:lvl6pPr>
            <a:lvl7pPr>
              <a:defRPr sz="1050"/>
            </a:lvl7pPr>
            <a:lvl8pPr>
              <a:defRPr sz="1050"/>
            </a:lvl8pPr>
            <a:lvl9pPr>
              <a:defRPr sz="10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1652494" y="3129282"/>
            <a:ext cx="3401063" cy="2895599"/>
          </a:xfrm>
        </p:spPr>
        <p:txBody>
          <a:bodyPr>
            <a:normAutofit/>
          </a:bodyPr>
          <a:lstStyle>
            <a:lvl1pPr marL="0" indent="0">
              <a:buNone/>
              <a:defRPr sz="1800" b="1"/>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sp>
        <p:nvSpPr>
          <p:cNvPr id="7" name="Date Placeholder 4"/>
          <p:cNvSpPr>
            <a:spLocks noGrp="1"/>
          </p:cNvSpPr>
          <p:nvPr>
            <p:ph type="dt" sz="half" idx="10"/>
          </p:nvPr>
        </p:nvSpPr>
        <p:spPr/>
        <p:txBody>
          <a:bodyPr/>
          <a:lstStyle/>
          <a:p>
            <a:fld id="{DDA6ECE4-C18C-4628-9F42-120CDEDA8D7D}" type="datetime1">
              <a:rPr lang="en-US" smtClean="0">
                <a:solidFill>
                  <a:prstClr val="black">
                    <a:alpha val="60000"/>
                  </a:prstClr>
                </a:solidFill>
              </a:rPr>
              <a:pPr/>
              <a:t>5/27/2015</a:t>
            </a:fld>
            <a:endParaRPr lang="en-US" dirty="0">
              <a:solidFill>
                <a:prstClr val="black">
                  <a:alpha val="60000"/>
                </a:prstClr>
              </a:solidFill>
            </a:endParaRPr>
          </a:p>
        </p:txBody>
      </p:sp>
      <p:sp>
        <p:nvSpPr>
          <p:cNvPr id="5" name="Footer Placeholder 5"/>
          <p:cNvSpPr>
            <a:spLocks noGrp="1"/>
          </p:cNvSpPr>
          <p:nvPr>
            <p:ph type="ftr" sz="quarter" idx="11"/>
          </p:nvPr>
        </p:nvSpPr>
        <p:spPr/>
        <p:txBody>
          <a:bodyPr/>
          <a:lstStyle/>
          <a:p>
            <a:r>
              <a:rPr lang="en-US" dirty="0" smtClean="0">
                <a:solidFill>
                  <a:prstClr val="black">
                    <a:alpha val="60000"/>
                  </a:prstClr>
                </a:solidFill>
              </a:rPr>
              <a:t>Footer text goes here</a:t>
            </a:r>
            <a:endParaRPr lang="en-US" dirty="0">
              <a:solidFill>
                <a:prstClr val="black">
                  <a:alpha val="60000"/>
                </a:prstClr>
              </a:solidFill>
            </a:endParaRPr>
          </a:p>
        </p:txBody>
      </p:sp>
      <p:sp>
        <p:nvSpPr>
          <p:cNvPr id="6" name="Slide Number Placeholder 6"/>
          <p:cNvSpPr>
            <a:spLocks noGrp="1"/>
          </p:cNvSpPr>
          <p:nvPr>
            <p:ph type="sldNum" sz="quarter" idx="12"/>
          </p:nvPr>
        </p:nvSpPr>
        <p:spPr/>
        <p:txBody>
          <a:bodyPr/>
          <a:lstStyle/>
          <a:p>
            <a:fld id="{4FAD8F58-50E6-4A60-819B-C60CC62A37E7}" type="slidenum">
              <a:rPr lang="en-US" smtClean="0">
                <a:solidFill>
                  <a:prstClr val="white">
                    <a:tint val="75000"/>
                  </a:prstClr>
                </a:solidFill>
              </a:rPr>
              <a:pPr/>
              <a:t>‹#›</a:t>
            </a:fld>
            <a:endParaRPr lang="en-US" dirty="0">
              <a:solidFill>
                <a:prstClr val="white">
                  <a:tint val="75000"/>
                </a:prstClr>
              </a:solidFill>
            </a:endParaRPr>
          </a:p>
        </p:txBody>
      </p:sp>
    </p:spTree>
    <p:custDataLst>
      <p:tags r:id="rId1"/>
    </p:custDataLst>
    <p:extLst>
      <p:ext uri="{BB962C8B-B14F-4D97-AF65-F5344CB8AC3E}">
        <p14:creationId xmlns:p14="http://schemas.microsoft.com/office/powerpoint/2010/main" val="198597667"/>
      </p:ext>
    </p:extLst>
  </p:cSld>
  <p:clrMapOvr>
    <a:masterClrMapping/>
  </p:clrMapOvr>
  <p:transition spd="slow">
    <p:cove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1105" y="1881086"/>
            <a:ext cx="5092907" cy="1574808"/>
          </a:xfrm>
        </p:spPr>
        <p:txBody>
          <a:bodyPr anchor="b">
            <a:normAutofit/>
          </a:bodyPr>
          <a:lstStyle>
            <a:lvl1pPr algn="l">
              <a:defRPr sz="3300" b="1">
                <a:solidFill>
                  <a:schemeClr val="accent5">
                    <a:lumMod val="75000"/>
                  </a:schemeClr>
                </a:solidFill>
                <a:effectLs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7716029" y="887506"/>
            <a:ext cx="3200400" cy="4572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2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Click icon to add picture</a:t>
            </a:r>
            <a:endParaRPr lang="en-US" dirty="0"/>
          </a:p>
        </p:txBody>
      </p:sp>
      <p:sp>
        <p:nvSpPr>
          <p:cNvPr id="4" name="Text Placeholder 3"/>
          <p:cNvSpPr>
            <a:spLocks noGrp="1"/>
          </p:cNvSpPr>
          <p:nvPr>
            <p:ph type="body" sz="half" idx="2"/>
          </p:nvPr>
        </p:nvSpPr>
        <p:spPr>
          <a:xfrm>
            <a:off x="1612152" y="3684494"/>
            <a:ext cx="5084979" cy="1371600"/>
          </a:xfrm>
        </p:spPr>
        <p:txBody>
          <a:bodyPr>
            <a:normAutofit/>
          </a:bodyPr>
          <a:lstStyle>
            <a:lvl1pPr marL="0" indent="0">
              <a:buNone/>
              <a:defRPr sz="1800" b="1"/>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2011B5-C6A9-4901-AE25-FD1E35ACE627}" type="datetime1">
              <a:rPr lang="en-US" smtClean="0">
                <a:solidFill>
                  <a:prstClr val="black">
                    <a:alpha val="60000"/>
                  </a:prstClr>
                </a:solidFill>
              </a:rPr>
              <a:pPr/>
              <a:t>5/27/2015</a:t>
            </a:fld>
            <a:endParaRPr lang="en-US" dirty="0">
              <a:solidFill>
                <a:prstClr val="black">
                  <a:alpha val="60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alpha val="60000"/>
                  </a:prstClr>
                </a:solidFill>
              </a:rPr>
              <a:t>Footer text goes here</a:t>
            </a:r>
            <a:endParaRPr lang="en-US" dirty="0">
              <a:solidFill>
                <a:prstClr val="black">
                  <a:alpha val="60000"/>
                </a:prstClr>
              </a:solidFill>
            </a:endParaRPr>
          </a:p>
        </p:txBody>
      </p:sp>
      <p:sp>
        <p:nvSpPr>
          <p:cNvPr id="7" name="Slide Number Placeholder 6"/>
          <p:cNvSpPr>
            <a:spLocks noGrp="1"/>
          </p:cNvSpPr>
          <p:nvPr>
            <p:ph type="sldNum" sz="quarter" idx="12"/>
          </p:nvPr>
        </p:nvSpPr>
        <p:spPr/>
        <p:txBody>
          <a:bodyPr/>
          <a:lstStyle/>
          <a:p>
            <a:fld id="{4FAD8F58-50E6-4A60-819B-C60CC62A37E7}" type="slidenum">
              <a:rPr lang="en-US" smtClean="0">
                <a:solidFill>
                  <a:prstClr val="white">
                    <a:tint val="75000"/>
                  </a:prstClr>
                </a:solidFill>
              </a:rPr>
              <a:pPr/>
              <a:t>‹#›</a:t>
            </a:fld>
            <a:endParaRPr lang="en-US" dirty="0">
              <a:solidFill>
                <a:prstClr val="white">
                  <a:tint val="75000"/>
                </a:prstClr>
              </a:solidFill>
            </a:endParaRPr>
          </a:p>
        </p:txBody>
      </p:sp>
    </p:spTree>
    <p:custDataLst>
      <p:tags r:id="rId1"/>
    </p:custDataLst>
    <p:extLst>
      <p:ext uri="{BB962C8B-B14F-4D97-AF65-F5344CB8AC3E}">
        <p14:creationId xmlns:p14="http://schemas.microsoft.com/office/powerpoint/2010/main" val="2501668463"/>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6071" y="0"/>
            <a:ext cx="10588699" cy="1188720"/>
          </a:xfrm>
        </p:spPr>
        <p:txBody>
          <a:bodyPr vert="horz" lIns="91440" tIns="45720" rIns="91440" bIns="45720" rtlCol="0" anchor="ctr">
            <a:normAutofit/>
          </a:bodyPr>
          <a:lstStyle>
            <a:lvl1pPr>
              <a:defRPr lang="en-US" dirty="0"/>
            </a:lvl1pPr>
          </a:lstStyle>
          <a:p>
            <a:pPr lvl="0"/>
            <a:r>
              <a:rPr lang="en-US" dirty="0" smtClean="0"/>
              <a:t>Click to edit Master title style  </a:t>
            </a:r>
            <a:endParaRPr lang="en-US" dirty="0"/>
          </a:p>
        </p:txBody>
      </p:sp>
      <p:sp>
        <p:nvSpPr>
          <p:cNvPr id="3" name="Content Placeholder 2"/>
          <p:cNvSpPr>
            <a:spLocks noGrp="1"/>
          </p:cNvSpPr>
          <p:nvPr>
            <p:ph idx="1"/>
          </p:nvPr>
        </p:nvSpPr>
        <p:spPr>
          <a:xfrm>
            <a:off x="2074226" y="1817225"/>
            <a:ext cx="9508175" cy="4308938"/>
          </a:xfrm>
          <a:prstGeom prst="rect">
            <a:avLst/>
          </a:prstGeo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ustDataLst>
      <p:tags r:id="rId1"/>
    </p:custDataLst>
    <p:extLst>
      <p:ext uri="{BB962C8B-B14F-4D97-AF65-F5344CB8AC3E}">
        <p14:creationId xmlns:p14="http://schemas.microsoft.com/office/powerpoint/2010/main" val="1502027864"/>
      </p:ext>
    </p:extLst>
  </p:cSld>
  <p:clrMapOvr>
    <a:masterClrMapping/>
  </p:clrMapOvr>
  <p:transition spd="slow">
    <p:cove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79917" y="2125042"/>
            <a:ext cx="8753763" cy="2323374"/>
          </a:xfrm>
          <a:prstGeom prst="roundRect">
            <a:avLst/>
          </a:prstGeom>
          <a:solidFill>
            <a:schemeClr val="accent4"/>
          </a:solidFill>
          <a:effectLst>
            <a:outerShdw blurRad="50800" dist="38100" dir="2700000" algn="tl" rotWithShape="0">
              <a:prstClr val="black">
                <a:alpha val="40000"/>
              </a:prstClr>
            </a:outerShdw>
          </a:effectLst>
        </p:spPr>
        <p:txBody>
          <a:bodyPr/>
          <a:lstStyle>
            <a:lvl1pPr>
              <a:defRPr sz="3300" baseline="0">
                <a:solidFill>
                  <a:schemeClr val="accent5">
                    <a:lumMod val="75000"/>
                  </a:schemeClr>
                </a:solidFill>
              </a:defRPr>
            </a:lvl1pPr>
          </a:lstStyle>
          <a:p>
            <a:r>
              <a:rPr lang="en-US" dirty="0" smtClean="0"/>
              <a:t>Click to enter quotation text.</a:t>
            </a:r>
            <a:endParaRPr lang="en-US" dirty="0"/>
          </a:p>
        </p:txBody>
      </p:sp>
      <p:sp>
        <p:nvSpPr>
          <p:cNvPr id="4" name="Date Placeholder 3"/>
          <p:cNvSpPr>
            <a:spLocks noGrp="1"/>
          </p:cNvSpPr>
          <p:nvPr>
            <p:ph type="dt" sz="half" idx="10"/>
          </p:nvPr>
        </p:nvSpPr>
        <p:spPr/>
        <p:txBody>
          <a:bodyPr/>
          <a:lstStyle/>
          <a:p>
            <a:fld id="{3E9E8D10-BEF8-4B24-A405-20865B02A8E5}" type="datetime1">
              <a:rPr lang="en-US" smtClean="0">
                <a:solidFill>
                  <a:prstClr val="black">
                    <a:alpha val="60000"/>
                  </a:prstClr>
                </a:solidFill>
              </a:rPr>
              <a:pPr/>
              <a:t>5/27/2015</a:t>
            </a:fld>
            <a:endParaRPr lang="en-US" dirty="0">
              <a:solidFill>
                <a:prstClr val="black">
                  <a:alpha val="60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alpha val="60000"/>
                  </a:prstClr>
                </a:solidFill>
              </a:rPr>
              <a:t>Footer text goes here</a:t>
            </a:r>
            <a:endParaRPr lang="en-US" dirty="0">
              <a:solidFill>
                <a:prstClr val="black">
                  <a:alpha val="60000"/>
                </a:prstClr>
              </a:solidFill>
            </a:endParaRPr>
          </a:p>
        </p:txBody>
      </p:sp>
      <p:sp>
        <p:nvSpPr>
          <p:cNvPr id="6" name="Slide Number Placeholder 5"/>
          <p:cNvSpPr>
            <a:spLocks noGrp="1"/>
          </p:cNvSpPr>
          <p:nvPr>
            <p:ph type="sldNum" sz="quarter" idx="12"/>
          </p:nvPr>
        </p:nvSpPr>
        <p:spPr/>
        <p:txBody>
          <a:bodyPr/>
          <a:lstStyle/>
          <a:p>
            <a:fld id="{4FAD8F58-50E6-4A60-819B-C60CC62A37E7}" type="slidenum">
              <a:rPr lang="en-US" smtClean="0">
                <a:solidFill>
                  <a:prstClr val="white">
                    <a:tint val="75000"/>
                  </a:prstClr>
                </a:solidFill>
              </a:rPr>
              <a:pPr/>
              <a:t>‹#›</a:t>
            </a:fld>
            <a:endParaRPr lang="en-US" dirty="0">
              <a:solidFill>
                <a:prstClr val="white">
                  <a:tint val="75000"/>
                </a:prstClr>
              </a:solidFill>
            </a:endParaRPr>
          </a:p>
        </p:txBody>
      </p:sp>
      <p:sp>
        <p:nvSpPr>
          <p:cNvPr id="10" name="Text Placeholder 3"/>
          <p:cNvSpPr>
            <a:spLocks noGrp="1"/>
          </p:cNvSpPr>
          <p:nvPr>
            <p:ph type="body" sz="half" idx="2" hasCustomPrompt="1"/>
          </p:nvPr>
        </p:nvSpPr>
        <p:spPr>
          <a:xfrm>
            <a:off x="2179917" y="4613565"/>
            <a:ext cx="8753763" cy="1413493"/>
          </a:xfrm>
        </p:spPr>
        <p:txBody>
          <a:bodyPr anchor="t">
            <a:normAutofit/>
          </a:bodyPr>
          <a:lstStyle>
            <a:lvl1pPr marL="0" indent="0">
              <a:buNone/>
              <a:defRPr sz="18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enter caption.</a:t>
            </a:r>
          </a:p>
        </p:txBody>
      </p:sp>
      <p:sp>
        <p:nvSpPr>
          <p:cNvPr id="12" name="TextBox 11"/>
          <p:cNvSpPr txBox="1"/>
          <p:nvPr/>
        </p:nvSpPr>
        <p:spPr>
          <a:xfrm>
            <a:off x="1503411" y="1648497"/>
            <a:ext cx="801912"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sz="9150" dirty="0" smtClean="0">
                <a:solidFill>
                  <a:srgbClr val="B33925">
                    <a:lumMod val="75000"/>
                  </a:srgbClr>
                </a:solidFill>
              </a:rPr>
              <a:t>“</a:t>
            </a:r>
            <a:endParaRPr lang="en-US" sz="9150" dirty="0">
              <a:solidFill>
                <a:srgbClr val="B33925">
                  <a:lumMod val="75000"/>
                </a:srgbClr>
              </a:solidFill>
            </a:endParaRPr>
          </a:p>
        </p:txBody>
      </p:sp>
      <p:sp>
        <p:nvSpPr>
          <p:cNvPr id="15" name="TextBox 14"/>
          <p:cNvSpPr txBox="1"/>
          <p:nvPr/>
        </p:nvSpPr>
        <p:spPr>
          <a:xfrm>
            <a:off x="10746100" y="3291031"/>
            <a:ext cx="801912"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sz="9150" dirty="0" smtClean="0">
                <a:solidFill>
                  <a:srgbClr val="B33925">
                    <a:lumMod val="75000"/>
                  </a:srgbClr>
                </a:solidFill>
              </a:rPr>
              <a:t>”</a:t>
            </a:r>
            <a:endParaRPr lang="en-US" sz="9150" dirty="0">
              <a:solidFill>
                <a:srgbClr val="B33925">
                  <a:lumMod val="75000"/>
                </a:srgbClr>
              </a:solidFill>
            </a:endParaRPr>
          </a:p>
        </p:txBody>
      </p:sp>
    </p:spTree>
    <p:custDataLst>
      <p:tags r:id="rId1"/>
    </p:custDataLst>
    <p:extLst>
      <p:ext uri="{BB962C8B-B14F-4D97-AF65-F5344CB8AC3E}">
        <p14:creationId xmlns:p14="http://schemas.microsoft.com/office/powerpoint/2010/main" val="190834867"/>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t="2137" b="44074"/>
          <a:stretch/>
        </p:blipFill>
        <p:spPr>
          <a:xfrm>
            <a:off x="0" y="2"/>
            <a:ext cx="12188952" cy="4229099"/>
          </a:xfrm>
          <a:prstGeom prst="rect">
            <a:avLst/>
          </a:prstGeom>
          <a:effectLst>
            <a:reflection blurRad="6350" stA="52000" endA="300" endPos="35000" dir="5400000" sy="-100000" algn="bl" rotWithShape="0"/>
          </a:effectLst>
        </p:spPr>
      </p:pic>
      <p:sp>
        <p:nvSpPr>
          <p:cNvPr id="14" name="Rectangle 13"/>
          <p:cNvSpPr/>
          <p:nvPr/>
        </p:nvSpPr>
        <p:spPr>
          <a:xfrm>
            <a:off x="0" y="4244339"/>
            <a:ext cx="12192000" cy="2348318"/>
          </a:xfrm>
          <a:prstGeom prst="rect">
            <a:avLst/>
          </a:prstGeom>
          <a:gradFill flip="none" rotWithShape="1">
            <a:gsLst>
              <a:gs pos="0">
                <a:schemeClr val="accent1">
                  <a:lumMod val="60000"/>
                  <a:lumOff val="40000"/>
                </a:schemeClr>
              </a:gs>
              <a:gs pos="55000">
                <a:schemeClr val="accent1">
                  <a:lumMod val="75000"/>
                </a:schemeClr>
              </a:gs>
              <a:gs pos="100000">
                <a:schemeClr val="accent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2" name="Title 1"/>
          <p:cNvSpPr>
            <a:spLocks noGrp="1"/>
          </p:cNvSpPr>
          <p:nvPr>
            <p:ph type="title" hasCustomPrompt="1"/>
          </p:nvPr>
        </p:nvSpPr>
        <p:spPr>
          <a:xfrm>
            <a:off x="3631107" y="4255936"/>
            <a:ext cx="8423564" cy="1596195"/>
          </a:xfrm>
          <a:noFill/>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defRPr lang="en-US" sz="4050" spc="-113" dirty="0">
                <a:ln w="11430"/>
                <a:solidFill>
                  <a:schemeClr val="bg1"/>
                </a:solidFill>
                <a:effectLst>
                  <a:outerShdw blurRad="50800" dist="38100" dir="2700000" algn="tl" rotWithShape="0">
                    <a:prstClr val="black">
                      <a:alpha val="70000"/>
                    </a:prstClr>
                  </a:outerShdw>
                </a:effectLst>
              </a:defRPr>
            </a:lvl1pPr>
          </a:lstStyle>
          <a:p>
            <a:pPr lvl="0"/>
            <a:r>
              <a:rPr lang="en-US" dirty="0" smtClean="0"/>
              <a:t>Click to Edit</a:t>
            </a:r>
            <a:br>
              <a:rPr lang="en-US" dirty="0" smtClean="0"/>
            </a:br>
            <a:r>
              <a:rPr lang="en-US" dirty="0" smtClean="0"/>
              <a:t> Title</a:t>
            </a:r>
            <a:endParaRPr lang="en-US" dirty="0"/>
          </a:p>
        </p:txBody>
      </p:sp>
      <p:sp>
        <p:nvSpPr>
          <p:cNvPr id="3" name="Text Placeholder 2"/>
          <p:cNvSpPr>
            <a:spLocks noGrp="1"/>
          </p:cNvSpPr>
          <p:nvPr>
            <p:ph type="body" idx="1"/>
          </p:nvPr>
        </p:nvSpPr>
        <p:spPr>
          <a:xfrm>
            <a:off x="3622767" y="5825295"/>
            <a:ext cx="8404196" cy="477357"/>
          </a:xfrm>
          <a:prstGeom prst="rect">
            <a:avLst/>
          </a:prstGeom>
        </p:spPr>
        <p:txBody>
          <a:bodyPr vert="horz" lIns="91440" tIns="45720" rIns="91440" bIns="45720" rtlCol="0" anchor="t">
            <a:normAutofit/>
            <a:scene3d>
              <a:camera prst="orthographicFront"/>
              <a:lightRig rig="soft" dir="t">
                <a:rot lat="0" lon="0" rev="10800000"/>
              </a:lightRig>
            </a:scene3d>
            <a:sp3d>
              <a:bevelT w="27940" h="12700"/>
              <a:contourClr>
                <a:srgbClr val="DDDDDD"/>
              </a:contourClr>
            </a:sp3d>
          </a:bodyPr>
          <a:lstStyle>
            <a:lvl1pPr marL="0" indent="0">
              <a:buFontTx/>
              <a:buNone/>
              <a:defRPr lang="en-US" sz="2400" b="1" cap="none" spc="0" dirty="0" smtClean="0">
                <a:ln w="11430"/>
                <a:solidFill>
                  <a:schemeClr val="bg1"/>
                </a:solidFill>
                <a:effectLst>
                  <a:outerShdw blurRad="38100" dist="38100" dir="2700000" algn="tl">
                    <a:srgbClr val="000000">
                      <a:alpha val="84000"/>
                    </a:srgbClr>
                  </a:outerShdw>
                </a:effectLst>
                <a:latin typeface="+mj-lt"/>
                <a:ea typeface="+mj-ea"/>
                <a:cs typeface="+mj-cs"/>
              </a:defRPr>
            </a:lvl1pPr>
          </a:lstStyle>
          <a:p>
            <a:pPr lvl="0">
              <a:spcBef>
                <a:spcPct val="0"/>
              </a:spcBef>
            </a:pPr>
            <a:r>
              <a:rPr lang="en-US" smtClean="0"/>
              <a:t>Click to edit Master text styles</a:t>
            </a:r>
          </a:p>
        </p:txBody>
      </p:sp>
      <p:sp>
        <p:nvSpPr>
          <p:cNvPr id="10"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900">
                <a:solidFill>
                  <a:schemeClr val="bg1"/>
                </a:solidFill>
              </a:defRPr>
            </a:lvl1pPr>
          </a:lstStyle>
          <a:p>
            <a:fld id="{3889DBC5-AC26-4AE0-B697-A41399910BED}" type="slidenum">
              <a:rPr lang="en-US" smtClean="0"/>
              <a:t>‹#›</a:t>
            </a:fld>
            <a:endParaRPr lang="en-US" dirty="0"/>
          </a:p>
        </p:txBody>
      </p:sp>
      <p:sp>
        <p:nvSpPr>
          <p:cNvPr id="11" name="Date Placeholder 3"/>
          <p:cNvSpPr>
            <a:spLocks noGrp="1"/>
          </p:cNvSpPr>
          <p:nvPr>
            <p:ph type="dt" sz="half" idx="2"/>
          </p:nvPr>
        </p:nvSpPr>
        <p:spPr>
          <a:xfrm>
            <a:off x="5171607" y="6303097"/>
            <a:ext cx="1848789" cy="274320"/>
          </a:xfrm>
          <a:prstGeom prst="rect">
            <a:avLst/>
          </a:prstGeom>
        </p:spPr>
        <p:txBody>
          <a:bodyPr vert="horz" lIns="91440" tIns="45720" rIns="91440" bIns="45720" rtlCol="0" anchor="ctr"/>
          <a:lstStyle>
            <a:lvl1pPr algn="l">
              <a:defRPr sz="900">
                <a:solidFill>
                  <a:schemeClr val="bg1"/>
                </a:solidFill>
              </a:defRPr>
            </a:lvl1pPr>
          </a:lstStyle>
          <a:p>
            <a:fld id="{40673306-0DD3-4DD8-9DC0-7146C1AFD4B8}" type="datetimeFigureOut">
              <a:rPr lang="en-US" smtClean="0"/>
              <a:t>5/27/2015</a:t>
            </a:fld>
            <a:endParaRPr lang="en-US" dirty="0"/>
          </a:p>
        </p:txBody>
      </p:sp>
      <p:sp>
        <p:nvSpPr>
          <p:cNvPr id="12" name="Footer Placeholder 4"/>
          <p:cNvSpPr>
            <a:spLocks noGrp="1"/>
          </p:cNvSpPr>
          <p:nvPr>
            <p:ph type="ftr" sz="quarter" idx="3"/>
          </p:nvPr>
        </p:nvSpPr>
        <p:spPr>
          <a:xfrm>
            <a:off x="7066516" y="6303097"/>
            <a:ext cx="3860800" cy="274320"/>
          </a:xfrm>
          <a:prstGeom prst="rect">
            <a:avLst/>
          </a:prstGeom>
        </p:spPr>
        <p:txBody>
          <a:bodyPr vert="horz" lIns="91440" tIns="45720" rIns="91440" bIns="45720" rtlCol="0" anchor="ctr"/>
          <a:lstStyle>
            <a:lvl1pPr algn="ctr">
              <a:defRPr sz="900">
                <a:solidFill>
                  <a:schemeClr val="bg1"/>
                </a:solidFill>
              </a:defRPr>
            </a:lvl1pPr>
          </a:lstStyle>
          <a:p>
            <a:endParaRPr lang="en-US" dirty="0"/>
          </a:p>
        </p:txBody>
      </p:sp>
      <p:sp>
        <p:nvSpPr>
          <p:cNvPr id="17" name="Rectangle 16"/>
          <p:cNvSpPr/>
          <p:nvPr/>
        </p:nvSpPr>
        <p:spPr>
          <a:xfrm>
            <a:off x="3048" y="4221107"/>
            <a:ext cx="12188952" cy="64008"/>
          </a:xfrm>
          <a:prstGeom prst="rect">
            <a:avLst/>
          </a:prstGeom>
          <a:solidFill>
            <a:schemeClr val="tx2">
              <a:lumMod val="50000"/>
              <a:alpha val="69804"/>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custDataLst>
      <p:tags r:id="rId1"/>
    </p:custDataLst>
    <p:extLst>
      <p:ext uri="{BB962C8B-B14F-4D97-AF65-F5344CB8AC3E}">
        <p14:creationId xmlns:p14="http://schemas.microsoft.com/office/powerpoint/2010/main" val="26759262"/>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06071" y="0"/>
            <a:ext cx="10573267" cy="1188720"/>
          </a:xfrm>
        </p:spPr>
        <p:txBody>
          <a:bodyPr/>
          <a:lstStyle/>
          <a:p>
            <a:r>
              <a:rPr lang="en-US" smtClean="0"/>
              <a:t>Click to edit Master title style</a:t>
            </a:r>
            <a:endParaRPr lang="en-US"/>
          </a:p>
        </p:txBody>
      </p:sp>
      <p:sp>
        <p:nvSpPr>
          <p:cNvPr id="9" name="Text Placeholder 8"/>
          <p:cNvSpPr>
            <a:spLocks noGrp="1"/>
          </p:cNvSpPr>
          <p:nvPr>
            <p:ph type="body" sz="quarter" idx="13"/>
          </p:nvPr>
        </p:nvSpPr>
        <p:spPr>
          <a:xfrm>
            <a:off x="1539943" y="1828215"/>
            <a:ext cx="4846320" cy="4285073"/>
          </a:xfrm>
        </p:spPr>
        <p:txBody>
          <a:bodyPr/>
          <a:lstStyle>
            <a:lvl1pPr marL="205740" indent="-205740">
              <a:buFont typeface="Arial" pitchFamily="34" charset="0"/>
              <a:buChar char="•"/>
              <a:tabLst>
                <a:tab pos="205740" algn="l"/>
              </a:tabLst>
              <a:defRPr b="0"/>
            </a:lvl1pPr>
            <a:lvl2pPr marL="557213" indent="-214313">
              <a:buFont typeface="Arial" pitchFamily="34" charset="0"/>
              <a:buChar char="•"/>
              <a:defRPr/>
            </a:lvl2pPr>
            <a:lvl3pPr marL="857250" indent="-171450">
              <a:buFont typeface="Arial" pitchFamily="34" charset="0"/>
              <a:buChar char="•"/>
              <a:defRPr/>
            </a:lvl3pPr>
            <a:lvl4pPr marL="1200150" indent="-171450">
              <a:buFont typeface="Arial" pitchFamily="34" charset="0"/>
              <a:buChar char="•"/>
              <a:defRPr/>
            </a:lvl4pPr>
            <a:lvl5pPr marL="1543050" indent="-1714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4"/>
          </p:nvPr>
        </p:nvSpPr>
        <p:spPr>
          <a:xfrm>
            <a:off x="6748883" y="1828802"/>
            <a:ext cx="4846320" cy="4295601"/>
          </a:xfrm>
        </p:spPr>
        <p:txBody>
          <a:bodyPr/>
          <a:lstStyle>
            <a:lvl1pPr marL="205740" indent="-205740">
              <a:buFont typeface="Arial" pitchFamily="34" charset="0"/>
              <a:buChar char="•"/>
              <a:defRPr b="0"/>
            </a:lvl1pPr>
            <a:lvl2pPr marL="557213" indent="-214313">
              <a:buFont typeface="Arial" pitchFamily="34" charset="0"/>
              <a:buChar char="•"/>
              <a:defRPr/>
            </a:lvl2pPr>
            <a:lvl3pPr marL="857250" indent="-171450">
              <a:buFont typeface="Arial" pitchFamily="34" charset="0"/>
              <a:buChar char="•"/>
              <a:defRPr/>
            </a:lvl3pPr>
            <a:lvl4pPr marL="1200150" indent="-171450">
              <a:buFont typeface="Arial" pitchFamily="34" charset="0"/>
              <a:buChar char="•"/>
              <a:defRPr/>
            </a:lvl4pPr>
            <a:lvl5pPr marL="1543050" indent="-1714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900">
                <a:solidFill>
                  <a:sysClr val="windowText" lastClr="000000"/>
                </a:solidFill>
              </a:defRPr>
            </a:lvl1pPr>
          </a:lstStyle>
          <a:p>
            <a:fld id="{3889DBC5-AC26-4AE0-B697-A41399910BED}" type="slidenum">
              <a:rPr lang="en-US" smtClean="0"/>
              <a:t>‹#›</a:t>
            </a:fld>
            <a:endParaRPr lang="en-US" dirty="0"/>
          </a:p>
        </p:txBody>
      </p:sp>
      <p:sp>
        <p:nvSpPr>
          <p:cNvPr id="10" name="Date Placeholder 3"/>
          <p:cNvSpPr>
            <a:spLocks noGrp="1"/>
          </p:cNvSpPr>
          <p:nvPr>
            <p:ph type="dt" sz="half" idx="2"/>
          </p:nvPr>
        </p:nvSpPr>
        <p:spPr>
          <a:xfrm>
            <a:off x="5171607" y="6303097"/>
            <a:ext cx="1848789" cy="274320"/>
          </a:xfrm>
          <a:prstGeom prst="rect">
            <a:avLst/>
          </a:prstGeom>
        </p:spPr>
        <p:txBody>
          <a:bodyPr vert="horz" lIns="91440" tIns="45720" rIns="91440" bIns="45720" rtlCol="0" anchor="ctr"/>
          <a:lstStyle>
            <a:lvl1pPr algn="l">
              <a:defRPr sz="900">
                <a:solidFill>
                  <a:sysClr val="windowText" lastClr="000000"/>
                </a:solidFill>
              </a:defRPr>
            </a:lvl1pPr>
          </a:lstStyle>
          <a:p>
            <a:fld id="{40673306-0DD3-4DD8-9DC0-7146C1AFD4B8}" type="datetimeFigureOut">
              <a:rPr lang="en-US" smtClean="0"/>
              <a:t>5/27/2015</a:t>
            </a:fld>
            <a:endParaRPr lang="en-US" dirty="0"/>
          </a:p>
        </p:txBody>
      </p:sp>
      <p:sp>
        <p:nvSpPr>
          <p:cNvPr id="12" name="Footer Placeholder 4"/>
          <p:cNvSpPr>
            <a:spLocks noGrp="1"/>
          </p:cNvSpPr>
          <p:nvPr>
            <p:ph type="ftr" sz="quarter" idx="3"/>
          </p:nvPr>
        </p:nvSpPr>
        <p:spPr>
          <a:xfrm>
            <a:off x="7066516" y="6303097"/>
            <a:ext cx="3860800" cy="274320"/>
          </a:xfrm>
          <a:prstGeom prst="rect">
            <a:avLst/>
          </a:prstGeom>
        </p:spPr>
        <p:txBody>
          <a:bodyPr vert="horz" lIns="91440" tIns="45720" rIns="91440" bIns="45720" rtlCol="0" anchor="ctr"/>
          <a:lstStyle>
            <a:lvl1pPr algn="ctr">
              <a:defRPr sz="900">
                <a:solidFill>
                  <a:sysClr val="windowText" lastClr="000000"/>
                </a:solidFill>
              </a:defRPr>
            </a:lvl1pPr>
          </a:lstStyle>
          <a:p>
            <a:endParaRPr lang="en-US" dirty="0"/>
          </a:p>
        </p:txBody>
      </p:sp>
    </p:spTree>
    <p:custDataLst>
      <p:tags r:id="rId1"/>
    </p:custDataLst>
    <p:extLst>
      <p:ext uri="{BB962C8B-B14F-4D97-AF65-F5344CB8AC3E}">
        <p14:creationId xmlns:p14="http://schemas.microsoft.com/office/powerpoint/2010/main" val="1617294391"/>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06071" y="0"/>
            <a:ext cx="10573267" cy="118872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632301" y="1836055"/>
            <a:ext cx="4846320" cy="639762"/>
          </a:xfrm>
          <a:prstGeom prst="rect">
            <a:avLst/>
          </a:prstGeom>
          <a:solidFill>
            <a:schemeClr val="accent3">
              <a:lumMod val="50000"/>
            </a:schemeClr>
          </a:solidFill>
        </p:spPr>
        <p:style>
          <a:lnRef idx="0">
            <a:schemeClr val="accent5"/>
          </a:lnRef>
          <a:fillRef idx="3">
            <a:schemeClr val="accent5"/>
          </a:fillRef>
          <a:effectRef idx="3">
            <a:schemeClr val="accent5"/>
          </a:effectRef>
          <a:fontRef idx="none"/>
        </p:style>
        <p:txBody>
          <a:bodyPr anchor="b"/>
          <a:lstStyle>
            <a:lvl1pPr marL="0" indent="0">
              <a:buNone/>
              <a:defRPr sz="18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5" name="Text Placeholder 4"/>
          <p:cNvSpPr>
            <a:spLocks noGrp="1"/>
          </p:cNvSpPr>
          <p:nvPr>
            <p:ph type="body" sz="quarter" idx="3"/>
          </p:nvPr>
        </p:nvSpPr>
        <p:spPr>
          <a:xfrm>
            <a:off x="6850087" y="1836055"/>
            <a:ext cx="4846320" cy="639762"/>
          </a:xfrm>
          <a:prstGeom prst="rect">
            <a:avLst/>
          </a:prstGeom>
          <a:solidFill>
            <a:schemeClr val="accent3">
              <a:lumMod val="50000"/>
            </a:schemeClr>
          </a:solidFill>
        </p:spPr>
        <p:style>
          <a:lnRef idx="0">
            <a:schemeClr val="accent5"/>
          </a:lnRef>
          <a:fillRef idx="3">
            <a:schemeClr val="accent5"/>
          </a:fillRef>
          <a:effectRef idx="3">
            <a:schemeClr val="accent5"/>
          </a:effectRef>
          <a:fontRef idx="none"/>
        </p:style>
        <p:txBody>
          <a:bodyPr anchor="b"/>
          <a:lstStyle>
            <a:lvl1pPr marL="0" indent="0">
              <a:buNone/>
              <a:defRPr sz="18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1" name="Text Placeholder 10"/>
          <p:cNvSpPr>
            <a:spLocks noGrp="1"/>
          </p:cNvSpPr>
          <p:nvPr>
            <p:ph type="body" sz="quarter" idx="13"/>
          </p:nvPr>
        </p:nvSpPr>
        <p:spPr>
          <a:xfrm>
            <a:off x="1632301" y="2480581"/>
            <a:ext cx="4846320" cy="3781324"/>
          </a:xfrm>
        </p:spPr>
        <p:txBody>
          <a:bodyPr/>
          <a:lstStyle>
            <a:lvl1pPr>
              <a:defRPr sz="1800"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12"/>
          <p:cNvSpPr>
            <a:spLocks noGrp="1"/>
          </p:cNvSpPr>
          <p:nvPr>
            <p:ph type="body" sz="quarter" idx="14"/>
          </p:nvPr>
        </p:nvSpPr>
        <p:spPr>
          <a:xfrm>
            <a:off x="6850087" y="2480583"/>
            <a:ext cx="4846320" cy="3756909"/>
          </a:xfrm>
        </p:spPr>
        <p:txBody>
          <a:bodyPr/>
          <a:lstStyle>
            <a:lvl1pPr>
              <a:defRPr sz="1800"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900">
                <a:solidFill>
                  <a:sysClr val="windowText" lastClr="000000"/>
                </a:solidFill>
              </a:defRPr>
            </a:lvl1pPr>
          </a:lstStyle>
          <a:p>
            <a:fld id="{3889DBC5-AC26-4AE0-B697-A41399910BED}" type="slidenum">
              <a:rPr lang="en-US" smtClean="0"/>
              <a:t>‹#›</a:t>
            </a:fld>
            <a:endParaRPr lang="en-US" dirty="0"/>
          </a:p>
        </p:txBody>
      </p:sp>
      <p:sp>
        <p:nvSpPr>
          <p:cNvPr id="12" name="Date Placeholder 3"/>
          <p:cNvSpPr>
            <a:spLocks noGrp="1"/>
          </p:cNvSpPr>
          <p:nvPr>
            <p:ph type="dt" sz="half" idx="2"/>
          </p:nvPr>
        </p:nvSpPr>
        <p:spPr>
          <a:xfrm>
            <a:off x="5171607" y="6303097"/>
            <a:ext cx="1848789" cy="274320"/>
          </a:xfrm>
          <a:prstGeom prst="rect">
            <a:avLst/>
          </a:prstGeom>
        </p:spPr>
        <p:txBody>
          <a:bodyPr vert="horz" lIns="91440" tIns="45720" rIns="91440" bIns="45720" rtlCol="0" anchor="ctr"/>
          <a:lstStyle>
            <a:lvl1pPr algn="l">
              <a:defRPr sz="900">
                <a:solidFill>
                  <a:sysClr val="windowText" lastClr="000000"/>
                </a:solidFill>
              </a:defRPr>
            </a:lvl1pPr>
          </a:lstStyle>
          <a:p>
            <a:fld id="{40673306-0DD3-4DD8-9DC0-7146C1AFD4B8}" type="datetimeFigureOut">
              <a:rPr lang="en-US" smtClean="0"/>
              <a:t>5/27/2015</a:t>
            </a:fld>
            <a:endParaRPr lang="en-US" dirty="0"/>
          </a:p>
        </p:txBody>
      </p:sp>
      <p:sp>
        <p:nvSpPr>
          <p:cNvPr id="14" name="Footer Placeholder 4"/>
          <p:cNvSpPr>
            <a:spLocks noGrp="1"/>
          </p:cNvSpPr>
          <p:nvPr>
            <p:ph type="ftr" sz="quarter" idx="15"/>
          </p:nvPr>
        </p:nvSpPr>
        <p:spPr>
          <a:xfrm>
            <a:off x="7066516" y="6303097"/>
            <a:ext cx="3860800" cy="274320"/>
          </a:xfrm>
          <a:prstGeom prst="rect">
            <a:avLst/>
          </a:prstGeom>
        </p:spPr>
        <p:txBody>
          <a:bodyPr vert="horz" lIns="91440" tIns="45720" rIns="91440" bIns="45720" rtlCol="0" anchor="ctr"/>
          <a:lstStyle>
            <a:lvl1pPr algn="ctr">
              <a:defRPr sz="900">
                <a:solidFill>
                  <a:sysClr val="windowText" lastClr="000000"/>
                </a:solidFill>
              </a:defRPr>
            </a:lvl1pPr>
          </a:lstStyle>
          <a:p>
            <a:endParaRPr lang="en-US" dirty="0"/>
          </a:p>
        </p:txBody>
      </p:sp>
    </p:spTree>
    <p:custDataLst>
      <p:tags r:id="rId1"/>
    </p:custDataLst>
    <p:extLst>
      <p:ext uri="{BB962C8B-B14F-4D97-AF65-F5344CB8AC3E}">
        <p14:creationId xmlns:p14="http://schemas.microsoft.com/office/powerpoint/2010/main" val="3494827199"/>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19517" y="0"/>
            <a:ext cx="10661923" cy="1188720"/>
          </a:xfrm>
        </p:spPr>
        <p:txBody>
          <a:bodyPr vert="horz" lIns="91440" tIns="45720" rIns="91440" bIns="45720" rtlCol="0" anchor="ctr">
            <a:normAutofit/>
          </a:bodyPr>
          <a:lstStyle>
            <a:lvl1pPr>
              <a:defRPr lang="en-US"/>
            </a:lvl1pPr>
          </a:lstStyle>
          <a:p>
            <a:pPr lvl="0"/>
            <a:r>
              <a:rPr lang="en-US" smtClean="0"/>
              <a:t>Click to edit Master title style</a:t>
            </a:r>
            <a:endParaRPr lang="en-US"/>
          </a:p>
        </p:txBody>
      </p:sp>
      <p:sp>
        <p:nvSpPr>
          <p:cNvPr id="6"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900">
                <a:solidFill>
                  <a:sysClr val="windowText" lastClr="000000"/>
                </a:solidFill>
              </a:defRPr>
            </a:lvl1pPr>
          </a:lstStyle>
          <a:p>
            <a:fld id="{3889DBC5-AC26-4AE0-B697-A41399910BED}" type="slidenum">
              <a:rPr lang="en-US" smtClean="0"/>
              <a:t>‹#›</a:t>
            </a:fld>
            <a:endParaRPr lang="en-US" dirty="0"/>
          </a:p>
        </p:txBody>
      </p:sp>
      <p:sp>
        <p:nvSpPr>
          <p:cNvPr id="7" name="Date Placeholder 3"/>
          <p:cNvSpPr>
            <a:spLocks noGrp="1"/>
          </p:cNvSpPr>
          <p:nvPr>
            <p:ph type="dt" sz="half" idx="2"/>
          </p:nvPr>
        </p:nvSpPr>
        <p:spPr>
          <a:xfrm>
            <a:off x="5171607" y="6303097"/>
            <a:ext cx="1848789" cy="274320"/>
          </a:xfrm>
          <a:prstGeom prst="rect">
            <a:avLst/>
          </a:prstGeom>
        </p:spPr>
        <p:txBody>
          <a:bodyPr vert="horz" lIns="91440" tIns="45720" rIns="91440" bIns="45720" rtlCol="0" anchor="ctr"/>
          <a:lstStyle>
            <a:lvl1pPr algn="l">
              <a:defRPr sz="900">
                <a:solidFill>
                  <a:sysClr val="windowText" lastClr="000000"/>
                </a:solidFill>
              </a:defRPr>
            </a:lvl1pPr>
          </a:lstStyle>
          <a:p>
            <a:fld id="{40673306-0DD3-4DD8-9DC0-7146C1AFD4B8}" type="datetimeFigureOut">
              <a:rPr lang="en-US" smtClean="0"/>
              <a:t>5/27/2015</a:t>
            </a:fld>
            <a:endParaRPr lang="en-US" dirty="0"/>
          </a:p>
        </p:txBody>
      </p:sp>
      <p:sp>
        <p:nvSpPr>
          <p:cNvPr id="8" name="Footer Placeholder 4"/>
          <p:cNvSpPr>
            <a:spLocks noGrp="1"/>
          </p:cNvSpPr>
          <p:nvPr>
            <p:ph type="ftr" sz="quarter" idx="3"/>
          </p:nvPr>
        </p:nvSpPr>
        <p:spPr>
          <a:xfrm>
            <a:off x="7066516" y="6303097"/>
            <a:ext cx="3860800" cy="274320"/>
          </a:xfrm>
          <a:prstGeom prst="rect">
            <a:avLst/>
          </a:prstGeom>
        </p:spPr>
        <p:txBody>
          <a:bodyPr vert="horz" lIns="91440" tIns="45720" rIns="91440" bIns="45720" rtlCol="0" anchor="ctr"/>
          <a:lstStyle>
            <a:lvl1pPr algn="ctr">
              <a:defRPr sz="900">
                <a:solidFill>
                  <a:sysClr val="windowText" lastClr="000000"/>
                </a:solidFill>
              </a:defRPr>
            </a:lvl1pPr>
          </a:lstStyle>
          <a:p>
            <a:endParaRPr lang="en-US" dirty="0"/>
          </a:p>
        </p:txBody>
      </p:sp>
    </p:spTree>
    <p:custDataLst>
      <p:tags r:id="rId1"/>
    </p:custDataLst>
    <p:extLst>
      <p:ext uri="{BB962C8B-B14F-4D97-AF65-F5344CB8AC3E}">
        <p14:creationId xmlns:p14="http://schemas.microsoft.com/office/powerpoint/2010/main" val="2637956043"/>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900">
                <a:solidFill>
                  <a:sysClr val="windowText" lastClr="000000"/>
                </a:solidFill>
              </a:defRPr>
            </a:lvl1pPr>
          </a:lstStyle>
          <a:p>
            <a:fld id="{3889DBC5-AC26-4AE0-B697-A41399910BED}" type="slidenum">
              <a:rPr lang="en-US" smtClean="0"/>
              <a:t>‹#›</a:t>
            </a:fld>
            <a:endParaRPr lang="en-US" dirty="0"/>
          </a:p>
        </p:txBody>
      </p:sp>
      <p:sp>
        <p:nvSpPr>
          <p:cNvPr id="6" name="Date Placeholder 3"/>
          <p:cNvSpPr>
            <a:spLocks noGrp="1"/>
          </p:cNvSpPr>
          <p:nvPr>
            <p:ph type="dt" sz="half" idx="2"/>
          </p:nvPr>
        </p:nvSpPr>
        <p:spPr>
          <a:xfrm>
            <a:off x="5171607" y="6303097"/>
            <a:ext cx="1848789" cy="274320"/>
          </a:xfrm>
          <a:prstGeom prst="rect">
            <a:avLst/>
          </a:prstGeom>
        </p:spPr>
        <p:txBody>
          <a:bodyPr vert="horz" lIns="91440" tIns="45720" rIns="91440" bIns="45720" rtlCol="0" anchor="ctr"/>
          <a:lstStyle>
            <a:lvl1pPr algn="l">
              <a:defRPr sz="900">
                <a:solidFill>
                  <a:sysClr val="windowText" lastClr="000000"/>
                </a:solidFill>
              </a:defRPr>
            </a:lvl1pPr>
          </a:lstStyle>
          <a:p>
            <a:fld id="{40673306-0DD3-4DD8-9DC0-7146C1AFD4B8}" type="datetimeFigureOut">
              <a:rPr lang="en-US" smtClean="0"/>
              <a:t>5/27/2015</a:t>
            </a:fld>
            <a:endParaRPr lang="en-US" dirty="0"/>
          </a:p>
        </p:txBody>
      </p:sp>
      <p:sp>
        <p:nvSpPr>
          <p:cNvPr id="7" name="Footer Placeholder 4"/>
          <p:cNvSpPr>
            <a:spLocks noGrp="1"/>
          </p:cNvSpPr>
          <p:nvPr>
            <p:ph type="ftr" sz="quarter" idx="3"/>
          </p:nvPr>
        </p:nvSpPr>
        <p:spPr>
          <a:xfrm>
            <a:off x="7066516" y="6303097"/>
            <a:ext cx="3860800" cy="274320"/>
          </a:xfrm>
          <a:prstGeom prst="rect">
            <a:avLst/>
          </a:prstGeom>
        </p:spPr>
        <p:txBody>
          <a:bodyPr vert="horz" lIns="91440" tIns="45720" rIns="91440" bIns="45720" rtlCol="0" anchor="ctr"/>
          <a:lstStyle>
            <a:lvl1pPr algn="ctr">
              <a:defRPr sz="900">
                <a:solidFill>
                  <a:sysClr val="windowText" lastClr="000000"/>
                </a:solidFill>
              </a:defRPr>
            </a:lvl1pPr>
          </a:lstStyle>
          <a:p>
            <a:endParaRPr lang="en-US" dirty="0"/>
          </a:p>
        </p:txBody>
      </p:sp>
    </p:spTree>
    <p:custDataLst>
      <p:tags r:id="rId1"/>
    </p:custDataLst>
    <p:extLst>
      <p:ext uri="{BB962C8B-B14F-4D97-AF65-F5344CB8AC3E}">
        <p14:creationId xmlns:p14="http://schemas.microsoft.com/office/powerpoint/2010/main" val="274985585"/>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52492" y="1447800"/>
            <a:ext cx="9939931" cy="1447800"/>
          </a:xfrm>
        </p:spPr>
        <p:txBody>
          <a:bodyPr anchor="b"/>
          <a:lstStyle>
            <a:lvl1pPr algn="l">
              <a:defRPr sz="3300" b="1">
                <a:solidFill>
                  <a:schemeClr val="accent5">
                    <a:lumMod val="7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282155" y="3129280"/>
            <a:ext cx="6310267" cy="2890520"/>
          </a:xfrm>
        </p:spPr>
        <p:txBody>
          <a:bodyPr anchor="t">
            <a:normAutofit/>
          </a:bodyPr>
          <a:lstStyle>
            <a:lvl1pPr>
              <a:defRPr sz="1800"/>
            </a:lvl1pPr>
            <a:lvl2pPr>
              <a:defRPr sz="1500"/>
            </a:lvl2pPr>
            <a:lvl3pPr>
              <a:defRPr sz="1350"/>
            </a:lvl3pPr>
            <a:lvl4pPr>
              <a:defRPr sz="1200"/>
            </a:lvl4pPr>
            <a:lvl5pPr>
              <a:defRPr sz="120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652494" y="3129282"/>
            <a:ext cx="3401063" cy="2895599"/>
          </a:xfrm>
        </p:spPr>
        <p:txBody>
          <a:bodyPr>
            <a:normAutofit/>
          </a:bodyPr>
          <a:lstStyle>
            <a:lvl1pPr marL="0" indent="0">
              <a:buNone/>
              <a:defRPr sz="1800" b="1"/>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7" name="Date Placeholder 4"/>
          <p:cNvSpPr>
            <a:spLocks noGrp="1"/>
          </p:cNvSpPr>
          <p:nvPr>
            <p:ph type="dt" sz="half" idx="10"/>
          </p:nvPr>
        </p:nvSpPr>
        <p:spPr>
          <a:xfrm>
            <a:off x="11036977" y="6022514"/>
            <a:ext cx="1130583" cy="274320"/>
          </a:xfrm>
          <a:prstGeom prst="rect">
            <a:avLst/>
          </a:prstGeom>
        </p:spPr>
        <p:txBody>
          <a:bodyPr/>
          <a:lstStyle/>
          <a:p>
            <a:endParaRPr lang="en-US" dirty="0"/>
          </a:p>
        </p:txBody>
      </p:sp>
      <p:sp>
        <p:nvSpPr>
          <p:cNvPr id="5" name="Footer Placeholder 5"/>
          <p:cNvSpPr>
            <a:spLocks noGrp="1"/>
          </p:cNvSpPr>
          <p:nvPr>
            <p:ph type="ftr" sz="quarter" idx="11"/>
          </p:nvPr>
        </p:nvSpPr>
        <p:spPr>
          <a:xfrm>
            <a:off x="7066516" y="6303097"/>
            <a:ext cx="3860800" cy="274320"/>
          </a:xfrm>
          <a:prstGeom prst="rect">
            <a:avLst/>
          </a:prstGeom>
        </p:spPr>
        <p:txBody>
          <a:bodyPr/>
          <a:lstStyle/>
          <a:p>
            <a:endParaRPr lang="en-US" dirty="0"/>
          </a:p>
        </p:txBody>
      </p:sp>
      <p:sp>
        <p:nvSpPr>
          <p:cNvPr id="6" name="Slide Number Placeholder 6"/>
          <p:cNvSpPr>
            <a:spLocks noGrp="1"/>
          </p:cNvSpPr>
          <p:nvPr>
            <p:ph type="sldNum" sz="quarter" idx="12"/>
          </p:nvPr>
        </p:nvSpPr>
        <p:spPr>
          <a:xfrm>
            <a:off x="10948359" y="6303097"/>
            <a:ext cx="1219200" cy="274320"/>
          </a:xfrm>
          <a:prstGeom prst="rect">
            <a:avLst/>
          </a:prstGeom>
        </p:spPr>
        <p:txBody>
          <a:bodyPr/>
          <a:lstStyle/>
          <a:p>
            <a:fld id="{3889DBC5-AC26-4AE0-B697-A41399910BED}" type="slidenum">
              <a:rPr lang="en-US" smtClean="0"/>
              <a:t>‹#›</a:t>
            </a:fld>
            <a:endParaRPr lang="en-US" dirty="0"/>
          </a:p>
        </p:txBody>
      </p:sp>
    </p:spTree>
    <p:custDataLst>
      <p:tags r:id="rId1"/>
    </p:custDataLst>
    <p:extLst>
      <p:ext uri="{BB962C8B-B14F-4D97-AF65-F5344CB8AC3E}">
        <p14:creationId xmlns:p14="http://schemas.microsoft.com/office/powerpoint/2010/main" val="1327286164"/>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1105" y="1881086"/>
            <a:ext cx="5092907" cy="1574808"/>
          </a:xfrm>
        </p:spPr>
        <p:txBody>
          <a:bodyPr anchor="b">
            <a:normAutofit/>
          </a:bodyPr>
          <a:lstStyle>
            <a:lvl1pPr algn="l">
              <a:defRPr sz="3300" b="1">
                <a:solidFill>
                  <a:schemeClr val="accent5">
                    <a:lumMod val="75000"/>
                  </a:schemeClr>
                </a:solidFill>
                <a:effectLs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7716029" y="887506"/>
            <a:ext cx="3200400" cy="4572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2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Click icon to add picture</a:t>
            </a:r>
            <a:endParaRPr lang="en-US" dirty="0"/>
          </a:p>
        </p:txBody>
      </p:sp>
      <p:sp>
        <p:nvSpPr>
          <p:cNvPr id="4" name="Text Placeholder 3"/>
          <p:cNvSpPr>
            <a:spLocks noGrp="1"/>
          </p:cNvSpPr>
          <p:nvPr>
            <p:ph type="body" sz="half" idx="2"/>
          </p:nvPr>
        </p:nvSpPr>
        <p:spPr>
          <a:xfrm>
            <a:off x="1612152" y="3684494"/>
            <a:ext cx="5084979" cy="1371600"/>
          </a:xfrm>
        </p:spPr>
        <p:txBody>
          <a:bodyPr>
            <a:normAutofit/>
          </a:bodyPr>
          <a:lstStyle>
            <a:lvl1pPr marL="0" indent="0">
              <a:buNone/>
              <a:defRPr sz="1800" b="1"/>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a:xfrm>
            <a:off x="11036977" y="6022514"/>
            <a:ext cx="1130583" cy="274320"/>
          </a:xfrm>
          <a:prstGeom prst="rect">
            <a:avLst/>
          </a:prstGeom>
        </p:spPr>
        <p:txBody>
          <a:bodyPr/>
          <a:lstStyle/>
          <a:p>
            <a:endParaRPr lang="en-US" dirty="0"/>
          </a:p>
        </p:txBody>
      </p:sp>
      <p:sp>
        <p:nvSpPr>
          <p:cNvPr id="6" name="Footer Placeholder 5"/>
          <p:cNvSpPr>
            <a:spLocks noGrp="1"/>
          </p:cNvSpPr>
          <p:nvPr>
            <p:ph type="ftr" sz="quarter" idx="11"/>
          </p:nvPr>
        </p:nvSpPr>
        <p:spPr>
          <a:xfrm>
            <a:off x="7066516" y="6303097"/>
            <a:ext cx="3860800" cy="274320"/>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948359" y="6303097"/>
            <a:ext cx="1219200" cy="274320"/>
          </a:xfrm>
          <a:prstGeom prst="rect">
            <a:avLst/>
          </a:prstGeom>
        </p:spPr>
        <p:txBody>
          <a:bodyPr/>
          <a:lstStyle/>
          <a:p>
            <a:fld id="{3889DBC5-AC26-4AE0-B697-A41399910BED}" type="slidenum">
              <a:rPr lang="en-US" smtClean="0"/>
              <a:t>‹#›</a:t>
            </a:fld>
            <a:endParaRPr lang="en-US" dirty="0"/>
          </a:p>
        </p:txBody>
      </p:sp>
    </p:spTree>
    <p:custDataLst>
      <p:tags r:id="rId1"/>
    </p:custDataLst>
    <p:extLst>
      <p:ext uri="{BB962C8B-B14F-4D97-AF65-F5344CB8AC3E}">
        <p14:creationId xmlns:p14="http://schemas.microsoft.com/office/powerpoint/2010/main" val="2859873029"/>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jp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ags" Target="../tags/tag1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rot="16200000">
            <a:off x="-3200399" y="3200400"/>
            <a:ext cx="6858000" cy="457200"/>
          </a:xfrm>
          <a:prstGeom prst="rect">
            <a:avLst/>
          </a:prstGeom>
          <a:gradFill flip="none" rotWithShape="1">
            <a:gsLst>
              <a:gs pos="0">
                <a:schemeClr val="bg1"/>
              </a:gs>
              <a:gs pos="40000">
                <a:schemeClr val="bg1"/>
              </a:gs>
              <a:gs pos="55000">
                <a:schemeClr val="accent1">
                  <a:lumMod val="60000"/>
                  <a:lumOff val="40000"/>
                </a:schemeClr>
              </a:gs>
              <a:gs pos="75000">
                <a:schemeClr val="accent1">
                  <a:lumMod val="75000"/>
                </a:schemeClr>
              </a:gs>
              <a:gs pos="100000">
                <a:schemeClr val="accent1">
                  <a:lumMod val="5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350" baseline="0" dirty="0" smtClean="0">
                <a:solidFill>
                  <a:prstClr val="white"/>
                </a:solidFill>
              </a:rPr>
              <a:t>      Computing Essentials 2015</a:t>
            </a:r>
            <a:endParaRPr lang="en-US" sz="1350" dirty="0">
              <a:solidFill>
                <a:prstClr val="white"/>
              </a:solidFill>
            </a:endParaRPr>
          </a:p>
        </p:txBody>
      </p:sp>
      <p:sp>
        <p:nvSpPr>
          <p:cNvPr id="29" name="Rectangle 28"/>
          <p:cNvSpPr/>
          <p:nvPr/>
        </p:nvSpPr>
        <p:spPr>
          <a:xfrm>
            <a:off x="0" y="-157"/>
            <a:ext cx="12192000" cy="1371600"/>
          </a:xfrm>
          <a:prstGeom prst="rect">
            <a:avLst/>
          </a:prstGeom>
          <a:gradFill flip="none" rotWithShape="1">
            <a:gsLst>
              <a:gs pos="20000">
                <a:schemeClr val="bg1"/>
              </a:gs>
              <a:gs pos="0">
                <a:schemeClr val="bg1"/>
              </a:gs>
              <a:gs pos="60000">
                <a:schemeClr val="accent1">
                  <a:lumMod val="60000"/>
                  <a:lumOff val="40000"/>
                </a:schemeClr>
              </a:gs>
              <a:gs pos="80000">
                <a:schemeClr val="accent1">
                  <a:lumMod val="60000"/>
                  <a:lumOff val="40000"/>
                </a:schemeClr>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dirty="0">
              <a:solidFill>
                <a:prstClr val="white"/>
              </a:solidFill>
              <a:effectLst/>
            </a:endParaRPr>
          </a:p>
        </p:txBody>
      </p:sp>
      <p:sp>
        <p:nvSpPr>
          <p:cNvPr id="7" name="Rectangle 6"/>
          <p:cNvSpPr/>
          <p:nvPr/>
        </p:nvSpPr>
        <p:spPr>
          <a:xfrm>
            <a:off x="0" y="6583680"/>
            <a:ext cx="12192000" cy="274320"/>
          </a:xfrm>
          <a:prstGeom prst="rect">
            <a:avLst/>
          </a:prstGeom>
          <a:solidFill>
            <a:schemeClr val="accent3">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a:defRPr/>
            </a:pPr>
            <a:endParaRPr lang="en-US" sz="600" dirty="0">
              <a:solidFill>
                <a:prstClr val="white"/>
              </a:solidFill>
              <a:cs typeface="Arial" pitchFamily="34" charset="0"/>
            </a:endParaRPr>
          </a:p>
        </p:txBody>
      </p:sp>
      <p:sp>
        <p:nvSpPr>
          <p:cNvPr id="10" name="Text Placeholder 9"/>
          <p:cNvSpPr>
            <a:spLocks noGrp="1"/>
          </p:cNvSpPr>
          <p:nvPr>
            <p:ph type="body" idx="1"/>
          </p:nvPr>
        </p:nvSpPr>
        <p:spPr>
          <a:xfrm>
            <a:off x="1913385" y="1818748"/>
            <a:ext cx="9945665" cy="43074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Placeholder 1"/>
          <p:cNvSpPr>
            <a:spLocks noGrp="1"/>
          </p:cNvSpPr>
          <p:nvPr>
            <p:ph type="title"/>
          </p:nvPr>
        </p:nvSpPr>
        <p:spPr>
          <a:xfrm>
            <a:off x="1518164" y="100359"/>
            <a:ext cx="10673837" cy="1188720"/>
          </a:xfrm>
          <a:prstGeom prst="rect">
            <a:avLst/>
          </a:prstGeom>
        </p:spPr>
        <p:txBody>
          <a:bodyPr vert="horz" lIns="91440" tIns="45720" rIns="91440" bIns="45720" rtlCol="0" anchor="ctr">
            <a:normAutofit/>
          </a:bodyPr>
          <a:lstStyle/>
          <a:p>
            <a:pPr lvl="0"/>
            <a:r>
              <a:rPr lang="en-US" dirty="0" smtClean="0"/>
              <a:t>Click to edit Master title </a:t>
            </a:r>
            <a:br>
              <a:rPr lang="en-US" dirty="0" smtClean="0"/>
            </a:br>
            <a:r>
              <a:rPr lang="en-US" dirty="0" smtClean="0"/>
              <a:t>style</a:t>
            </a:r>
            <a:endParaRPr lang="en-US" dirty="0"/>
          </a:p>
        </p:txBody>
      </p:sp>
      <p:pic>
        <p:nvPicPr>
          <p:cNvPr id="20" name="Picture 19"/>
          <p:cNvPicPr>
            <a:picLocks noChangeAspect="1"/>
          </p:cNvPicPr>
          <p:nvPr/>
        </p:nvPicPr>
        <p:blipFill rotWithShape="1">
          <a:blip r:embed="rId13">
            <a:extLst>
              <a:ext uri="{28A0092B-C50C-407E-A947-70E740481C1C}">
                <a14:useLocalDpi xmlns:a14="http://schemas.microsoft.com/office/drawing/2010/main" val="0"/>
              </a:ext>
            </a:extLst>
          </a:blip>
          <a:srcRect l="37475" t="15306" r="38007" b="43838"/>
          <a:stretch/>
        </p:blipFill>
        <p:spPr>
          <a:xfrm>
            <a:off x="1" y="0"/>
            <a:ext cx="1276017" cy="1371600"/>
          </a:xfrm>
          <a:prstGeom prst="rect">
            <a:avLst/>
          </a:prstGeom>
          <a:effectLst>
            <a:reflection blurRad="6350" stA="50000" endA="300" endPos="90000" dir="5400000" sy="-100000" algn="bl" rotWithShape="0"/>
          </a:effectLst>
        </p:spPr>
      </p:pic>
      <p:sp>
        <p:nvSpPr>
          <p:cNvPr id="3" name="Rectangle 2"/>
          <p:cNvSpPr/>
          <p:nvPr/>
        </p:nvSpPr>
        <p:spPr>
          <a:xfrm>
            <a:off x="3048" y="1339364"/>
            <a:ext cx="12188952" cy="64008"/>
          </a:xfrm>
          <a:prstGeom prst="rect">
            <a:avLst/>
          </a:prstGeom>
          <a:solidFill>
            <a:schemeClr val="tx2">
              <a:lumMod val="50000"/>
              <a:alpha val="69804"/>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Rectangle 20"/>
          <p:cNvSpPr/>
          <p:nvPr/>
        </p:nvSpPr>
        <p:spPr>
          <a:xfrm>
            <a:off x="0" y="0"/>
            <a:ext cx="12188952" cy="64008"/>
          </a:xfrm>
          <a:prstGeom prst="rect">
            <a:avLst/>
          </a:prstGeom>
          <a:solidFill>
            <a:schemeClr val="tx2">
              <a:lumMod val="50000"/>
              <a:alpha val="69804"/>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Slide Number Placeholder 2"/>
          <p:cNvSpPr txBox="1">
            <a:spLocks noGrp="1"/>
          </p:cNvSpPr>
          <p:nvPr userDrawn="1"/>
        </p:nvSpPr>
        <p:spPr bwMode="auto">
          <a:xfrm>
            <a:off x="9778682" y="6507163"/>
            <a:ext cx="2413318" cy="350837"/>
          </a:xfrm>
          <a:prstGeom prst="rect">
            <a:avLst/>
          </a:prstGeom>
          <a:noFill/>
          <a:ln>
            <a:miter lim="800000"/>
            <a:headEnd/>
            <a:tailEnd/>
          </a:ln>
        </p:spPr>
        <p:txBody>
          <a:bodyPr anchor="b"/>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defRPr/>
            </a:pPr>
            <a:r>
              <a:rPr lang="en-US" altLang="zh-CN" sz="1000" dirty="0" smtClean="0">
                <a:solidFill>
                  <a:schemeClr val="bg1"/>
                </a:solidFill>
                <a:latin typeface="Times New Roman" charset="0"/>
                <a:ea typeface="宋体" charset="-122"/>
              </a:rPr>
              <a:t>1-</a:t>
            </a:r>
            <a:fld id="{904A1C09-83D9-4225-B389-16680B713356}" type="slidenum">
              <a:rPr lang="en-US" altLang="zh-CN" sz="1000" smtClean="0">
                <a:solidFill>
                  <a:schemeClr val="bg1"/>
                </a:solidFill>
                <a:latin typeface="Times New Roman" charset="0"/>
                <a:ea typeface="宋体" charset="-122"/>
              </a:rPr>
              <a:pPr algn="r" eaLnBrk="1" hangingPunct="1">
                <a:defRPr/>
              </a:pPr>
              <a:t>‹#›</a:t>
            </a:fld>
            <a:endParaRPr lang="en-US" altLang="zh-CN" sz="1000" dirty="0" smtClean="0">
              <a:solidFill>
                <a:schemeClr val="bg1"/>
              </a:solidFill>
              <a:latin typeface="Times New Roman" charset="0"/>
              <a:ea typeface="宋体" charset="-122"/>
            </a:endParaRPr>
          </a:p>
        </p:txBody>
      </p:sp>
    </p:spTree>
    <p:custDataLst>
      <p:tags r:id="rId12"/>
    </p:custDataLst>
    <p:extLst>
      <p:ext uri="{BB962C8B-B14F-4D97-AF65-F5344CB8AC3E}">
        <p14:creationId xmlns:p14="http://schemas.microsoft.com/office/powerpoint/2010/main" val="296506954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Lst>
  <p:transition spd="slow">
    <p:cover/>
  </p:transition>
  <p:txStyles>
    <p:titleStyle>
      <a:lvl1pPr algn="l" defTabSz="685800" rtl="0" eaLnBrk="1" latinLnBrk="0" hangingPunct="1">
        <a:spcBef>
          <a:spcPct val="0"/>
        </a:spcBef>
        <a:buNone/>
        <a:defRPr lang="en-US" sz="3000" b="1" kern="1200" cap="none" spc="0" dirty="0" smtClean="0">
          <a:ln w="18415" cmpd="sng">
            <a:noFill/>
            <a:prstDash val="solid"/>
          </a:ln>
          <a:solidFill>
            <a:schemeClr val="tx1"/>
          </a:solidFill>
          <a:effectLst/>
          <a:latin typeface="+mj-lt"/>
          <a:ea typeface="+mj-ea"/>
          <a:cs typeface="+mj-cs"/>
        </a:defRPr>
      </a:lvl1pPr>
    </p:titleStyle>
    <p:bodyStyle>
      <a:lvl1pPr marL="205740" indent="-205740" algn="l" defTabSz="685800" rtl="0" eaLnBrk="1" latinLnBrk="0" hangingPunct="1">
        <a:spcBef>
          <a:spcPct val="20000"/>
        </a:spcBef>
        <a:buClr>
          <a:schemeClr val="accent2">
            <a:lumMod val="75000"/>
          </a:schemeClr>
        </a:buClr>
        <a:buSzPct val="110000"/>
        <a:buFont typeface="Arial" pitchFamily="34" charset="0"/>
        <a:buChar char="•"/>
        <a:tabLst>
          <a:tab pos="205740" algn="l"/>
        </a:tabLst>
        <a:defRPr lang="en-US" sz="2100" b="0" kern="1200" dirty="0" smtClean="0">
          <a:solidFill>
            <a:schemeClr val="tx1"/>
          </a:solidFill>
          <a:latin typeface="+mn-lt"/>
          <a:ea typeface="+mn-ea"/>
          <a:cs typeface="+mn-cs"/>
        </a:defRPr>
      </a:lvl1pPr>
      <a:lvl2pPr marL="557213" indent="-214313" algn="l" defTabSz="685800" rtl="0" eaLnBrk="1" latinLnBrk="0" hangingPunct="1">
        <a:spcBef>
          <a:spcPct val="20000"/>
        </a:spcBef>
        <a:buClr>
          <a:schemeClr val="accent2">
            <a:lumMod val="75000"/>
          </a:schemeClr>
        </a:buClr>
        <a:buSzPct val="110000"/>
        <a:buFont typeface="Arial" pitchFamily="34" charset="0"/>
        <a:buChar char="•"/>
        <a:tabLst>
          <a:tab pos="205740" algn="l"/>
        </a:tabLst>
        <a:defRPr lang="en-US" sz="1800" kern="1200" dirty="0" smtClean="0">
          <a:solidFill>
            <a:schemeClr val="tx1"/>
          </a:solidFill>
          <a:latin typeface="+mn-lt"/>
          <a:ea typeface="+mn-ea"/>
          <a:cs typeface="+mn-cs"/>
        </a:defRPr>
      </a:lvl2pPr>
      <a:lvl3pPr marL="857250" indent="-171450" algn="l" defTabSz="685800" rtl="0" eaLnBrk="1" latinLnBrk="0" hangingPunct="1">
        <a:spcBef>
          <a:spcPct val="20000"/>
        </a:spcBef>
        <a:buClr>
          <a:schemeClr val="accent2">
            <a:lumMod val="75000"/>
          </a:schemeClr>
        </a:buClr>
        <a:buSzPct val="110000"/>
        <a:buFont typeface="Arial" pitchFamily="34" charset="0"/>
        <a:buChar char="•"/>
        <a:tabLst>
          <a:tab pos="205740" algn="l"/>
        </a:tabLst>
        <a:defRPr lang="en-US" sz="1500" kern="1200" dirty="0" smtClean="0">
          <a:solidFill>
            <a:schemeClr val="tx1"/>
          </a:solidFill>
          <a:latin typeface="+mn-lt"/>
          <a:ea typeface="+mn-ea"/>
          <a:cs typeface="+mn-cs"/>
        </a:defRPr>
      </a:lvl3pPr>
      <a:lvl4pPr marL="1200150" indent="-171450" algn="l" defTabSz="685800" rtl="0" eaLnBrk="1" latinLnBrk="0" hangingPunct="1">
        <a:spcBef>
          <a:spcPct val="20000"/>
        </a:spcBef>
        <a:buClr>
          <a:schemeClr val="accent2">
            <a:lumMod val="75000"/>
          </a:schemeClr>
        </a:buClr>
        <a:buSzPct val="110000"/>
        <a:buFont typeface="Arial" pitchFamily="34" charset="0"/>
        <a:buChar char="•"/>
        <a:tabLst>
          <a:tab pos="205740" algn="l"/>
        </a:tabLst>
        <a:defRPr lang="en-US" sz="1350" kern="1200" dirty="0" smtClean="0">
          <a:solidFill>
            <a:schemeClr val="tx1"/>
          </a:solidFill>
          <a:latin typeface="+mn-lt"/>
          <a:ea typeface="+mn-ea"/>
          <a:cs typeface="+mn-cs"/>
        </a:defRPr>
      </a:lvl4pPr>
      <a:lvl5pPr marL="1543050" indent="-171450" algn="l" defTabSz="685800" rtl="0" eaLnBrk="1" latinLnBrk="0" hangingPunct="1">
        <a:spcBef>
          <a:spcPct val="20000"/>
        </a:spcBef>
        <a:buClr>
          <a:schemeClr val="accent2">
            <a:lumMod val="75000"/>
          </a:schemeClr>
        </a:buClr>
        <a:buSzPct val="110000"/>
        <a:buFont typeface="Arial" pitchFamily="34" charset="0"/>
        <a:buChar char="•"/>
        <a:tabLst>
          <a:tab pos="205740" algn="l"/>
        </a:tabLst>
        <a:defRPr lang="en-US" sz="1350" kern="1200" dirty="0" smtClean="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rot="16200000">
            <a:off x="-3200399" y="3200400"/>
            <a:ext cx="6858000" cy="457200"/>
          </a:xfrm>
          <a:prstGeom prst="rect">
            <a:avLst/>
          </a:prstGeom>
          <a:gradFill flip="none" rotWithShape="1">
            <a:gsLst>
              <a:gs pos="0">
                <a:schemeClr val="bg1"/>
              </a:gs>
              <a:gs pos="40000">
                <a:schemeClr val="bg1"/>
              </a:gs>
              <a:gs pos="55000">
                <a:schemeClr val="accent1">
                  <a:lumMod val="60000"/>
                  <a:lumOff val="40000"/>
                </a:schemeClr>
              </a:gs>
              <a:gs pos="75000">
                <a:schemeClr val="accent1">
                  <a:lumMod val="75000"/>
                </a:schemeClr>
              </a:gs>
              <a:gs pos="100000">
                <a:schemeClr val="accent1">
                  <a:lumMod val="5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50" dirty="0" smtClean="0">
                <a:solidFill>
                  <a:prstClr val="white"/>
                </a:solidFill>
              </a:rPr>
              <a:t>      Computing Essentials 2015</a:t>
            </a:r>
            <a:endParaRPr lang="en-US" sz="1350" dirty="0">
              <a:solidFill>
                <a:prstClr val="white"/>
              </a:solidFill>
            </a:endParaRPr>
          </a:p>
        </p:txBody>
      </p:sp>
      <p:sp>
        <p:nvSpPr>
          <p:cNvPr id="29" name="Rectangle 28"/>
          <p:cNvSpPr/>
          <p:nvPr/>
        </p:nvSpPr>
        <p:spPr>
          <a:xfrm>
            <a:off x="0" y="-157"/>
            <a:ext cx="12192000" cy="1371600"/>
          </a:xfrm>
          <a:prstGeom prst="rect">
            <a:avLst/>
          </a:prstGeom>
          <a:gradFill flip="none" rotWithShape="1">
            <a:gsLst>
              <a:gs pos="20000">
                <a:schemeClr val="bg1"/>
              </a:gs>
              <a:gs pos="0">
                <a:schemeClr val="bg1"/>
              </a:gs>
              <a:gs pos="60000">
                <a:schemeClr val="accent1">
                  <a:lumMod val="60000"/>
                  <a:lumOff val="40000"/>
                </a:schemeClr>
              </a:gs>
              <a:gs pos="80000">
                <a:schemeClr val="accent1">
                  <a:lumMod val="60000"/>
                  <a:lumOff val="40000"/>
                </a:schemeClr>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dirty="0">
              <a:solidFill>
                <a:prstClr val="white"/>
              </a:solidFill>
            </a:endParaRPr>
          </a:p>
        </p:txBody>
      </p:sp>
      <p:sp>
        <p:nvSpPr>
          <p:cNvPr id="6" name="Slide Number Placeholder 5"/>
          <p:cNvSpPr>
            <a:spLocks noGrp="1"/>
          </p:cNvSpPr>
          <p:nvPr>
            <p:ph type="sldNum" sz="quarter" idx="4"/>
          </p:nvPr>
        </p:nvSpPr>
        <p:spPr>
          <a:xfrm>
            <a:off x="10948359" y="6303097"/>
            <a:ext cx="1219200" cy="274320"/>
          </a:xfrm>
          <a:prstGeom prst="rect">
            <a:avLst/>
          </a:prstGeom>
        </p:spPr>
        <p:txBody>
          <a:bodyPr vert="horz" lIns="91440" tIns="45720" rIns="91440" bIns="45720" rtlCol="0" anchor="ctr"/>
          <a:lstStyle>
            <a:lvl1pPr algn="r">
              <a:defRPr sz="900">
                <a:solidFill>
                  <a:sysClr val="windowText" lastClr="000000"/>
                </a:solidFill>
              </a:defRPr>
            </a:lvl1pPr>
          </a:lstStyle>
          <a:p>
            <a:fld id="{27C98126-00D4-4536-8967-EB49841E9AA8}" type="slidenum">
              <a:rPr lang="en-US" smtClean="0"/>
              <a:pPr/>
              <a:t>‹#›</a:t>
            </a:fld>
            <a:endParaRPr lang="en-US" dirty="0"/>
          </a:p>
        </p:txBody>
      </p:sp>
      <p:sp>
        <p:nvSpPr>
          <p:cNvPr id="7" name="Rectangle 6"/>
          <p:cNvSpPr/>
          <p:nvPr/>
        </p:nvSpPr>
        <p:spPr>
          <a:xfrm>
            <a:off x="0" y="6583680"/>
            <a:ext cx="12192000" cy="274320"/>
          </a:xfrm>
          <a:prstGeom prst="rect">
            <a:avLst/>
          </a:prstGeom>
          <a:solidFill>
            <a:schemeClr val="accent3">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a:defRPr/>
            </a:pPr>
            <a:endParaRPr lang="en-US" sz="600" dirty="0">
              <a:solidFill>
                <a:prstClr val="white"/>
              </a:solidFill>
              <a:cs typeface="Arial" pitchFamily="34" charset="0"/>
            </a:endParaRPr>
          </a:p>
        </p:txBody>
      </p:sp>
      <p:sp>
        <p:nvSpPr>
          <p:cNvPr id="4" name="Date Placeholder 3"/>
          <p:cNvSpPr>
            <a:spLocks noGrp="1"/>
          </p:cNvSpPr>
          <p:nvPr>
            <p:ph type="dt" sz="half" idx="2"/>
          </p:nvPr>
        </p:nvSpPr>
        <p:spPr>
          <a:xfrm>
            <a:off x="11036977" y="6022514"/>
            <a:ext cx="1130583" cy="274320"/>
          </a:xfrm>
          <a:prstGeom prst="rect">
            <a:avLst/>
          </a:prstGeom>
        </p:spPr>
        <p:txBody>
          <a:bodyPr vert="horz" lIns="91440" tIns="45720" rIns="91440" bIns="45720" rtlCol="0" anchor="ctr"/>
          <a:lstStyle>
            <a:lvl1pPr algn="r">
              <a:defRPr sz="900">
                <a:solidFill>
                  <a:sysClr val="windowText" lastClr="000000"/>
                </a:solidFill>
              </a:defRPr>
            </a:lvl1pPr>
          </a:lstStyle>
          <a:p>
            <a:fld id="{74F60C60-2E1F-45C2-9272-67C39C48D034}" type="datetime1">
              <a:rPr lang="en-US" smtClean="0"/>
              <a:pPr/>
              <a:t>5/27/2015</a:t>
            </a:fld>
            <a:endParaRPr lang="en-US" dirty="0"/>
          </a:p>
        </p:txBody>
      </p:sp>
      <p:sp>
        <p:nvSpPr>
          <p:cNvPr id="5" name="Footer Placeholder 4"/>
          <p:cNvSpPr>
            <a:spLocks noGrp="1"/>
          </p:cNvSpPr>
          <p:nvPr>
            <p:ph type="ftr" sz="quarter" idx="3"/>
          </p:nvPr>
        </p:nvSpPr>
        <p:spPr>
          <a:xfrm>
            <a:off x="7066516" y="6303097"/>
            <a:ext cx="3860800" cy="274320"/>
          </a:xfrm>
          <a:prstGeom prst="rect">
            <a:avLst/>
          </a:prstGeom>
        </p:spPr>
        <p:txBody>
          <a:bodyPr vert="horz" lIns="91440" tIns="45720" rIns="91440" bIns="45720" rtlCol="0" anchor="ctr"/>
          <a:lstStyle>
            <a:lvl1pPr algn="ctr">
              <a:defRPr sz="900">
                <a:solidFill>
                  <a:sysClr val="windowText" lastClr="000000"/>
                </a:solidFill>
              </a:defRPr>
            </a:lvl1pPr>
          </a:lstStyle>
          <a:p>
            <a:r>
              <a:rPr lang="en-US" dirty="0" smtClean="0"/>
              <a:t>Footer text goes here</a:t>
            </a:r>
            <a:endParaRPr lang="en-US" dirty="0"/>
          </a:p>
        </p:txBody>
      </p:sp>
      <p:sp>
        <p:nvSpPr>
          <p:cNvPr id="10" name="Text Placeholder 9"/>
          <p:cNvSpPr>
            <a:spLocks noGrp="1"/>
          </p:cNvSpPr>
          <p:nvPr>
            <p:ph type="body" idx="1"/>
          </p:nvPr>
        </p:nvSpPr>
        <p:spPr>
          <a:xfrm>
            <a:off x="1913385" y="1818748"/>
            <a:ext cx="9945665" cy="430741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laceholder 1"/>
          <p:cNvSpPr>
            <a:spLocks noGrp="1"/>
          </p:cNvSpPr>
          <p:nvPr>
            <p:ph type="title"/>
          </p:nvPr>
        </p:nvSpPr>
        <p:spPr>
          <a:xfrm>
            <a:off x="1518164" y="100359"/>
            <a:ext cx="10673837" cy="1188720"/>
          </a:xfrm>
          <a:prstGeom prst="rect">
            <a:avLst/>
          </a:prstGeom>
        </p:spPr>
        <p:txBody>
          <a:bodyPr vert="horz" lIns="91440" tIns="45720" rIns="91440" bIns="45720" rtlCol="0" anchor="ctr">
            <a:normAutofit/>
          </a:bodyPr>
          <a:lstStyle/>
          <a:p>
            <a:pPr lvl="0"/>
            <a:r>
              <a:rPr lang="en-US" dirty="0" smtClean="0"/>
              <a:t>Click to edit Master title </a:t>
            </a:r>
            <a:br>
              <a:rPr lang="en-US" dirty="0" smtClean="0"/>
            </a:br>
            <a:r>
              <a:rPr lang="en-US" dirty="0" smtClean="0"/>
              <a:t>style</a:t>
            </a:r>
            <a:endParaRPr lang="en-US" dirty="0"/>
          </a:p>
        </p:txBody>
      </p:sp>
      <p:pic>
        <p:nvPicPr>
          <p:cNvPr id="20" name="Picture 19"/>
          <p:cNvPicPr>
            <a:picLocks noChangeAspect="1"/>
          </p:cNvPicPr>
          <p:nvPr userDrawn="1"/>
        </p:nvPicPr>
        <p:blipFill rotWithShape="1">
          <a:blip r:embed="rId13">
            <a:extLst>
              <a:ext uri="{28A0092B-C50C-407E-A947-70E740481C1C}">
                <a14:useLocalDpi xmlns:a14="http://schemas.microsoft.com/office/drawing/2010/main" val="0"/>
              </a:ext>
            </a:extLst>
          </a:blip>
          <a:srcRect l="37475" t="15306" r="38007" b="43838"/>
          <a:stretch/>
        </p:blipFill>
        <p:spPr>
          <a:xfrm>
            <a:off x="1" y="0"/>
            <a:ext cx="1276017" cy="1371600"/>
          </a:xfrm>
          <a:prstGeom prst="rect">
            <a:avLst/>
          </a:prstGeom>
          <a:effectLst>
            <a:reflection blurRad="6350" stA="50000" endA="300" endPos="90000" dir="5400000" sy="-100000" algn="bl" rotWithShape="0"/>
          </a:effectLst>
        </p:spPr>
      </p:pic>
      <p:sp>
        <p:nvSpPr>
          <p:cNvPr id="3" name="Rectangle 2"/>
          <p:cNvSpPr/>
          <p:nvPr userDrawn="1"/>
        </p:nvSpPr>
        <p:spPr>
          <a:xfrm>
            <a:off x="3048" y="1339364"/>
            <a:ext cx="12188952" cy="64008"/>
          </a:xfrm>
          <a:prstGeom prst="rect">
            <a:avLst/>
          </a:prstGeom>
          <a:solidFill>
            <a:schemeClr val="tx2">
              <a:lumMod val="50000"/>
              <a:alpha val="69804"/>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1" name="Rectangle 20"/>
          <p:cNvSpPr/>
          <p:nvPr userDrawn="1"/>
        </p:nvSpPr>
        <p:spPr>
          <a:xfrm>
            <a:off x="0" y="0"/>
            <a:ext cx="12188952" cy="64008"/>
          </a:xfrm>
          <a:prstGeom prst="rect">
            <a:avLst/>
          </a:prstGeom>
          <a:solidFill>
            <a:schemeClr val="tx2">
              <a:lumMod val="50000"/>
              <a:alpha val="69804"/>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3" name="Rectangle 16"/>
          <p:cNvSpPr txBox="1">
            <a:spLocks noChangeArrowheads="1"/>
          </p:cNvSpPr>
          <p:nvPr userDrawn="1"/>
        </p:nvSpPr>
        <p:spPr bwMode="auto">
          <a:xfrm>
            <a:off x="10058400" y="6629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000" kern="1200">
                <a:solidFill>
                  <a:schemeClr val="bg1"/>
                </a:solidFill>
                <a:latin typeface="Times New Roman" pitchFamily="18" charset="0"/>
                <a:ea typeface="宋体" pitchFamily="2"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mtClean="0"/>
              <a:t>1-</a:t>
            </a:r>
            <a:fld id="{4ECF695B-5490-4CC0-B3DF-FE3DBD1D83B2}" type="slidenum">
              <a:rPr lang="en-US" altLang="zh-CN" smtClean="0"/>
              <a:pPr/>
              <a:t>‹#›</a:t>
            </a:fld>
            <a:endParaRPr lang="en-US" altLang="zh-CN"/>
          </a:p>
        </p:txBody>
      </p:sp>
    </p:spTree>
    <p:custDataLst>
      <p:tags r:id="rId12"/>
    </p:custDataLst>
    <p:extLst>
      <p:ext uri="{BB962C8B-B14F-4D97-AF65-F5344CB8AC3E}">
        <p14:creationId xmlns:p14="http://schemas.microsoft.com/office/powerpoint/2010/main" val="80248124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Lst>
  <p:transition spd="slow">
    <p:cover/>
  </p:transition>
  <p:hf sldNum="0" hdr="0" ftr="0" dt="0"/>
  <p:txStyles>
    <p:titleStyle>
      <a:lvl1pPr algn="l" defTabSz="685800" rtl="0" eaLnBrk="1" latinLnBrk="0" hangingPunct="1">
        <a:spcBef>
          <a:spcPct val="0"/>
        </a:spcBef>
        <a:buNone/>
        <a:defRPr lang="en-US" sz="3000" b="1" kern="1200" cap="none" spc="0" dirty="0" smtClean="0">
          <a:ln w="18415" cmpd="sng">
            <a:noFill/>
            <a:prstDash val="solid"/>
          </a:ln>
          <a:solidFill>
            <a:schemeClr val="tx1"/>
          </a:solidFill>
          <a:effectLst/>
          <a:latin typeface="+mj-lt"/>
          <a:ea typeface="+mj-ea"/>
          <a:cs typeface="+mj-cs"/>
        </a:defRPr>
      </a:lvl1pPr>
    </p:titleStyle>
    <p:bodyStyle>
      <a:lvl1pPr marL="205740" indent="-205740" algn="l" defTabSz="685800" rtl="0" eaLnBrk="1" latinLnBrk="0" hangingPunct="1">
        <a:spcBef>
          <a:spcPct val="20000"/>
        </a:spcBef>
        <a:buClr>
          <a:schemeClr val="accent2">
            <a:lumMod val="75000"/>
          </a:schemeClr>
        </a:buClr>
        <a:buSzPct val="110000"/>
        <a:buFont typeface="Arial" pitchFamily="34" charset="0"/>
        <a:buChar char="•"/>
        <a:tabLst>
          <a:tab pos="205740" algn="l"/>
        </a:tabLst>
        <a:defRPr lang="en-US" sz="2100" b="0" kern="1200" dirty="0" smtClean="0">
          <a:solidFill>
            <a:schemeClr val="tx1"/>
          </a:solidFill>
          <a:latin typeface="+mn-lt"/>
          <a:ea typeface="+mn-ea"/>
          <a:cs typeface="+mn-cs"/>
        </a:defRPr>
      </a:lvl1pPr>
      <a:lvl2pPr marL="557213" indent="-214313" algn="l" defTabSz="685800" rtl="0" eaLnBrk="1" latinLnBrk="0" hangingPunct="1">
        <a:spcBef>
          <a:spcPct val="20000"/>
        </a:spcBef>
        <a:buClr>
          <a:schemeClr val="accent2">
            <a:lumMod val="75000"/>
          </a:schemeClr>
        </a:buClr>
        <a:buSzPct val="110000"/>
        <a:buFont typeface="Arial" pitchFamily="34" charset="0"/>
        <a:buChar char="•"/>
        <a:tabLst>
          <a:tab pos="205740" algn="l"/>
        </a:tabLst>
        <a:defRPr lang="en-US" sz="1800" kern="1200" dirty="0" smtClean="0">
          <a:solidFill>
            <a:schemeClr val="tx1"/>
          </a:solidFill>
          <a:latin typeface="+mn-lt"/>
          <a:ea typeface="+mn-ea"/>
          <a:cs typeface="+mn-cs"/>
        </a:defRPr>
      </a:lvl2pPr>
      <a:lvl3pPr marL="857250" indent="-171450" algn="l" defTabSz="685800" rtl="0" eaLnBrk="1" latinLnBrk="0" hangingPunct="1">
        <a:spcBef>
          <a:spcPct val="20000"/>
        </a:spcBef>
        <a:buClr>
          <a:schemeClr val="accent2">
            <a:lumMod val="75000"/>
          </a:schemeClr>
        </a:buClr>
        <a:buSzPct val="110000"/>
        <a:buFont typeface="Arial" pitchFamily="34" charset="0"/>
        <a:buChar char="•"/>
        <a:tabLst>
          <a:tab pos="205740" algn="l"/>
        </a:tabLst>
        <a:defRPr lang="en-US" sz="1500" kern="1200" dirty="0" smtClean="0">
          <a:solidFill>
            <a:schemeClr val="tx1"/>
          </a:solidFill>
          <a:latin typeface="+mn-lt"/>
          <a:ea typeface="+mn-ea"/>
          <a:cs typeface="+mn-cs"/>
        </a:defRPr>
      </a:lvl3pPr>
      <a:lvl4pPr marL="1200150" indent="-171450" algn="l" defTabSz="685800" rtl="0" eaLnBrk="1" latinLnBrk="0" hangingPunct="1">
        <a:spcBef>
          <a:spcPct val="20000"/>
        </a:spcBef>
        <a:buClr>
          <a:schemeClr val="accent2">
            <a:lumMod val="75000"/>
          </a:schemeClr>
        </a:buClr>
        <a:buSzPct val="110000"/>
        <a:buFont typeface="Arial" pitchFamily="34" charset="0"/>
        <a:buChar char="•"/>
        <a:tabLst>
          <a:tab pos="205740" algn="l"/>
        </a:tabLst>
        <a:defRPr lang="en-US" sz="1350" kern="1200" dirty="0" smtClean="0">
          <a:solidFill>
            <a:schemeClr val="tx1"/>
          </a:solidFill>
          <a:latin typeface="+mn-lt"/>
          <a:ea typeface="+mn-ea"/>
          <a:cs typeface="+mn-cs"/>
        </a:defRPr>
      </a:lvl4pPr>
      <a:lvl5pPr marL="1543050" indent="-171450" algn="l" defTabSz="685800" rtl="0" eaLnBrk="1" latinLnBrk="0" hangingPunct="1">
        <a:spcBef>
          <a:spcPct val="20000"/>
        </a:spcBef>
        <a:buClr>
          <a:schemeClr val="accent2">
            <a:lumMod val="75000"/>
          </a:schemeClr>
        </a:buClr>
        <a:buSzPct val="110000"/>
        <a:buFont typeface="Arial" pitchFamily="34" charset="0"/>
        <a:buChar char="•"/>
        <a:tabLst>
          <a:tab pos="205740" algn="l"/>
        </a:tabLst>
        <a:defRPr lang="en-US" sz="1350" kern="1200" dirty="0" smtClean="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xml"/><Relationship Id="rId1" Type="http://schemas.openxmlformats.org/officeDocument/2006/relationships/tags" Target="../tags/tag2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5.tmp"/><Relationship Id="rId2" Type="http://schemas.openxmlformats.org/officeDocument/2006/relationships/slideLayout" Target="../slideLayouts/slideLayout4.xml"/><Relationship Id="rId1" Type="http://schemas.openxmlformats.org/officeDocument/2006/relationships/tags" Target="../tags/tag35.xml"/><Relationship Id="rId6" Type="http://schemas.openxmlformats.org/officeDocument/2006/relationships/image" Target="../media/image14.tmp"/><Relationship Id="rId5" Type="http://schemas.openxmlformats.org/officeDocument/2006/relationships/image" Target="../media/image13.tmp"/><Relationship Id="rId4" Type="http://schemas.openxmlformats.org/officeDocument/2006/relationships/image" Target="../media/image12.tmp"/></Relationships>
</file>

<file path=ppt/slides/_rels/slide14.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notesSlide" Target="../notesSlides/notesSlide12.xml"/><Relationship Id="rId7" Type="http://schemas.openxmlformats.org/officeDocument/2006/relationships/slide" Target="slide17.xml"/><Relationship Id="rId2" Type="http://schemas.openxmlformats.org/officeDocument/2006/relationships/slideLayout" Target="../slideLayouts/slideLayout4.xml"/><Relationship Id="rId1" Type="http://schemas.openxmlformats.org/officeDocument/2006/relationships/tags" Target="../tags/tag36.xml"/><Relationship Id="rId6" Type="http://schemas.openxmlformats.org/officeDocument/2006/relationships/slide" Target="slide16.xml"/><Relationship Id="rId5" Type="http://schemas.openxmlformats.org/officeDocument/2006/relationships/slide" Target="slide15.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37.xml"/><Relationship Id="rId6" Type="http://schemas.openxmlformats.org/officeDocument/2006/relationships/slide" Target="slide14.xml"/><Relationship Id="rId5" Type="http://schemas.openxmlformats.org/officeDocument/2006/relationships/slide" Target="slide20.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4.xml"/><Relationship Id="rId7" Type="http://schemas.openxmlformats.org/officeDocument/2006/relationships/diagramColors" Target="../diagrams/colors1.xml"/><Relationship Id="rId12" Type="http://schemas.openxmlformats.org/officeDocument/2006/relationships/image" Target="../media/image19.jpg"/><Relationship Id="rId2" Type="http://schemas.openxmlformats.org/officeDocument/2006/relationships/slideLayout" Target="../slideLayouts/slideLayout2.xml"/><Relationship Id="rId1" Type="http://schemas.openxmlformats.org/officeDocument/2006/relationships/tags" Target="../tags/tag38.xml"/><Relationship Id="rId6" Type="http://schemas.openxmlformats.org/officeDocument/2006/relationships/diagramQuickStyle" Target="../diagrams/quickStyle1.xml"/><Relationship Id="rId11" Type="http://schemas.openxmlformats.org/officeDocument/2006/relationships/image" Target="../media/image18.jpeg"/><Relationship Id="rId5" Type="http://schemas.openxmlformats.org/officeDocument/2006/relationships/diagramLayout" Target="../diagrams/layout1.xml"/><Relationship Id="rId10" Type="http://schemas.openxmlformats.org/officeDocument/2006/relationships/slide" Target="slide14.xml"/><Relationship Id="rId4" Type="http://schemas.openxmlformats.org/officeDocument/2006/relationships/diagramData" Target="../diagrams/data1.xml"/><Relationship Id="rId9" Type="http://schemas.openxmlformats.org/officeDocument/2006/relationships/slide" Target="slide20.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39.xml"/><Relationship Id="rId6" Type="http://schemas.openxmlformats.org/officeDocument/2006/relationships/slide" Target="slide14.xml"/><Relationship Id="rId5" Type="http://schemas.openxmlformats.org/officeDocument/2006/relationships/slide" Target="slide20.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slide" Target="slide23.xml"/><Relationship Id="rId2" Type="http://schemas.openxmlformats.org/officeDocument/2006/relationships/slideLayout" Target="../slideLayouts/slideLayout14.xml"/><Relationship Id="rId1" Type="http://schemas.openxmlformats.org/officeDocument/2006/relationships/tags" Target="../tags/tag41.xml"/><Relationship Id="rId6" Type="http://schemas.openxmlformats.org/officeDocument/2006/relationships/slide" Target="slide22.xml"/><Relationship Id="rId5" Type="http://schemas.openxmlformats.org/officeDocument/2006/relationships/slide" Target="slide21.xml"/><Relationship Id="rId4" Type="http://schemas.openxmlformats.org/officeDocument/2006/relationships/slide" Target="slide2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42.xml"/><Relationship Id="rId6" Type="http://schemas.openxmlformats.org/officeDocument/2006/relationships/slide" Target="slide19.xml"/><Relationship Id="rId5" Type="http://schemas.openxmlformats.org/officeDocument/2006/relationships/slide" Target="slide23.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43.xml"/><Relationship Id="rId6" Type="http://schemas.openxmlformats.org/officeDocument/2006/relationships/slide" Target="slide19.xml"/><Relationship Id="rId5" Type="http://schemas.openxmlformats.org/officeDocument/2006/relationships/slide" Target="slide23.xml"/><Relationship Id="rId4" Type="http://schemas.openxmlformats.org/officeDocument/2006/relationships/image" Target="../media/image22.e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44.xml"/><Relationship Id="rId6" Type="http://schemas.openxmlformats.org/officeDocument/2006/relationships/slide" Target="slide19.xml"/><Relationship Id="rId5" Type="http://schemas.openxmlformats.org/officeDocument/2006/relationships/slide" Target="slide23.xml"/><Relationship Id="rId4" Type="http://schemas.openxmlformats.org/officeDocument/2006/relationships/image" Target="../media/image23.e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45.xml"/><Relationship Id="rId6" Type="http://schemas.openxmlformats.org/officeDocument/2006/relationships/slide" Target="slide19.xml"/><Relationship Id="rId5" Type="http://schemas.openxmlformats.org/officeDocument/2006/relationships/slide" Target="slide23.xml"/><Relationship Id="rId4" Type="http://schemas.openxmlformats.org/officeDocument/2006/relationships/image" Target="../media/image24.e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49.xml"/><Relationship Id="rId4" Type="http://schemas.openxmlformats.org/officeDocument/2006/relationships/image" Target="../media/image25.tmp"/></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5.xml.rels><?xml version="1.0" encoding="UTF-8" standalone="yes"?>
<Relationships xmlns="http://schemas.openxmlformats.org/package/2006/relationships"><Relationship Id="rId8" Type="http://schemas.openxmlformats.org/officeDocument/2006/relationships/image" Target="../media/image6.tmp"/><Relationship Id="rId3" Type="http://schemas.openxmlformats.org/officeDocument/2006/relationships/notesSlide" Target="../notesSlides/notesSlide3.xml"/><Relationship Id="rId7" Type="http://schemas.openxmlformats.org/officeDocument/2006/relationships/image" Target="../media/image5.tmp"/><Relationship Id="rId2" Type="http://schemas.openxmlformats.org/officeDocument/2006/relationships/slideLayout" Target="../slideLayouts/slideLayout14.xml"/><Relationship Id="rId1" Type="http://schemas.openxmlformats.org/officeDocument/2006/relationships/tags" Target="../tags/tag27.xml"/><Relationship Id="rId6" Type="http://schemas.openxmlformats.org/officeDocument/2006/relationships/image" Target="../media/image4.tmp"/><Relationship Id="rId5" Type="http://schemas.openxmlformats.org/officeDocument/2006/relationships/image" Target="../media/image3.tmp"/><Relationship Id="rId10" Type="http://schemas.openxmlformats.org/officeDocument/2006/relationships/image" Target="../media/image8.tmp"/><Relationship Id="rId4" Type="http://schemas.openxmlformats.org/officeDocument/2006/relationships/image" Target="../media/image2.tmp"/><Relationship Id="rId9" Type="http://schemas.openxmlformats.org/officeDocument/2006/relationships/image" Target="../media/image7.tmp"/></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9.tmp"/></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9.xml"/><Relationship Id="rId5" Type="http://schemas.openxmlformats.org/officeDocument/2006/relationships/slide" Target="slide11.xml"/><Relationship Id="rId4" Type="http://schemas.openxmlformats.org/officeDocument/2006/relationships/slide" Target="slide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0.xml"/><Relationship Id="rId5" Type="http://schemas.openxmlformats.org/officeDocument/2006/relationships/slide" Target="slide10.xml"/><Relationship Id="rId4" Type="http://schemas.openxmlformats.org/officeDocument/2006/relationships/slide" Target="slide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1.xml"/><Relationship Id="rId6" Type="http://schemas.openxmlformats.org/officeDocument/2006/relationships/image" Target="../media/image10.tmp"/><Relationship Id="rId5" Type="http://schemas.openxmlformats.org/officeDocument/2006/relationships/slide" Target="slide8.xml"/><Relationship Id="rId4" Type="http://schemas.openxmlformats.org/officeDocument/2006/relationships/slide" Target="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0"/>
            <a:ext cx="10210800" cy="1587577"/>
          </a:xfrm>
        </p:spPr>
        <p:txBody>
          <a:bodyPr/>
          <a:lstStyle/>
          <a:p>
            <a:r>
              <a:rPr lang="th-TH" sz="6600" dirty="0" smtClean="0">
                <a:latin typeface="Angsana New" panose="02020603050405020304" pitchFamily="18" charset="-34"/>
                <a:cs typeface="Angsana New" panose="02020603050405020304" pitchFamily="18" charset="-34"/>
              </a:rPr>
              <a:t>เทคโนโลยีสารสนเทศ</a:t>
            </a:r>
            <a:r>
              <a:rPr lang="en-US" sz="6600" dirty="0" smtClean="0">
                <a:latin typeface="Angsana New" panose="02020603050405020304" pitchFamily="18" charset="-34"/>
                <a:cs typeface="Angsana New" panose="02020603050405020304" pitchFamily="18" charset="-34"/>
              </a:rPr>
              <a:t> </a:t>
            </a:r>
            <a:r>
              <a:rPr lang="th-TH" sz="6600" dirty="0" smtClean="0">
                <a:latin typeface="Angsana New" panose="02020603050405020304" pitchFamily="18" charset="-34"/>
                <a:cs typeface="Angsana New" panose="02020603050405020304" pitchFamily="18" charset="-34"/>
              </a:rPr>
              <a:t>อินเทอร์เน็ต และตัวคุณ</a:t>
            </a:r>
            <a:endParaRPr lang="en-US" sz="6600" dirty="0">
              <a:latin typeface="Angsana New" panose="02020603050405020304" pitchFamily="18" charset="-34"/>
              <a:cs typeface="Angsana New" panose="02020603050405020304" pitchFamily="18" charset="-34"/>
            </a:endParaRPr>
          </a:p>
        </p:txBody>
      </p:sp>
      <p:sp>
        <p:nvSpPr>
          <p:cNvPr id="4" name="TextBox 3"/>
          <p:cNvSpPr txBox="1"/>
          <p:nvPr/>
        </p:nvSpPr>
        <p:spPr>
          <a:xfrm>
            <a:off x="457200" y="346587"/>
            <a:ext cx="535724" cy="923330"/>
          </a:xfrm>
          <a:prstGeom prst="rect">
            <a:avLst/>
          </a:prstGeom>
          <a:noFill/>
        </p:spPr>
        <p:txBody>
          <a:bodyPr wrap="none" rtlCol="0">
            <a:spAutoFit/>
          </a:bodyPr>
          <a:lstStyle/>
          <a:p>
            <a:r>
              <a:rPr lang="en-US" sz="5400" b="1" dirty="0">
                <a:solidFill>
                  <a:prstClr val="white"/>
                </a:solidFill>
              </a:rPr>
              <a:t>1</a:t>
            </a:r>
          </a:p>
        </p:txBody>
      </p:sp>
    </p:spTree>
    <p:custDataLst>
      <p:tags r:id="rId1"/>
    </p:custDataLst>
    <p:extLst>
      <p:ext uri="{BB962C8B-B14F-4D97-AF65-F5344CB8AC3E}">
        <p14:creationId xmlns:p14="http://schemas.microsoft.com/office/powerpoint/2010/main" val="291798994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sz="4000" dirty="0">
                <a:solidFill>
                  <a:prstClr val="black"/>
                </a:solidFill>
                <a:latin typeface="Angsana New" panose="02020603050405020304" pitchFamily="18" charset="-34"/>
                <a:cs typeface="Angsana New" panose="02020603050405020304" pitchFamily="18" charset="-34"/>
              </a:rPr>
              <a:t>ซอฟต์แวร์</a:t>
            </a:r>
            <a:r>
              <a:rPr lang="th-TH" sz="4000" dirty="0" smtClean="0">
                <a:solidFill>
                  <a:prstClr val="black"/>
                </a:solidFill>
                <a:latin typeface="Angsana New" panose="02020603050405020304" pitchFamily="18" charset="-34"/>
                <a:cs typeface="Angsana New" panose="02020603050405020304" pitchFamily="18" charset="-34"/>
              </a:rPr>
              <a:t>ระบบ</a:t>
            </a:r>
            <a:r>
              <a:rPr lang="th-TH" sz="4000" dirty="0">
                <a:latin typeface="Angsana New" panose="02020603050405020304" pitchFamily="18" charset="-34"/>
                <a:cs typeface="Angsana New" panose="02020603050405020304" pitchFamily="18" charset="-34"/>
              </a:rPr>
              <a:t> (</a:t>
            </a:r>
            <a:r>
              <a:rPr lang="en-US" sz="4000" dirty="0">
                <a:latin typeface="Angsana New" panose="02020603050405020304" pitchFamily="18" charset="-34"/>
                <a:cs typeface="Angsana New" panose="02020603050405020304" pitchFamily="18" charset="-34"/>
              </a:rPr>
              <a:t>System Software)</a:t>
            </a:r>
            <a:r>
              <a:rPr lang="th-TH" sz="4000" dirty="0" smtClean="0">
                <a:solidFill>
                  <a:prstClr val="black"/>
                </a:solidFill>
                <a:latin typeface="Angsana New" panose="02020603050405020304" pitchFamily="18" charset="-34"/>
                <a:cs typeface="Angsana New" panose="02020603050405020304" pitchFamily="18" charset="-34"/>
              </a:rPr>
              <a:t> </a:t>
            </a:r>
            <a:r>
              <a:rPr lang="th-TH" sz="4000" dirty="0">
                <a:solidFill>
                  <a:prstClr val="black"/>
                </a:solidFill>
                <a:latin typeface="Angsana New" panose="02020603050405020304" pitchFamily="18" charset="-34"/>
                <a:cs typeface="Angsana New" panose="02020603050405020304" pitchFamily="18" charset="-34"/>
              </a:rPr>
              <a:t>(ต่อ)</a:t>
            </a:r>
            <a:endParaRPr lang="en-US" dirty="0"/>
          </a:p>
        </p:txBody>
      </p:sp>
      <p:sp>
        <p:nvSpPr>
          <p:cNvPr id="3" name="Content Placeholder 2"/>
          <p:cNvSpPr>
            <a:spLocks noGrp="1"/>
          </p:cNvSpPr>
          <p:nvPr>
            <p:ph idx="1"/>
          </p:nvPr>
        </p:nvSpPr>
        <p:spPr>
          <a:xfrm>
            <a:off x="1506071" y="1600200"/>
            <a:ext cx="10118789" cy="5608320"/>
          </a:xfrm>
        </p:spPr>
        <p:txBody>
          <a:bodyPr>
            <a:normAutofit/>
          </a:bodyPr>
          <a:lstStyle/>
          <a:p>
            <a:r>
              <a:rPr lang="th-TH" sz="3200" dirty="0" smtClean="0">
                <a:latin typeface="Angsana New" panose="02020603050405020304" pitchFamily="18" charset="-34"/>
                <a:cs typeface="Angsana New" panose="02020603050405020304" pitchFamily="18" charset="-34"/>
              </a:rPr>
              <a:t>ยูทิลิตี้ (</a:t>
            </a:r>
            <a:r>
              <a:rPr lang="en-US" sz="3200" dirty="0" smtClean="0">
                <a:latin typeface="Angsana New" panose="02020603050405020304" pitchFamily="18" charset="-34"/>
                <a:cs typeface="Angsana New" panose="02020603050405020304" pitchFamily="18" charset="-34"/>
              </a:rPr>
              <a:t>Utilities)</a:t>
            </a:r>
            <a:endParaRPr lang="en-US" sz="3200" dirty="0">
              <a:latin typeface="Angsana New" panose="02020603050405020304" pitchFamily="18" charset="-34"/>
              <a:cs typeface="Angsana New" panose="02020603050405020304" pitchFamily="18" charset="-34"/>
            </a:endParaRPr>
          </a:p>
          <a:p>
            <a:pPr lvl="1"/>
            <a:r>
              <a:rPr lang="th-TH" sz="3200" dirty="0" smtClean="0">
                <a:latin typeface="Angsana New" panose="02020603050405020304" pitchFamily="18" charset="-34"/>
                <a:cs typeface="Angsana New" panose="02020603050405020304" pitchFamily="18" charset="-34"/>
              </a:rPr>
              <a:t>เป็นโปรแกรมที่ทำงานที่เฉพาะเจาะจงบางอย่าง เกี่ยวข้องกับการจัดการทรัพยากรของคอมพิวเตอร์</a:t>
            </a:r>
            <a:endParaRPr lang="en-US" sz="3200" dirty="0">
              <a:latin typeface="Angsana New" panose="02020603050405020304" pitchFamily="18" charset="-34"/>
              <a:cs typeface="Angsana New" panose="02020603050405020304" pitchFamily="18" charset="-34"/>
            </a:endParaRPr>
          </a:p>
          <a:p>
            <a:pPr lvl="2"/>
            <a:r>
              <a:rPr lang="th-TH" sz="2800" dirty="0" smtClean="0">
                <a:latin typeface="Angsana New" panose="02020603050405020304" pitchFamily="18" charset="-34"/>
                <a:cs typeface="Angsana New" panose="02020603050405020304" pitchFamily="18" charset="-34"/>
              </a:rPr>
              <a:t>โปรแกรมป้องกัน</a:t>
            </a:r>
            <a:r>
              <a:rPr lang="th-TH" sz="2800" dirty="0" err="1" smtClean="0">
                <a:latin typeface="Angsana New" panose="02020603050405020304" pitchFamily="18" charset="-34"/>
                <a:cs typeface="Angsana New" panose="02020603050405020304" pitchFamily="18" charset="-34"/>
              </a:rPr>
              <a:t>ไวรัส</a:t>
            </a:r>
            <a:endParaRPr lang="en-US" sz="2800" dirty="0">
              <a:latin typeface="Angsana New" panose="02020603050405020304" pitchFamily="18" charset="-34"/>
              <a:cs typeface="Angsana New" panose="02020603050405020304" pitchFamily="18" charset="-34"/>
            </a:endParaRPr>
          </a:p>
          <a:p>
            <a:r>
              <a:rPr lang="th-TH" sz="3200" dirty="0" smtClean="0">
                <a:latin typeface="Angsana New" panose="02020603050405020304" pitchFamily="18" charset="-34"/>
                <a:cs typeface="Angsana New" panose="02020603050405020304" pitchFamily="18" charset="-34"/>
              </a:rPr>
              <a:t>ดี</a:t>
            </a:r>
            <a:r>
              <a:rPr lang="th-TH" sz="3200" dirty="0" err="1" smtClean="0">
                <a:latin typeface="Angsana New" panose="02020603050405020304" pitchFamily="18" charset="-34"/>
                <a:cs typeface="Angsana New" panose="02020603050405020304" pitchFamily="18" charset="-34"/>
              </a:rPr>
              <a:t>ไวซ์ไดรเวอร์</a:t>
            </a:r>
            <a:r>
              <a:rPr lang="th-TH" sz="3200" dirty="0" smtClean="0">
                <a:latin typeface="Angsana New" panose="02020603050405020304" pitchFamily="18" charset="-34"/>
                <a:cs typeface="Angsana New" panose="02020603050405020304" pitchFamily="18" charset="-34"/>
              </a:rPr>
              <a:t> </a:t>
            </a:r>
            <a:r>
              <a:rPr lang="en-US" sz="3200" dirty="0" smtClean="0">
                <a:latin typeface="Angsana New" panose="02020603050405020304" pitchFamily="18" charset="-34"/>
                <a:cs typeface="Angsana New" panose="02020603050405020304" pitchFamily="18" charset="-34"/>
              </a:rPr>
              <a:t>(Device Driver)</a:t>
            </a:r>
            <a:endParaRPr lang="en-US" sz="3200" dirty="0">
              <a:latin typeface="Angsana New" panose="02020603050405020304" pitchFamily="18" charset="-34"/>
              <a:cs typeface="Angsana New" panose="02020603050405020304" pitchFamily="18" charset="-34"/>
            </a:endParaRPr>
          </a:p>
          <a:p>
            <a:pPr lvl="1"/>
            <a:r>
              <a:rPr lang="th-TH" sz="3200" dirty="0" smtClean="0">
                <a:latin typeface="Angsana New" panose="02020603050405020304" pitchFamily="18" charset="-34"/>
                <a:cs typeface="Angsana New" panose="02020603050405020304" pitchFamily="18" charset="-34"/>
              </a:rPr>
              <a:t>เป็นโปรแกรมพิเศษที่ออกแบบมาเพื่อให้อุปกรณ์รับข้อมูลหรือส่งออกข้อมูลสื่อสารกับระบบคอมพิวเตอร์ได้</a:t>
            </a:r>
            <a:endParaRPr lang="en-US" sz="3200" dirty="0">
              <a:latin typeface="Angsana New" panose="02020603050405020304" pitchFamily="18" charset="-34"/>
              <a:cs typeface="Angsana New" panose="02020603050405020304" pitchFamily="18" charset="-34"/>
            </a:endParaRPr>
          </a:p>
          <a:p>
            <a:endParaRPr lang="en-US" sz="3200" dirty="0">
              <a:latin typeface="Angsana New" panose="02020603050405020304" pitchFamily="18" charset="-34"/>
              <a:cs typeface="Angsana New" panose="02020603050405020304" pitchFamily="18" charset="-34"/>
            </a:endParaRPr>
          </a:p>
        </p:txBody>
      </p:sp>
    </p:spTree>
    <p:custDataLst>
      <p:tags r:id="rId1"/>
    </p:custDataLst>
    <p:extLst>
      <p:ext uri="{BB962C8B-B14F-4D97-AF65-F5344CB8AC3E}">
        <p14:creationId xmlns:p14="http://schemas.microsoft.com/office/powerpoint/2010/main" val="16183746"/>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h-TH" sz="4000" dirty="0" smtClean="0">
                <a:latin typeface="Angsana New" panose="02020603050405020304" pitchFamily="18" charset="-34"/>
                <a:cs typeface="Angsana New" panose="02020603050405020304" pitchFamily="18" charset="-34"/>
              </a:rPr>
              <a:t>ซอฟต์แวร์ ประยุกต์  </a:t>
            </a:r>
            <a:r>
              <a:rPr lang="en-US" sz="4000" dirty="0" smtClean="0">
                <a:latin typeface="Angsana New" panose="02020603050405020304" pitchFamily="18" charset="-34"/>
                <a:cs typeface="Angsana New" panose="02020603050405020304" pitchFamily="18" charset="-34"/>
              </a:rPr>
              <a:t>(Application Software)</a:t>
            </a:r>
            <a:endParaRPr lang="en-US" sz="4000" dirty="0">
              <a:latin typeface="Angsana New" panose="02020603050405020304" pitchFamily="18" charset="-34"/>
              <a:cs typeface="Angsana New" panose="02020603050405020304" pitchFamily="18" charset="-34"/>
            </a:endParaRPr>
          </a:p>
        </p:txBody>
      </p:sp>
      <p:sp>
        <p:nvSpPr>
          <p:cNvPr id="3" name="Content Placeholder 2"/>
          <p:cNvSpPr>
            <a:spLocks noGrp="1"/>
          </p:cNvSpPr>
          <p:nvPr>
            <p:ph idx="1"/>
          </p:nvPr>
        </p:nvSpPr>
        <p:spPr>
          <a:xfrm>
            <a:off x="1371600" y="1817225"/>
            <a:ext cx="10210801" cy="4308938"/>
          </a:xfrm>
        </p:spPr>
        <p:txBody>
          <a:bodyPr>
            <a:normAutofit/>
          </a:bodyPr>
          <a:lstStyle/>
          <a:p>
            <a:r>
              <a:rPr lang="th-TH" sz="3200" dirty="0" smtClean="0">
                <a:latin typeface="Angsana New" panose="02020603050405020304" pitchFamily="18" charset="-34"/>
                <a:cs typeface="Angsana New" panose="02020603050405020304" pitchFamily="18" charset="-34"/>
              </a:rPr>
              <a:t>ซอฟต์แวร์สำหรับผู้ใช้  (</a:t>
            </a:r>
            <a:r>
              <a:rPr lang="en-US" sz="3200" dirty="0" smtClean="0">
                <a:latin typeface="Angsana New" panose="02020603050405020304" pitchFamily="18" charset="-34"/>
                <a:cs typeface="Angsana New" panose="02020603050405020304" pitchFamily="18" charset="-34"/>
              </a:rPr>
              <a:t>End-user software)</a:t>
            </a:r>
          </a:p>
          <a:p>
            <a:r>
              <a:rPr lang="th-TH" sz="3200" dirty="0" smtClean="0">
                <a:latin typeface="Angsana New" panose="02020603050405020304" pitchFamily="18" charset="-34"/>
                <a:cs typeface="Angsana New" panose="02020603050405020304" pitchFamily="18" charset="-34"/>
              </a:rPr>
              <a:t>แบ่งได้เป็น </a:t>
            </a:r>
            <a:r>
              <a:rPr lang="en-US" sz="3200" dirty="0" smtClean="0">
                <a:latin typeface="Angsana New" panose="02020603050405020304" pitchFamily="18" charset="-34"/>
                <a:cs typeface="Angsana New" panose="02020603050405020304" pitchFamily="18" charset="-34"/>
              </a:rPr>
              <a:t>3 </a:t>
            </a:r>
            <a:r>
              <a:rPr lang="th-TH" sz="3200" dirty="0" smtClean="0">
                <a:latin typeface="Angsana New" panose="02020603050405020304" pitchFamily="18" charset="-34"/>
                <a:cs typeface="Angsana New" panose="02020603050405020304" pitchFamily="18" charset="-34"/>
              </a:rPr>
              <a:t>ประเภท</a:t>
            </a:r>
            <a:endParaRPr lang="en-US" sz="3200" dirty="0" smtClean="0">
              <a:latin typeface="Angsana New" panose="02020603050405020304" pitchFamily="18" charset="-34"/>
              <a:cs typeface="Angsana New" panose="02020603050405020304" pitchFamily="18" charset="-34"/>
            </a:endParaRPr>
          </a:p>
          <a:p>
            <a:pPr lvl="1"/>
            <a:r>
              <a:rPr lang="th-TH" sz="3200" dirty="0" smtClean="0">
                <a:latin typeface="Angsana New" panose="02020603050405020304" pitchFamily="18" charset="-34"/>
                <a:cs typeface="Angsana New" panose="02020603050405020304" pitchFamily="18" charset="-34"/>
              </a:rPr>
              <a:t>ซอฟต์แวร์ประยุกต์พื้นฐาน </a:t>
            </a:r>
            <a:r>
              <a:rPr lang="en-US" sz="3200" dirty="0" smtClean="0">
                <a:latin typeface="Angsana New" panose="02020603050405020304" pitchFamily="18" charset="-34"/>
                <a:cs typeface="Angsana New" panose="02020603050405020304" pitchFamily="18" charset="-34"/>
              </a:rPr>
              <a:t>(General-Purpose applications)</a:t>
            </a:r>
          </a:p>
          <a:p>
            <a:pPr lvl="1"/>
            <a:r>
              <a:rPr lang="th-TH" sz="3200" dirty="0" smtClean="0">
                <a:latin typeface="Angsana New" panose="02020603050405020304" pitchFamily="18" charset="-34"/>
                <a:cs typeface="Angsana New" panose="02020603050405020304" pitchFamily="18" charset="-34"/>
              </a:rPr>
              <a:t>ซอฟต์แวร์ประยุกต์เฉพาะงาน </a:t>
            </a:r>
            <a:r>
              <a:rPr lang="en-US" sz="3200" dirty="0" smtClean="0">
                <a:latin typeface="Angsana New" panose="02020603050405020304" pitchFamily="18" charset="-34"/>
                <a:cs typeface="Angsana New" panose="02020603050405020304" pitchFamily="18" charset="-34"/>
              </a:rPr>
              <a:t>(Specialized applications)</a:t>
            </a:r>
          </a:p>
          <a:p>
            <a:pPr lvl="1"/>
            <a:r>
              <a:rPr lang="th-TH" sz="3200" dirty="0" smtClean="0">
                <a:latin typeface="Angsana New" panose="02020603050405020304" pitchFamily="18" charset="-34"/>
                <a:cs typeface="Angsana New" panose="02020603050405020304" pitchFamily="18" charset="-34"/>
              </a:rPr>
              <a:t>โมบาย</a:t>
            </a:r>
            <a:r>
              <a:rPr lang="th-TH" sz="3200" dirty="0" err="1" smtClean="0">
                <a:latin typeface="Angsana New" panose="02020603050405020304" pitchFamily="18" charset="-34"/>
                <a:cs typeface="Angsana New" panose="02020603050405020304" pitchFamily="18" charset="-34"/>
              </a:rPr>
              <a:t>แอพ</a:t>
            </a:r>
            <a:r>
              <a:rPr lang="th-TH" sz="3200" dirty="0" smtClean="0">
                <a:latin typeface="Angsana New" panose="02020603050405020304" pitchFamily="18" charset="-34"/>
                <a:cs typeface="Angsana New" panose="02020603050405020304" pitchFamily="18" charset="-34"/>
              </a:rPr>
              <a:t> </a:t>
            </a:r>
            <a:r>
              <a:rPr lang="en-US" sz="3200" dirty="0" smtClean="0">
                <a:latin typeface="Angsana New" panose="02020603050405020304" pitchFamily="18" charset="-34"/>
                <a:cs typeface="Angsana New" panose="02020603050405020304" pitchFamily="18" charset="-34"/>
              </a:rPr>
              <a:t>(Mobile apps)</a:t>
            </a:r>
            <a:endParaRPr lang="en-US" sz="3200" dirty="0">
              <a:latin typeface="Angsana New" panose="02020603050405020304" pitchFamily="18" charset="-34"/>
              <a:cs typeface="Angsana New" panose="02020603050405020304" pitchFamily="18" charset="-34"/>
            </a:endParaRPr>
          </a:p>
        </p:txBody>
      </p:sp>
    </p:spTree>
    <p:custDataLst>
      <p:tags r:id="rId1"/>
    </p:custDataLst>
    <p:extLst>
      <p:ext uri="{BB962C8B-B14F-4D97-AF65-F5344CB8AC3E}">
        <p14:creationId xmlns:p14="http://schemas.microsoft.com/office/powerpoint/2010/main" val="3220414813"/>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h-TH" sz="4000" dirty="0" smtClean="0">
                <a:latin typeface="Angsana New" panose="02020603050405020304" pitchFamily="18" charset="-34"/>
                <a:cs typeface="Angsana New" panose="02020603050405020304" pitchFamily="18" charset="-34"/>
              </a:rPr>
              <a:t>ชนิดของคอมพิวเตอร์</a:t>
            </a:r>
            <a:endParaRPr lang="en-US" sz="4000" dirty="0">
              <a:latin typeface="Angsana New" panose="02020603050405020304" pitchFamily="18" charset="-34"/>
              <a:cs typeface="Angsana New" panose="02020603050405020304" pitchFamily="18" charset="-34"/>
            </a:endParaRPr>
          </a:p>
        </p:txBody>
      </p:sp>
      <p:sp>
        <p:nvSpPr>
          <p:cNvPr id="3" name="Content Placeholder 2"/>
          <p:cNvSpPr>
            <a:spLocks noGrp="1"/>
          </p:cNvSpPr>
          <p:nvPr>
            <p:ph idx="1"/>
          </p:nvPr>
        </p:nvSpPr>
        <p:spPr>
          <a:xfrm>
            <a:off x="1676400" y="1812887"/>
            <a:ext cx="9508175" cy="4308938"/>
          </a:xfrm>
        </p:spPr>
        <p:txBody>
          <a:bodyPr>
            <a:normAutofit/>
          </a:bodyPr>
          <a:lstStyle/>
          <a:p>
            <a:pPr>
              <a:buFont typeface="Wingdings" charset="2"/>
              <a:buChar char="§"/>
            </a:pPr>
            <a:r>
              <a:rPr lang="th-TH" sz="3200" dirty="0" smtClean="0">
                <a:latin typeface="Angsana New" panose="02020603050405020304" pitchFamily="18" charset="-34"/>
                <a:cs typeface="Angsana New" panose="02020603050405020304" pitchFamily="18" charset="-34"/>
              </a:rPr>
              <a:t>ซูเปอร์คอมพิวเตอร์ (</a:t>
            </a:r>
            <a:r>
              <a:rPr lang="en-US" sz="3200" dirty="0" smtClean="0">
                <a:latin typeface="Angsana New" panose="02020603050405020304" pitchFamily="18" charset="-34"/>
                <a:cs typeface="Angsana New" panose="02020603050405020304" pitchFamily="18" charset="-34"/>
              </a:rPr>
              <a:t>Supercomputers)</a:t>
            </a:r>
          </a:p>
          <a:p>
            <a:pPr>
              <a:buFont typeface="Wingdings" charset="2"/>
              <a:buChar char="§"/>
            </a:pPr>
            <a:r>
              <a:rPr lang="th-TH" sz="3200" dirty="0" smtClean="0">
                <a:latin typeface="Angsana New" panose="02020603050405020304" pitchFamily="18" charset="-34"/>
                <a:cs typeface="Angsana New" panose="02020603050405020304" pitchFamily="18" charset="-34"/>
              </a:rPr>
              <a:t>เมนเฟรมคอมพิวเตอร์ (</a:t>
            </a:r>
            <a:r>
              <a:rPr lang="en-US" sz="3200" dirty="0" smtClean="0">
                <a:latin typeface="Angsana New" panose="02020603050405020304" pitchFamily="18" charset="-34"/>
                <a:cs typeface="Angsana New" panose="02020603050405020304" pitchFamily="18" charset="-34"/>
              </a:rPr>
              <a:t>Mainframe computers)</a:t>
            </a:r>
          </a:p>
          <a:p>
            <a:pPr>
              <a:buFont typeface="Wingdings" charset="2"/>
              <a:buChar char="§"/>
            </a:pPr>
            <a:r>
              <a:rPr lang="th-TH" sz="3200" dirty="0" smtClean="0">
                <a:latin typeface="Angsana New" panose="02020603050405020304" pitchFamily="18" charset="-34"/>
                <a:cs typeface="Angsana New" panose="02020603050405020304" pitchFamily="18" charset="-34"/>
              </a:rPr>
              <a:t>คอมพิวเตอร์ขนาดกลาง</a:t>
            </a:r>
            <a:r>
              <a:rPr lang="en-US" sz="3200" dirty="0" smtClean="0">
                <a:latin typeface="Angsana New" panose="02020603050405020304" pitchFamily="18" charset="-34"/>
                <a:cs typeface="Angsana New" panose="02020603050405020304" pitchFamily="18" charset="-34"/>
              </a:rPr>
              <a:t> </a:t>
            </a:r>
            <a:r>
              <a:rPr lang="en-US" sz="3200" dirty="0">
                <a:latin typeface="Angsana New" panose="02020603050405020304" pitchFamily="18" charset="-34"/>
                <a:cs typeface="Angsana New" panose="02020603050405020304" pitchFamily="18" charset="-34"/>
              </a:rPr>
              <a:t>(</a:t>
            </a:r>
            <a:r>
              <a:rPr lang="en-US" sz="3200" dirty="0" smtClean="0">
                <a:latin typeface="Angsana New" panose="02020603050405020304" pitchFamily="18" charset="-34"/>
                <a:cs typeface="Angsana New" panose="02020603050405020304" pitchFamily="18" charset="-34"/>
              </a:rPr>
              <a:t>Midrange computers)</a:t>
            </a:r>
          </a:p>
          <a:p>
            <a:pPr>
              <a:buFont typeface="Wingdings" charset="2"/>
              <a:buChar char="§"/>
            </a:pPr>
            <a:r>
              <a:rPr lang="th-TH" sz="3200" dirty="0" smtClean="0">
                <a:latin typeface="Angsana New" panose="02020603050405020304" pitchFamily="18" charset="-34"/>
                <a:cs typeface="Angsana New" panose="02020603050405020304" pitchFamily="18" charset="-34"/>
              </a:rPr>
              <a:t>คอมพิวเตอร์ส่วนบุคคล </a:t>
            </a:r>
            <a:r>
              <a:rPr lang="en-US" sz="3200" dirty="0">
                <a:latin typeface="Angsana New" panose="02020603050405020304" pitchFamily="18" charset="-34"/>
                <a:cs typeface="Angsana New" panose="02020603050405020304" pitchFamily="18" charset="-34"/>
              </a:rPr>
              <a:t>(</a:t>
            </a:r>
            <a:r>
              <a:rPr lang="en-US" sz="3200" dirty="0" smtClean="0">
                <a:latin typeface="Angsana New" panose="02020603050405020304" pitchFamily="18" charset="-34"/>
                <a:cs typeface="Angsana New" panose="02020603050405020304" pitchFamily="18" charset="-34"/>
              </a:rPr>
              <a:t>Personal computers)</a:t>
            </a:r>
            <a:endParaRPr lang="en-US" sz="3200" dirty="0">
              <a:latin typeface="Angsana New" panose="02020603050405020304" pitchFamily="18" charset="-34"/>
              <a:cs typeface="Angsana New" panose="02020603050405020304" pitchFamily="18" charset="-34"/>
            </a:endParaRPr>
          </a:p>
        </p:txBody>
      </p:sp>
      <p:pic>
        <p:nvPicPr>
          <p:cNvPr id="5" name="Picture 5" descr="C:\Users\Glen\Documents\McGraw-Hill\OLeary-CE2012\Art-2012\ole16805_ch01\ole16805_010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7600" y="3505200"/>
            <a:ext cx="4206240" cy="281405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646617360"/>
      </p:ext>
    </p:extLst>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8575"/>
            <a:ext cx="7180696" cy="1143000"/>
          </a:xfrm>
        </p:spPr>
        <p:txBody>
          <a:bodyPr>
            <a:normAutofit/>
          </a:bodyPr>
          <a:lstStyle/>
          <a:p>
            <a:r>
              <a:rPr lang="th-TH" sz="4000" dirty="0" smtClean="0">
                <a:latin typeface="Angsana New" panose="02020603050405020304" pitchFamily="18" charset="-34"/>
                <a:cs typeface="Angsana New" panose="02020603050405020304" pitchFamily="18" charset="-34"/>
              </a:rPr>
              <a:t>ชนิดของคอมพิวเตอร์ส่วนบุคคล</a:t>
            </a:r>
            <a:endParaRPr lang="en-US" sz="4000" dirty="0">
              <a:latin typeface="Angsana New" panose="02020603050405020304" pitchFamily="18" charset="-34"/>
              <a:cs typeface="Angsana New" panose="02020603050405020304" pitchFamily="18" charset="-34"/>
            </a:endParaRPr>
          </a:p>
        </p:txBody>
      </p:sp>
      <p:sp>
        <p:nvSpPr>
          <p:cNvPr id="5" name="Text Placeholder 4"/>
          <p:cNvSpPr>
            <a:spLocks noGrp="1"/>
          </p:cNvSpPr>
          <p:nvPr>
            <p:ph type="body" sz="quarter" idx="13"/>
          </p:nvPr>
        </p:nvSpPr>
        <p:spPr>
          <a:xfrm>
            <a:off x="1648985" y="1639785"/>
            <a:ext cx="4046537" cy="4522788"/>
          </a:xfrm>
          <a:prstGeom prst="rect">
            <a:avLst/>
          </a:prstGeom>
        </p:spPr>
        <p:txBody>
          <a:bodyPr>
            <a:normAutofit/>
          </a:bodyPr>
          <a:lstStyle/>
          <a:p>
            <a:r>
              <a:rPr lang="th-TH" sz="3200" dirty="0" err="1" smtClean="0">
                <a:latin typeface="Angsana New" panose="02020603050405020304" pitchFamily="18" charset="-34"/>
                <a:cs typeface="Angsana New" panose="02020603050405020304" pitchFamily="18" charset="-34"/>
              </a:rPr>
              <a:t>เดสก์ท๊</a:t>
            </a:r>
            <a:r>
              <a:rPr lang="th-TH" sz="3200" dirty="0" smtClean="0">
                <a:latin typeface="Angsana New" panose="02020603050405020304" pitchFamily="18" charset="-34"/>
                <a:cs typeface="Angsana New" panose="02020603050405020304" pitchFamily="18" charset="-34"/>
              </a:rPr>
              <a:t>อป (</a:t>
            </a:r>
            <a:r>
              <a:rPr lang="en-US" sz="3200" dirty="0" smtClean="0">
                <a:latin typeface="Angsana New" panose="02020603050405020304" pitchFamily="18" charset="-34"/>
                <a:cs typeface="Angsana New" panose="02020603050405020304" pitchFamily="18" charset="-34"/>
              </a:rPr>
              <a:t>Desktop)</a:t>
            </a:r>
          </a:p>
          <a:p>
            <a:r>
              <a:rPr lang="th-TH" sz="3200" dirty="0" err="1" smtClean="0">
                <a:latin typeface="Angsana New" panose="02020603050405020304" pitchFamily="18" charset="-34"/>
                <a:cs typeface="Angsana New" panose="02020603050405020304" pitchFamily="18" charset="-34"/>
              </a:rPr>
              <a:t>แล็ปท๊</a:t>
            </a:r>
            <a:r>
              <a:rPr lang="th-TH" sz="3200" dirty="0" smtClean="0">
                <a:latin typeface="Angsana New" panose="02020603050405020304" pitchFamily="18" charset="-34"/>
                <a:cs typeface="Angsana New" panose="02020603050405020304" pitchFamily="18" charset="-34"/>
              </a:rPr>
              <a:t>อป </a:t>
            </a:r>
            <a:r>
              <a:rPr lang="en-US" sz="3200" dirty="0" smtClean="0">
                <a:latin typeface="Angsana New" panose="02020603050405020304" pitchFamily="18" charset="-34"/>
                <a:cs typeface="Angsana New" panose="02020603050405020304" pitchFamily="18" charset="-34"/>
              </a:rPr>
              <a:t> Laptop (Notebook)</a:t>
            </a:r>
          </a:p>
          <a:p>
            <a:endParaRPr lang="en-US" sz="3200" dirty="0">
              <a:latin typeface="Angsana New" panose="02020603050405020304" pitchFamily="18" charset="-34"/>
              <a:cs typeface="Angsana New" panose="02020603050405020304" pitchFamily="18" charset="-34"/>
            </a:endParaRPr>
          </a:p>
        </p:txBody>
      </p:sp>
      <p:sp>
        <p:nvSpPr>
          <p:cNvPr id="6" name="Text Placeholder 5"/>
          <p:cNvSpPr>
            <a:spLocks noGrp="1"/>
          </p:cNvSpPr>
          <p:nvPr>
            <p:ph type="body" sz="quarter" idx="14"/>
          </p:nvPr>
        </p:nvSpPr>
        <p:spPr>
          <a:xfrm>
            <a:off x="7444966" y="1692631"/>
            <a:ext cx="4121150" cy="4533900"/>
          </a:xfrm>
          <a:prstGeom prst="rect">
            <a:avLst/>
          </a:prstGeom>
        </p:spPr>
        <p:txBody>
          <a:bodyPr>
            <a:normAutofit/>
          </a:bodyPr>
          <a:lstStyle/>
          <a:p>
            <a:r>
              <a:rPr lang="th-TH" sz="3200" dirty="0" err="1" smtClean="0">
                <a:latin typeface="Angsana New" panose="02020603050405020304" pitchFamily="18" charset="-34"/>
                <a:cs typeface="Angsana New" panose="02020603050405020304" pitchFamily="18" charset="-34"/>
              </a:rPr>
              <a:t>แท็บเล็ต</a:t>
            </a:r>
            <a:r>
              <a:rPr lang="th-TH" sz="3200" dirty="0" smtClean="0">
                <a:latin typeface="Angsana New" panose="02020603050405020304" pitchFamily="18" charset="-34"/>
                <a:cs typeface="Angsana New" panose="02020603050405020304" pitchFamily="18" charset="-34"/>
              </a:rPr>
              <a:t> </a:t>
            </a:r>
            <a:r>
              <a:rPr lang="en-US" sz="3200" dirty="0">
                <a:latin typeface="Angsana New" panose="02020603050405020304" pitchFamily="18" charset="-34"/>
                <a:cs typeface="Angsana New" panose="02020603050405020304" pitchFamily="18" charset="-34"/>
              </a:rPr>
              <a:t>(</a:t>
            </a:r>
            <a:r>
              <a:rPr lang="en-US" sz="3200" dirty="0" smtClean="0">
                <a:latin typeface="Angsana New" panose="02020603050405020304" pitchFamily="18" charset="-34"/>
                <a:cs typeface="Angsana New" panose="02020603050405020304" pitchFamily="18" charset="-34"/>
              </a:rPr>
              <a:t>Tablet PC)</a:t>
            </a:r>
          </a:p>
          <a:p>
            <a:r>
              <a:rPr lang="th-TH" sz="3200" dirty="0" smtClean="0">
                <a:latin typeface="Angsana New" panose="02020603050405020304" pitchFamily="18" charset="-34"/>
                <a:cs typeface="Angsana New" panose="02020603050405020304" pitchFamily="18" charset="-34"/>
              </a:rPr>
              <a:t>โมบายดี</a:t>
            </a:r>
            <a:r>
              <a:rPr lang="th-TH" sz="3200" dirty="0" err="1" smtClean="0">
                <a:latin typeface="Angsana New" panose="02020603050405020304" pitchFamily="18" charset="-34"/>
                <a:cs typeface="Angsana New" panose="02020603050405020304" pitchFamily="18" charset="-34"/>
              </a:rPr>
              <a:t>ไวซ์</a:t>
            </a:r>
            <a:r>
              <a:rPr lang="th-TH" sz="3200" dirty="0" smtClean="0">
                <a:latin typeface="Angsana New" panose="02020603050405020304" pitchFamily="18" charset="-34"/>
                <a:cs typeface="Angsana New" panose="02020603050405020304" pitchFamily="18" charset="-34"/>
              </a:rPr>
              <a:t> </a:t>
            </a:r>
            <a:r>
              <a:rPr lang="en-US" sz="3200" dirty="0" smtClean="0">
                <a:latin typeface="Angsana New" panose="02020603050405020304" pitchFamily="18" charset="-34"/>
                <a:cs typeface="Angsana New" panose="02020603050405020304" pitchFamily="18" charset="-34"/>
              </a:rPr>
              <a:t>(mobile device )</a:t>
            </a:r>
          </a:p>
          <a:p>
            <a:endParaRPr lang="en-US" sz="3200" dirty="0" smtClean="0">
              <a:latin typeface="Angsana New" panose="02020603050405020304" pitchFamily="18" charset="-34"/>
              <a:cs typeface="Angsana New" panose="02020603050405020304" pitchFamily="18" charset="-34"/>
            </a:endParaRPr>
          </a:p>
          <a:p>
            <a:pPr marL="0" indent="0">
              <a:buNone/>
            </a:pPr>
            <a:endParaRPr lang="en-US" sz="3200" dirty="0">
              <a:latin typeface="Angsana New" panose="02020603050405020304" pitchFamily="18" charset="-34"/>
              <a:cs typeface="Angsana New" panose="02020603050405020304" pitchFamily="18" charset="-34"/>
            </a:endParaRPr>
          </a:p>
        </p:txBody>
      </p:sp>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2381" y="2753065"/>
            <a:ext cx="2346960" cy="1600200"/>
          </a:xfrm>
          <a:prstGeom prst="rect">
            <a:avLst/>
          </a:prstGeom>
        </p:spPr>
      </p:pic>
      <p:pic>
        <p:nvPicPr>
          <p:cNvPr id="8" name="Picture 7"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1825" y="4353265"/>
            <a:ext cx="2329593" cy="1600200"/>
          </a:xfrm>
          <a:prstGeom prst="rect">
            <a:avLst/>
          </a:prstGeom>
        </p:spPr>
      </p:pic>
      <p:pic>
        <p:nvPicPr>
          <p:cNvPr id="9" name="Picture 8"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61138" y="2802132"/>
            <a:ext cx="1533739" cy="2314898"/>
          </a:xfrm>
          <a:prstGeom prst="rect">
            <a:avLst/>
          </a:prstGeom>
        </p:spPr>
      </p:pic>
      <p:pic>
        <p:nvPicPr>
          <p:cNvPr id="10" name="Picture 9"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71395" y="3901179"/>
            <a:ext cx="905001" cy="1590897"/>
          </a:xfrm>
          <a:prstGeom prst="rect">
            <a:avLst/>
          </a:prstGeom>
        </p:spPr>
      </p:pic>
    </p:spTree>
    <p:custDataLst>
      <p:tags r:id="rId1"/>
    </p:custDataLst>
    <p:extLst>
      <p:ext uri="{BB962C8B-B14F-4D97-AF65-F5344CB8AC3E}">
        <p14:creationId xmlns:p14="http://schemas.microsoft.com/office/powerpoint/2010/main" val="68212877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7000" y="2362200"/>
            <a:ext cx="5120640" cy="2900828"/>
          </a:xfrm>
          <a:prstGeom prst="rect">
            <a:avLst/>
          </a:prstGeom>
        </p:spPr>
      </p:pic>
      <p:sp>
        <p:nvSpPr>
          <p:cNvPr id="2" name="Title 1"/>
          <p:cNvSpPr>
            <a:spLocks noGrp="1"/>
          </p:cNvSpPr>
          <p:nvPr>
            <p:ph type="title"/>
          </p:nvPr>
        </p:nvSpPr>
        <p:spPr/>
        <p:txBody>
          <a:bodyPr>
            <a:normAutofit/>
          </a:bodyPr>
          <a:lstStyle/>
          <a:p>
            <a:r>
              <a:rPr lang="th-TH" sz="4000" dirty="0" smtClean="0">
                <a:latin typeface="Angsana New" panose="02020603050405020304" pitchFamily="18" charset="-34"/>
                <a:cs typeface="Angsana New" panose="02020603050405020304" pitchFamily="18" charset="-34"/>
              </a:rPr>
              <a:t>ฮาร์ดแวร์ของคอมพิวเตอร์ส่วนบุคคล</a:t>
            </a:r>
            <a:endParaRPr lang="en-US" sz="4000" dirty="0">
              <a:latin typeface="Angsana New" panose="02020603050405020304" pitchFamily="18" charset="-34"/>
              <a:cs typeface="Angsana New" panose="02020603050405020304" pitchFamily="18" charset="-34"/>
            </a:endParaRPr>
          </a:p>
        </p:txBody>
      </p:sp>
      <p:sp>
        <p:nvSpPr>
          <p:cNvPr id="10" name="Text Placeholder 9"/>
          <p:cNvSpPr>
            <a:spLocks noGrp="1"/>
          </p:cNvSpPr>
          <p:nvPr>
            <p:ph type="body" sz="quarter" idx="13"/>
          </p:nvPr>
        </p:nvSpPr>
        <p:spPr>
          <a:xfrm>
            <a:off x="990600" y="2133600"/>
            <a:ext cx="5486400" cy="3962400"/>
          </a:xfrm>
          <a:prstGeom prst="rect">
            <a:avLst/>
          </a:prstGeom>
        </p:spPr>
        <p:txBody>
          <a:bodyPr>
            <a:normAutofit/>
          </a:bodyPr>
          <a:lstStyle/>
          <a:p>
            <a:r>
              <a:rPr lang="th-TH" sz="3200" dirty="0" smtClean="0">
                <a:latin typeface="Angsana New" panose="02020603050405020304" pitchFamily="18" charset="-34"/>
                <a:cs typeface="Angsana New" panose="02020603050405020304" pitchFamily="18" charset="-34"/>
              </a:rPr>
              <a:t>อุปกรณ์พื้นฐาน </a:t>
            </a:r>
            <a:r>
              <a:rPr lang="en-US" sz="3200" dirty="0" smtClean="0">
                <a:latin typeface="Angsana New" panose="02020603050405020304" pitchFamily="18" charset="-34"/>
                <a:cs typeface="Angsana New" panose="02020603050405020304" pitchFamily="18" charset="-34"/>
              </a:rPr>
              <a:t>4 </a:t>
            </a:r>
            <a:r>
              <a:rPr lang="th-TH" sz="3200" dirty="0" smtClean="0">
                <a:latin typeface="Angsana New" panose="02020603050405020304" pitchFamily="18" charset="-34"/>
                <a:cs typeface="Angsana New" panose="02020603050405020304" pitchFamily="18" charset="-34"/>
              </a:rPr>
              <a:t>ประเภท</a:t>
            </a:r>
            <a:endParaRPr lang="en-US" sz="3200" dirty="0" smtClean="0">
              <a:latin typeface="Angsana New" panose="02020603050405020304" pitchFamily="18" charset="-34"/>
              <a:cs typeface="Angsana New" panose="02020603050405020304" pitchFamily="18" charset="-34"/>
            </a:endParaRPr>
          </a:p>
          <a:p>
            <a:pPr lvl="1"/>
            <a:r>
              <a:rPr lang="th-TH" sz="3200" dirty="0" smtClean="0">
                <a:latin typeface="Angsana New" panose="02020603050405020304" pitchFamily="18" charset="-34"/>
                <a:cs typeface="Angsana New" panose="02020603050405020304" pitchFamily="18" charset="-34"/>
                <a:hlinkClick r:id="rId5" action="ppaction://hlinksldjump"/>
              </a:rPr>
              <a:t>หน่วยระบบ </a:t>
            </a:r>
            <a:r>
              <a:rPr lang="en-US" sz="3200" dirty="0">
                <a:latin typeface="Angsana New" panose="02020603050405020304" pitchFamily="18" charset="-34"/>
                <a:cs typeface="Angsana New" panose="02020603050405020304" pitchFamily="18" charset="-34"/>
                <a:hlinkClick r:id="rId5" action="ppaction://hlinksldjump"/>
              </a:rPr>
              <a:t>(</a:t>
            </a:r>
            <a:r>
              <a:rPr lang="en-US" sz="3200" dirty="0" smtClean="0">
                <a:latin typeface="Angsana New" panose="02020603050405020304" pitchFamily="18" charset="-34"/>
                <a:cs typeface="Angsana New" panose="02020603050405020304" pitchFamily="18" charset="-34"/>
                <a:hlinkClick r:id="rId5" action="ppaction://hlinksldjump"/>
              </a:rPr>
              <a:t>System Unit)</a:t>
            </a:r>
            <a:endParaRPr lang="en-US" sz="3200" dirty="0" smtClean="0">
              <a:latin typeface="Angsana New" panose="02020603050405020304" pitchFamily="18" charset="-34"/>
              <a:cs typeface="Angsana New" panose="02020603050405020304" pitchFamily="18" charset="-34"/>
            </a:endParaRPr>
          </a:p>
          <a:p>
            <a:pPr lvl="1"/>
            <a:r>
              <a:rPr lang="th-TH" sz="3200" dirty="0" smtClean="0">
                <a:latin typeface="Angsana New" panose="02020603050405020304" pitchFamily="18" charset="-34"/>
                <a:cs typeface="Angsana New" panose="02020603050405020304" pitchFamily="18" charset="-34"/>
                <a:hlinkClick r:id="rId6" action="ppaction://hlinksldjump"/>
              </a:rPr>
              <a:t>อุปกรณ์รับเข้า</a:t>
            </a:r>
            <a:r>
              <a:rPr lang="en-US" sz="3200" dirty="0" smtClean="0">
                <a:latin typeface="Angsana New" panose="02020603050405020304" pitchFamily="18" charset="-34"/>
                <a:cs typeface="Angsana New" panose="02020603050405020304" pitchFamily="18" charset="-34"/>
                <a:hlinkClick r:id="rId6" action="ppaction://hlinksldjump"/>
              </a:rPr>
              <a:t>/</a:t>
            </a:r>
            <a:r>
              <a:rPr lang="th-TH" sz="3200" dirty="0" smtClean="0">
                <a:latin typeface="Angsana New" panose="02020603050405020304" pitchFamily="18" charset="-34"/>
                <a:cs typeface="Angsana New" panose="02020603050405020304" pitchFamily="18" charset="-34"/>
                <a:hlinkClick r:id="rId6" action="ppaction://hlinksldjump"/>
              </a:rPr>
              <a:t>ส่งออก </a:t>
            </a:r>
            <a:r>
              <a:rPr lang="en-US" sz="3200" dirty="0">
                <a:latin typeface="Angsana New" panose="02020603050405020304" pitchFamily="18" charset="-34"/>
                <a:cs typeface="Angsana New" panose="02020603050405020304" pitchFamily="18" charset="-34"/>
                <a:hlinkClick r:id="rId6" action="ppaction://hlinksldjump"/>
              </a:rPr>
              <a:t>(</a:t>
            </a:r>
            <a:r>
              <a:rPr lang="en-US" sz="3200" dirty="0" smtClean="0">
                <a:latin typeface="Angsana New" panose="02020603050405020304" pitchFamily="18" charset="-34"/>
                <a:cs typeface="Angsana New" panose="02020603050405020304" pitchFamily="18" charset="-34"/>
                <a:hlinkClick r:id="rId6" action="ppaction://hlinksldjump"/>
              </a:rPr>
              <a:t>Input/Output)</a:t>
            </a:r>
            <a:endParaRPr lang="en-US" sz="3200" dirty="0" smtClean="0">
              <a:latin typeface="Angsana New" panose="02020603050405020304" pitchFamily="18" charset="-34"/>
              <a:cs typeface="Angsana New" panose="02020603050405020304" pitchFamily="18" charset="-34"/>
            </a:endParaRPr>
          </a:p>
          <a:p>
            <a:pPr lvl="1"/>
            <a:r>
              <a:rPr lang="th-TH" sz="3200" dirty="0" smtClean="0">
                <a:latin typeface="Angsana New" panose="02020603050405020304" pitchFamily="18" charset="-34"/>
                <a:cs typeface="Angsana New" panose="02020603050405020304" pitchFamily="18" charset="-34"/>
                <a:hlinkClick r:id="rId7" action="ppaction://hlinksldjump"/>
              </a:rPr>
              <a:t>หน่วยความจำสำรอง </a:t>
            </a:r>
            <a:r>
              <a:rPr lang="en-US" sz="3200" dirty="0" smtClean="0">
                <a:latin typeface="Angsana New" panose="02020603050405020304" pitchFamily="18" charset="-34"/>
                <a:cs typeface="Angsana New" panose="02020603050405020304" pitchFamily="18" charset="-34"/>
                <a:hlinkClick r:id="rId7" action="ppaction://hlinksldjump"/>
              </a:rPr>
              <a:t>(Secondary Storage)</a:t>
            </a:r>
            <a:endParaRPr lang="en-US" sz="3200" dirty="0" smtClean="0">
              <a:latin typeface="Angsana New" panose="02020603050405020304" pitchFamily="18" charset="-34"/>
              <a:cs typeface="Angsana New" panose="02020603050405020304" pitchFamily="18" charset="-34"/>
            </a:endParaRPr>
          </a:p>
          <a:p>
            <a:pPr lvl="1"/>
            <a:r>
              <a:rPr lang="th-TH" sz="3200" dirty="0" smtClean="0">
                <a:latin typeface="Angsana New" panose="02020603050405020304" pitchFamily="18" charset="-34"/>
                <a:cs typeface="Angsana New" panose="02020603050405020304" pitchFamily="18" charset="-34"/>
                <a:hlinkClick r:id="rId8" action="ppaction://hlinksldjump"/>
              </a:rPr>
              <a:t>อุปกรณ์สื่อสาร </a:t>
            </a:r>
            <a:r>
              <a:rPr lang="en-US" sz="3200" dirty="0" smtClean="0">
                <a:latin typeface="Angsana New" panose="02020603050405020304" pitchFamily="18" charset="-34"/>
                <a:cs typeface="Angsana New" panose="02020603050405020304" pitchFamily="18" charset="-34"/>
                <a:hlinkClick r:id="rId8" action="ppaction://hlinksldjump"/>
              </a:rPr>
              <a:t>(Communications)</a:t>
            </a:r>
            <a:endParaRPr lang="en-US" sz="3200" dirty="0" smtClean="0">
              <a:latin typeface="Angsana New" panose="02020603050405020304" pitchFamily="18" charset="-34"/>
              <a:cs typeface="Angsana New" panose="02020603050405020304" pitchFamily="18" charset="-34"/>
            </a:endParaRPr>
          </a:p>
          <a:p>
            <a:pPr lvl="1"/>
            <a:endParaRPr lang="en-US" sz="3200" dirty="0">
              <a:latin typeface="Angsana New" panose="02020603050405020304" pitchFamily="18" charset="-34"/>
              <a:cs typeface="Angsana New" panose="02020603050405020304" pitchFamily="18" charset="-34"/>
            </a:endParaRPr>
          </a:p>
        </p:txBody>
      </p:sp>
    </p:spTree>
    <p:custDataLst>
      <p:tags r:id="rId1"/>
    </p:custDataLst>
    <p:extLst>
      <p:ext uri="{BB962C8B-B14F-4D97-AF65-F5344CB8AC3E}">
        <p14:creationId xmlns:p14="http://schemas.microsoft.com/office/powerpoint/2010/main" val="591585593"/>
      </p:ext>
    </p:extLst>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21881" y="2315606"/>
            <a:ext cx="3749040" cy="2318228"/>
          </a:xfrm>
          <a:prstGeom prst="rect">
            <a:avLst/>
          </a:prstGeom>
        </p:spPr>
      </p:pic>
      <p:sp>
        <p:nvSpPr>
          <p:cNvPr id="2" name="Title 1"/>
          <p:cNvSpPr>
            <a:spLocks noGrp="1"/>
          </p:cNvSpPr>
          <p:nvPr>
            <p:ph type="title"/>
          </p:nvPr>
        </p:nvSpPr>
        <p:spPr/>
        <p:txBody>
          <a:bodyPr>
            <a:normAutofit/>
          </a:bodyPr>
          <a:lstStyle/>
          <a:p>
            <a:r>
              <a:rPr lang="th-TH" sz="4000" dirty="0" smtClean="0">
                <a:latin typeface="Angsana New" panose="02020603050405020304" pitchFamily="18" charset="-34"/>
                <a:cs typeface="Angsana New" panose="02020603050405020304" pitchFamily="18" charset="-34"/>
              </a:rPr>
              <a:t>หน่วยระบบ (</a:t>
            </a:r>
            <a:r>
              <a:rPr lang="en-US" sz="4000" dirty="0" smtClean="0">
                <a:latin typeface="Angsana New" panose="02020603050405020304" pitchFamily="18" charset="-34"/>
                <a:cs typeface="Angsana New" panose="02020603050405020304" pitchFamily="18" charset="-34"/>
              </a:rPr>
              <a:t>System Unit )</a:t>
            </a:r>
            <a:endParaRPr lang="en-US" sz="4000" dirty="0">
              <a:latin typeface="Angsana New" panose="02020603050405020304" pitchFamily="18" charset="-34"/>
              <a:cs typeface="Angsana New" panose="02020603050405020304" pitchFamily="18" charset="-34"/>
            </a:endParaRPr>
          </a:p>
        </p:txBody>
      </p:sp>
      <p:sp>
        <p:nvSpPr>
          <p:cNvPr id="3" name="Content Placeholder 2"/>
          <p:cNvSpPr>
            <a:spLocks noGrp="1"/>
          </p:cNvSpPr>
          <p:nvPr>
            <p:ph idx="1"/>
          </p:nvPr>
        </p:nvSpPr>
        <p:spPr>
          <a:xfrm>
            <a:off x="1219200" y="1546859"/>
            <a:ext cx="6355081" cy="4930141"/>
          </a:xfrm>
        </p:spPr>
        <p:txBody>
          <a:bodyPr>
            <a:noAutofit/>
          </a:bodyPr>
          <a:lstStyle/>
          <a:p>
            <a:r>
              <a:rPr lang="th-TH" sz="3200" dirty="0" smtClean="0">
                <a:latin typeface="Angsana New" panose="02020603050405020304" pitchFamily="18" charset="-34"/>
                <a:cs typeface="Angsana New" panose="02020603050405020304" pitchFamily="18" charset="-34"/>
              </a:rPr>
              <a:t>ส่วนประกอบที่สำคัญสองส่วน</a:t>
            </a:r>
            <a:endParaRPr lang="en-US" sz="3200" dirty="0" smtClean="0">
              <a:latin typeface="Angsana New" panose="02020603050405020304" pitchFamily="18" charset="-34"/>
              <a:cs typeface="Angsana New" panose="02020603050405020304" pitchFamily="18" charset="-34"/>
            </a:endParaRPr>
          </a:p>
          <a:p>
            <a:pPr lvl="1"/>
            <a:r>
              <a:rPr lang="th-TH" sz="3200" dirty="0" smtClean="0">
                <a:solidFill>
                  <a:srgbClr val="000000"/>
                </a:solidFill>
                <a:latin typeface="Angsana New" panose="02020603050405020304" pitchFamily="18" charset="-34"/>
                <a:cs typeface="Angsana New" panose="02020603050405020304" pitchFamily="18" charset="-34"/>
              </a:rPr>
              <a:t>ไม</a:t>
            </a:r>
            <a:r>
              <a:rPr lang="th-TH" sz="3200" dirty="0" err="1" smtClean="0">
                <a:solidFill>
                  <a:srgbClr val="000000"/>
                </a:solidFill>
                <a:latin typeface="Angsana New" panose="02020603050405020304" pitchFamily="18" charset="-34"/>
                <a:cs typeface="Angsana New" panose="02020603050405020304" pitchFamily="18" charset="-34"/>
              </a:rPr>
              <a:t>โคร</a:t>
            </a:r>
            <a:r>
              <a:rPr lang="th-TH" sz="3200" dirty="0" smtClean="0">
                <a:solidFill>
                  <a:srgbClr val="000000"/>
                </a:solidFill>
                <a:latin typeface="Angsana New" panose="02020603050405020304" pitchFamily="18" charset="-34"/>
                <a:cs typeface="Angsana New" panose="02020603050405020304" pitchFamily="18" charset="-34"/>
              </a:rPr>
              <a:t>โพรเซสเซอร์ </a:t>
            </a:r>
            <a:r>
              <a:rPr lang="en-US" sz="3200" dirty="0">
                <a:solidFill>
                  <a:srgbClr val="000000"/>
                </a:solidFill>
                <a:latin typeface="Angsana New" panose="02020603050405020304" pitchFamily="18" charset="-34"/>
                <a:cs typeface="Angsana New" panose="02020603050405020304" pitchFamily="18" charset="-34"/>
              </a:rPr>
              <a:t>(</a:t>
            </a:r>
            <a:r>
              <a:rPr lang="en-US" sz="3200" dirty="0" smtClean="0">
                <a:solidFill>
                  <a:srgbClr val="000000"/>
                </a:solidFill>
                <a:latin typeface="Angsana New" panose="02020603050405020304" pitchFamily="18" charset="-34"/>
                <a:cs typeface="Angsana New" panose="02020603050405020304" pitchFamily="18" charset="-34"/>
              </a:rPr>
              <a:t>Microprocessor)</a:t>
            </a:r>
          </a:p>
          <a:p>
            <a:pPr lvl="1"/>
            <a:r>
              <a:rPr lang="th-TH" sz="3200" dirty="0" smtClean="0">
                <a:latin typeface="Angsana New" panose="02020603050405020304" pitchFamily="18" charset="-34"/>
                <a:cs typeface="Angsana New" panose="02020603050405020304" pitchFamily="18" charset="-34"/>
              </a:rPr>
              <a:t>หน่วยความจำหลัก</a:t>
            </a:r>
            <a:r>
              <a:rPr lang="en-US" sz="3200" dirty="0" smtClean="0">
                <a:latin typeface="Angsana New" panose="02020603050405020304" pitchFamily="18" charset="-34"/>
                <a:cs typeface="Angsana New" panose="02020603050405020304" pitchFamily="18" charset="-34"/>
              </a:rPr>
              <a:t> (Primary Storage)</a:t>
            </a:r>
          </a:p>
          <a:p>
            <a:pPr lvl="2"/>
            <a:r>
              <a:rPr lang="th-TH" sz="3200" dirty="0" smtClean="0">
                <a:latin typeface="Angsana New" panose="02020603050405020304" pitchFamily="18" charset="-34"/>
                <a:cs typeface="Angsana New" panose="02020603050405020304" pitchFamily="18" charset="-34"/>
              </a:rPr>
              <a:t>เก็บข้อมูลและคำสั่งต่าง ๆของโปรแกรมเพื่อการประมวลผล และส่งไปยังอุปกรณ์ส่งออก</a:t>
            </a:r>
            <a:endParaRPr lang="en-US" sz="3200" dirty="0" smtClean="0">
              <a:latin typeface="Angsana New" panose="02020603050405020304" pitchFamily="18" charset="-34"/>
              <a:cs typeface="Angsana New" panose="02020603050405020304" pitchFamily="18" charset="-34"/>
            </a:endParaRPr>
          </a:p>
          <a:p>
            <a:pPr lvl="2"/>
            <a:r>
              <a:rPr lang="th-TH" sz="3200" dirty="0" smtClean="0">
                <a:latin typeface="Angsana New" panose="02020603050405020304" pitchFamily="18" charset="-34"/>
                <a:cs typeface="Angsana New" panose="02020603050405020304" pitchFamily="18" charset="-34"/>
              </a:rPr>
              <a:t>เมื่อไม่มีกระแสไฟฟ้าข้อมูลในหน่วยความจำจะสูญหาย</a:t>
            </a:r>
            <a:endParaRPr lang="en-US" sz="3200" dirty="0" smtClean="0">
              <a:latin typeface="Angsana New" panose="02020603050405020304" pitchFamily="18" charset="-34"/>
              <a:cs typeface="Angsana New" panose="02020603050405020304" pitchFamily="18" charset="-34"/>
            </a:endParaRPr>
          </a:p>
          <a:p>
            <a:endParaRPr lang="en-US" sz="3200" dirty="0">
              <a:latin typeface="Angsana New" panose="02020603050405020304" pitchFamily="18" charset="-34"/>
              <a:cs typeface="Angsana New" panose="02020603050405020304" pitchFamily="18" charset="-34"/>
            </a:endParaRPr>
          </a:p>
        </p:txBody>
      </p:sp>
      <p:sp>
        <p:nvSpPr>
          <p:cNvPr id="9" name="Text Box 4">
            <a:hlinkClick r:id="rId5" action="ppaction://hlinksldjump"/>
          </p:cNvPr>
          <p:cNvSpPr txBox="1">
            <a:spLocks noChangeArrowheads="1"/>
          </p:cNvSpPr>
          <p:nvPr/>
        </p:nvSpPr>
        <p:spPr bwMode="auto">
          <a:xfrm>
            <a:off x="10527983" y="5638800"/>
            <a:ext cx="12858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th-TH" sz="4000" b="1" dirty="0" smtClean="0">
                <a:solidFill>
                  <a:schemeClr val="tx2"/>
                </a:solidFill>
                <a:latin typeface="Angsana New" panose="02020603050405020304" pitchFamily="18" charset="-34"/>
                <a:cs typeface="Angsana New" panose="02020603050405020304" pitchFamily="18" charset="-34"/>
                <a:hlinkClick r:id="rId6" action="ppaction://hlinksldjump"/>
              </a:rPr>
              <a:t>กลับ</a:t>
            </a:r>
            <a:endParaRPr lang="en-US" sz="4000" b="1" dirty="0">
              <a:solidFill>
                <a:schemeClr val="tx2"/>
              </a:solidFill>
              <a:latin typeface="Angsana New" panose="02020603050405020304" pitchFamily="18" charset="-34"/>
              <a:cs typeface="Angsana New" panose="02020603050405020304" pitchFamily="18" charset="-34"/>
            </a:endParaRPr>
          </a:p>
        </p:txBody>
      </p:sp>
    </p:spTree>
    <p:custDataLst>
      <p:tags r:id="rId1"/>
    </p:custDataLst>
    <p:extLst>
      <p:ext uri="{BB962C8B-B14F-4D97-AF65-F5344CB8AC3E}">
        <p14:creationId xmlns:p14="http://schemas.microsoft.com/office/powerpoint/2010/main" val="3864377969"/>
      </p:ext>
    </p:extLst>
  </p:cSld>
  <p:clrMapOvr>
    <a:masterClrMapping/>
  </p:clrMapOvr>
  <p:transition spd="slow">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val="1841002021"/>
              </p:ext>
            </p:extLst>
          </p:nvPr>
        </p:nvGraphicFramePr>
        <p:xfrm>
          <a:off x="1485562" y="1898323"/>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p:cNvSpPr>
            <a:spLocks noGrp="1"/>
          </p:cNvSpPr>
          <p:nvPr>
            <p:ph type="title"/>
          </p:nvPr>
        </p:nvSpPr>
        <p:spPr>
          <a:xfrm>
            <a:off x="2743200" y="38100"/>
            <a:ext cx="7045609" cy="1143000"/>
          </a:xfrm>
        </p:spPr>
        <p:txBody>
          <a:bodyPr>
            <a:normAutofit/>
          </a:bodyPr>
          <a:lstStyle/>
          <a:p>
            <a:r>
              <a:rPr lang="th-TH" sz="4000" dirty="0" smtClean="0">
                <a:latin typeface="Angsana New" panose="02020603050405020304" pitchFamily="18" charset="-34"/>
                <a:cs typeface="Angsana New" panose="02020603050405020304" pitchFamily="18" charset="-34"/>
              </a:rPr>
              <a:t>อุปกรณ์รับเข้า</a:t>
            </a:r>
            <a:r>
              <a:rPr lang="en-US" sz="4000" dirty="0" smtClean="0">
                <a:latin typeface="Angsana New" panose="02020603050405020304" pitchFamily="18" charset="-34"/>
                <a:cs typeface="Angsana New" panose="02020603050405020304" pitchFamily="18" charset="-34"/>
              </a:rPr>
              <a:t>/</a:t>
            </a:r>
            <a:r>
              <a:rPr lang="th-TH" sz="4000" dirty="0" smtClean="0">
                <a:latin typeface="Angsana New" panose="02020603050405020304" pitchFamily="18" charset="-34"/>
                <a:cs typeface="Angsana New" panose="02020603050405020304" pitchFamily="18" charset="-34"/>
              </a:rPr>
              <a:t>ส่งออก (</a:t>
            </a:r>
            <a:r>
              <a:rPr lang="en-US" sz="4000" dirty="0" err="1" smtClean="0">
                <a:latin typeface="Angsana New" panose="02020603050405020304" pitchFamily="18" charset="-34"/>
                <a:cs typeface="Angsana New" panose="02020603050405020304" pitchFamily="18" charset="-34"/>
              </a:rPr>
              <a:t>Input/Output</a:t>
            </a:r>
            <a:r>
              <a:rPr lang="en-US" sz="4000" dirty="0" smtClean="0">
                <a:latin typeface="Angsana New" panose="02020603050405020304" pitchFamily="18" charset="-34"/>
                <a:cs typeface="Angsana New" panose="02020603050405020304" pitchFamily="18" charset="-34"/>
              </a:rPr>
              <a:t> Devices)</a:t>
            </a:r>
            <a:endParaRPr lang="en-US" sz="4000" dirty="0">
              <a:latin typeface="Angsana New" panose="02020603050405020304" pitchFamily="18" charset="-34"/>
              <a:cs typeface="Angsana New" panose="02020603050405020304" pitchFamily="18" charset="-34"/>
            </a:endParaRPr>
          </a:p>
        </p:txBody>
      </p:sp>
      <p:sp>
        <p:nvSpPr>
          <p:cNvPr id="13" name="Text Box 4">
            <a:hlinkClick r:id="rId9" action="ppaction://hlinksldjump"/>
          </p:cNvPr>
          <p:cNvSpPr txBox="1">
            <a:spLocks noChangeArrowheads="1"/>
          </p:cNvSpPr>
          <p:nvPr/>
        </p:nvSpPr>
        <p:spPr bwMode="auto">
          <a:xfrm>
            <a:off x="10287000" y="5867400"/>
            <a:ext cx="1676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th-TH" sz="4000" b="1" dirty="0" smtClean="0">
                <a:solidFill>
                  <a:schemeClr val="tx2"/>
                </a:solidFill>
                <a:latin typeface="Angsana New" panose="02020603050405020304" pitchFamily="18" charset="-34"/>
                <a:cs typeface="Angsana New" panose="02020603050405020304" pitchFamily="18" charset="-34"/>
                <a:hlinkClick r:id="rId10" action="ppaction://hlinksldjump"/>
              </a:rPr>
              <a:t>กลับ</a:t>
            </a:r>
            <a:endParaRPr lang="en-US" sz="4000" b="1" dirty="0">
              <a:solidFill>
                <a:schemeClr val="tx2"/>
              </a:solidFill>
              <a:latin typeface="Angsana New" panose="02020603050405020304" pitchFamily="18" charset="-34"/>
              <a:cs typeface="Angsana New" panose="02020603050405020304" pitchFamily="18" charset="-34"/>
            </a:endParaRPr>
          </a:p>
        </p:txBody>
      </p:sp>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107681" y="3966703"/>
            <a:ext cx="2377440" cy="1794018"/>
          </a:xfrm>
          <a:prstGeom prst="rect">
            <a:avLst/>
          </a:prstGeom>
        </p:spPr>
      </p:pic>
      <p:pic>
        <p:nvPicPr>
          <p:cNvPr id="5" name="Picture 4"/>
          <p:cNvPicPr>
            <a:picLocks noChangeAspect="1"/>
          </p:cNvPicPr>
          <p:nvPr/>
        </p:nvPicPr>
        <p:blipFill rotWithShape="1">
          <a:blip r:embed="rId12">
            <a:extLst>
              <a:ext uri="{28A0092B-C50C-407E-A947-70E740481C1C}">
                <a14:useLocalDpi xmlns:a14="http://schemas.microsoft.com/office/drawing/2010/main" val="0"/>
              </a:ext>
            </a:extLst>
          </a:blip>
          <a:srcRect t="23735" b="21363"/>
          <a:stretch/>
        </p:blipFill>
        <p:spPr>
          <a:xfrm>
            <a:off x="7845708" y="1866368"/>
            <a:ext cx="1943100" cy="1066801"/>
          </a:xfrm>
          <a:prstGeom prst="rect">
            <a:avLst/>
          </a:prstGeom>
        </p:spPr>
      </p:pic>
    </p:spTree>
    <p:custDataLst>
      <p:tags r:id="rId1"/>
    </p:custDataLst>
    <p:extLst>
      <p:ext uri="{BB962C8B-B14F-4D97-AF65-F5344CB8AC3E}">
        <p14:creationId xmlns:p14="http://schemas.microsoft.com/office/powerpoint/2010/main" val="46972129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h-TH" sz="4000" dirty="0" smtClean="0">
                <a:latin typeface="Angsana New" panose="02020603050405020304" pitchFamily="18" charset="-34"/>
                <a:cs typeface="Angsana New" panose="02020603050405020304" pitchFamily="18" charset="-34"/>
              </a:rPr>
              <a:t>หน่วยความจำสำรอง</a:t>
            </a:r>
            <a:r>
              <a:rPr lang="en-US" sz="4000" dirty="0" smtClean="0">
                <a:latin typeface="Angsana New" panose="02020603050405020304" pitchFamily="18" charset="-34"/>
                <a:cs typeface="Angsana New" panose="02020603050405020304" pitchFamily="18" charset="-34"/>
              </a:rPr>
              <a:t> (Secondary Storage)</a:t>
            </a:r>
            <a:endParaRPr lang="en-US" sz="4000" dirty="0">
              <a:latin typeface="Angsana New" panose="02020603050405020304" pitchFamily="18" charset="-34"/>
              <a:cs typeface="Angsana New" panose="02020603050405020304" pitchFamily="18" charset="-34"/>
            </a:endParaRPr>
          </a:p>
        </p:txBody>
      </p:sp>
      <p:sp>
        <p:nvSpPr>
          <p:cNvPr id="3" name="Content Placeholder 2"/>
          <p:cNvSpPr>
            <a:spLocks noGrp="1"/>
          </p:cNvSpPr>
          <p:nvPr>
            <p:ph idx="1"/>
          </p:nvPr>
        </p:nvSpPr>
        <p:spPr>
          <a:xfrm>
            <a:off x="1506071" y="1528264"/>
            <a:ext cx="9601200" cy="4872536"/>
          </a:xfrm>
        </p:spPr>
        <p:txBody>
          <a:bodyPr>
            <a:noAutofit/>
          </a:bodyPr>
          <a:lstStyle/>
          <a:p>
            <a:r>
              <a:rPr lang="th-TH" sz="3200" dirty="0" smtClean="0">
                <a:latin typeface="Angsana New" panose="02020603050405020304" pitchFamily="18" charset="-34"/>
                <a:cs typeface="Angsana New" panose="02020603050405020304" pitchFamily="18" charset="-34"/>
              </a:rPr>
              <a:t>เป็นอุปกรณ์ที่สามารถเก็บข้อมูลและโปรแกรมไว้ได้ แม้จะปิดเครื่องคอมพิวเตอร์</a:t>
            </a:r>
            <a:endParaRPr lang="en-US" sz="3200" dirty="0" smtClean="0">
              <a:latin typeface="Angsana New" panose="02020603050405020304" pitchFamily="18" charset="-34"/>
              <a:cs typeface="Angsana New" panose="02020603050405020304" pitchFamily="18" charset="-34"/>
            </a:endParaRPr>
          </a:p>
          <a:p>
            <a:r>
              <a:rPr lang="th-TH" sz="3200" dirty="0" smtClean="0">
                <a:solidFill>
                  <a:srgbClr val="000000"/>
                </a:solidFill>
                <a:latin typeface="Angsana New" panose="02020603050405020304" pitchFamily="18" charset="-34"/>
                <a:cs typeface="Angsana New" panose="02020603050405020304" pitchFamily="18" charset="-34"/>
              </a:rPr>
              <a:t>ฮาร์ดดิสก์ </a:t>
            </a:r>
            <a:r>
              <a:rPr lang="en-US" sz="3200" dirty="0" smtClean="0">
                <a:solidFill>
                  <a:srgbClr val="000000"/>
                </a:solidFill>
                <a:latin typeface="Angsana New" panose="02020603050405020304" pitchFamily="18" charset="-34"/>
                <a:cs typeface="Angsana New" panose="02020603050405020304" pitchFamily="18" charset="-34"/>
              </a:rPr>
              <a:t>(Hard disk)</a:t>
            </a:r>
          </a:p>
          <a:p>
            <a:r>
              <a:rPr lang="th-TH" sz="3200" dirty="0" smtClean="0">
                <a:solidFill>
                  <a:srgbClr val="000000"/>
                </a:solidFill>
                <a:latin typeface="Angsana New" panose="02020603050405020304" pitchFamily="18" charset="-34"/>
                <a:cs typeface="Angsana New" panose="02020603050405020304" pitchFamily="18" charset="-34"/>
              </a:rPr>
              <a:t>หน่วยบันทึกโซ</a:t>
            </a:r>
            <a:r>
              <a:rPr lang="th-TH" sz="3200" dirty="0" err="1" smtClean="0">
                <a:solidFill>
                  <a:srgbClr val="000000"/>
                </a:solidFill>
                <a:latin typeface="Angsana New" panose="02020603050405020304" pitchFamily="18" charset="-34"/>
                <a:cs typeface="Angsana New" panose="02020603050405020304" pitchFamily="18" charset="-34"/>
              </a:rPr>
              <a:t>ลิดสเตด</a:t>
            </a:r>
            <a:r>
              <a:rPr lang="th-TH" sz="3200" dirty="0" smtClean="0">
                <a:solidFill>
                  <a:srgbClr val="000000"/>
                </a:solidFill>
                <a:latin typeface="Angsana New" panose="02020603050405020304" pitchFamily="18" charset="-34"/>
                <a:cs typeface="Angsana New" panose="02020603050405020304" pitchFamily="18" charset="-34"/>
              </a:rPr>
              <a:t> (</a:t>
            </a:r>
            <a:r>
              <a:rPr lang="en-US" sz="3200" dirty="0" smtClean="0">
                <a:solidFill>
                  <a:srgbClr val="000000"/>
                </a:solidFill>
                <a:latin typeface="Angsana New" panose="02020603050405020304" pitchFamily="18" charset="-34"/>
                <a:cs typeface="Angsana New" panose="02020603050405020304" pitchFamily="18" charset="-34"/>
              </a:rPr>
              <a:t>Solid-state storage)</a:t>
            </a:r>
          </a:p>
          <a:p>
            <a:pPr lvl="1"/>
            <a:r>
              <a:rPr lang="th-TH" sz="3200" dirty="0" smtClean="0">
                <a:latin typeface="Angsana New" panose="02020603050405020304" pitchFamily="18" charset="-34"/>
                <a:cs typeface="Angsana New" panose="02020603050405020304" pitchFamily="18" charset="-34"/>
              </a:rPr>
              <a:t>ไม่มีชิ้นส่วนกลไกเคลื่อนไหว ประหยัดพลังงาน</a:t>
            </a:r>
            <a:endParaRPr lang="en-US" sz="3200" dirty="0">
              <a:latin typeface="Angsana New" panose="02020603050405020304" pitchFamily="18" charset="-34"/>
              <a:cs typeface="Angsana New" panose="02020603050405020304" pitchFamily="18" charset="-34"/>
            </a:endParaRPr>
          </a:p>
          <a:p>
            <a:pPr lvl="1"/>
            <a:r>
              <a:rPr lang="th-TH" sz="3200" dirty="0" smtClean="0">
                <a:latin typeface="Angsana New" panose="02020603050405020304" pitchFamily="18" charset="-34"/>
                <a:cs typeface="Angsana New" panose="02020603050405020304" pitchFamily="18" charset="-34"/>
              </a:rPr>
              <a:t>ราคาแพงกว่าฮาร์ดดิสก์ธรรมดา</a:t>
            </a:r>
            <a:endParaRPr lang="en-US" sz="3200" dirty="0">
              <a:latin typeface="Angsana New" panose="02020603050405020304" pitchFamily="18" charset="-34"/>
              <a:cs typeface="Angsana New" panose="02020603050405020304" pitchFamily="18" charset="-34"/>
            </a:endParaRPr>
          </a:p>
          <a:p>
            <a:r>
              <a:rPr lang="th-TH" sz="3200" dirty="0" smtClean="0">
                <a:solidFill>
                  <a:srgbClr val="000000"/>
                </a:solidFill>
                <a:latin typeface="Angsana New" panose="02020603050405020304" pitchFamily="18" charset="-34"/>
                <a:cs typeface="Angsana New" panose="02020603050405020304" pitchFamily="18" charset="-34"/>
              </a:rPr>
              <a:t>ออปติคัลดิสก์ </a:t>
            </a:r>
            <a:r>
              <a:rPr lang="en-US" sz="3200" dirty="0" smtClean="0">
                <a:solidFill>
                  <a:srgbClr val="000000"/>
                </a:solidFill>
                <a:latin typeface="Angsana New" panose="02020603050405020304" pitchFamily="18" charset="-34"/>
                <a:cs typeface="Angsana New" panose="02020603050405020304" pitchFamily="18" charset="-34"/>
              </a:rPr>
              <a:t>(Optical disc)</a:t>
            </a:r>
          </a:p>
          <a:p>
            <a:pPr lvl="1"/>
            <a:r>
              <a:rPr lang="th-TH" sz="3200" dirty="0" smtClean="0">
                <a:latin typeface="Angsana New" panose="02020603050405020304" pitchFamily="18" charset="-34"/>
                <a:cs typeface="Angsana New" panose="02020603050405020304" pitchFamily="18" charset="-34"/>
              </a:rPr>
              <a:t>เทคโนโลยีแสดงเลเซอร์</a:t>
            </a:r>
            <a:endParaRPr lang="en-US" sz="3200" dirty="0" smtClean="0">
              <a:latin typeface="Angsana New" panose="02020603050405020304" pitchFamily="18" charset="-34"/>
              <a:cs typeface="Angsana New" panose="02020603050405020304" pitchFamily="18" charset="-34"/>
            </a:endParaRPr>
          </a:p>
          <a:p>
            <a:pPr lvl="1"/>
            <a:r>
              <a:rPr lang="en-US" sz="3200" dirty="0" smtClean="0">
                <a:latin typeface="Angsana New" panose="02020603050405020304" pitchFamily="18" charset="-34"/>
                <a:cs typeface="Angsana New" panose="02020603050405020304" pitchFamily="18" charset="-34"/>
              </a:rPr>
              <a:t>CDs, DVDs, Blu-ray</a:t>
            </a:r>
          </a:p>
        </p:txBody>
      </p:sp>
      <p:pic>
        <p:nvPicPr>
          <p:cNvPr id="8" name="Picture 6" descr="C:\Users\Glen\Documents\McGraw-Hill\OLeary-CE2012\Art-2012\ole16805_ch01\ole16805_011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20323" y="2286000"/>
            <a:ext cx="1708123" cy="201168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pic>
      <p:sp>
        <p:nvSpPr>
          <p:cNvPr id="10" name="Text Box 4">
            <a:hlinkClick r:id="rId5" action="ppaction://hlinksldjump"/>
          </p:cNvPr>
          <p:cNvSpPr txBox="1">
            <a:spLocks noChangeArrowheads="1"/>
          </p:cNvSpPr>
          <p:nvPr/>
        </p:nvSpPr>
        <p:spPr bwMode="auto">
          <a:xfrm>
            <a:off x="10464333" y="5692914"/>
            <a:ext cx="12858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th-TH" sz="4000" b="1" dirty="0" smtClean="0">
                <a:solidFill>
                  <a:schemeClr val="tx2"/>
                </a:solidFill>
                <a:latin typeface="Angsana New" panose="02020603050405020304" pitchFamily="18" charset="-34"/>
                <a:cs typeface="Angsana New" panose="02020603050405020304" pitchFamily="18" charset="-34"/>
                <a:hlinkClick r:id="rId6" action="ppaction://hlinksldjump"/>
              </a:rPr>
              <a:t>กลับ</a:t>
            </a:r>
            <a:endParaRPr lang="en-US" sz="4000" b="1" dirty="0">
              <a:solidFill>
                <a:schemeClr val="tx2"/>
              </a:solidFill>
              <a:latin typeface="Angsana New" panose="02020603050405020304" pitchFamily="18" charset="-34"/>
              <a:cs typeface="Angsana New" panose="02020603050405020304" pitchFamily="18" charset="-34"/>
            </a:endParaRPr>
          </a:p>
        </p:txBody>
      </p:sp>
    </p:spTree>
    <p:custDataLst>
      <p:tags r:id="rId1"/>
    </p:custDataLst>
    <p:extLst>
      <p:ext uri="{BB962C8B-B14F-4D97-AF65-F5344CB8AC3E}">
        <p14:creationId xmlns:p14="http://schemas.microsoft.com/office/powerpoint/2010/main" val="2573386824"/>
      </p:ext>
    </p:extLst>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h-TH" sz="4000" dirty="0" smtClean="0">
                <a:latin typeface="Angsana New" panose="02020603050405020304" pitchFamily="18" charset="-34"/>
                <a:cs typeface="Angsana New" panose="02020603050405020304" pitchFamily="18" charset="-34"/>
              </a:rPr>
              <a:t>อุปกรณ์สื่อสาร </a:t>
            </a:r>
            <a:r>
              <a:rPr lang="en-US" sz="4000" dirty="0" smtClean="0">
                <a:latin typeface="Angsana New" panose="02020603050405020304" pitchFamily="18" charset="-34"/>
                <a:cs typeface="Angsana New" panose="02020603050405020304" pitchFamily="18" charset="-34"/>
              </a:rPr>
              <a:t>(Communications)</a:t>
            </a:r>
            <a:endParaRPr lang="en-US" sz="4000" dirty="0">
              <a:latin typeface="Angsana New" panose="02020603050405020304" pitchFamily="18" charset="-34"/>
              <a:cs typeface="Angsana New" panose="02020603050405020304" pitchFamily="18" charset="-34"/>
            </a:endParaRPr>
          </a:p>
        </p:txBody>
      </p:sp>
      <p:sp>
        <p:nvSpPr>
          <p:cNvPr id="3" name="Content Placeholder 2"/>
          <p:cNvSpPr>
            <a:spLocks noGrp="1"/>
          </p:cNvSpPr>
          <p:nvPr>
            <p:ph idx="1"/>
          </p:nvPr>
        </p:nvSpPr>
        <p:spPr>
          <a:xfrm>
            <a:off x="1676400" y="1828800"/>
            <a:ext cx="9508175" cy="4308938"/>
          </a:xfrm>
        </p:spPr>
        <p:txBody>
          <a:bodyPr/>
          <a:lstStyle/>
          <a:p>
            <a:r>
              <a:rPr lang="th-TH" sz="3200" dirty="0" smtClean="0">
                <a:latin typeface="Angsana New" panose="02020603050405020304" pitchFamily="18" charset="-34"/>
                <a:cs typeface="Angsana New" panose="02020603050405020304" pitchFamily="18" charset="-34"/>
              </a:rPr>
              <a:t>อุปกรณ์สื่อสารได้แก</a:t>
            </a:r>
            <a:r>
              <a:rPr lang="th-TH" sz="3200" dirty="0">
                <a:latin typeface="Angsana New" panose="02020603050405020304" pitchFamily="18" charset="-34"/>
                <a:cs typeface="Angsana New" panose="02020603050405020304" pitchFamily="18" charset="-34"/>
              </a:rPr>
              <a:t>่</a:t>
            </a:r>
            <a:r>
              <a:rPr lang="en-US" sz="3200" dirty="0" smtClean="0">
                <a:latin typeface="Angsana New" panose="02020603050405020304" pitchFamily="18" charset="-34"/>
                <a:cs typeface="Angsana New" panose="02020603050405020304" pitchFamily="18" charset="-34"/>
              </a:rPr>
              <a:t> </a:t>
            </a:r>
            <a:r>
              <a:rPr lang="th-TH" sz="3200" dirty="0" smtClean="0">
                <a:latin typeface="Angsana New" panose="02020603050405020304" pitchFamily="18" charset="-34"/>
                <a:cs typeface="Angsana New" panose="02020603050405020304" pitchFamily="18" charset="-34"/>
              </a:rPr>
              <a:t>โมเด็ม</a:t>
            </a:r>
            <a:r>
              <a:rPr lang="en-US" sz="3200" dirty="0" smtClean="0">
                <a:latin typeface="Angsana New" panose="02020603050405020304" pitchFamily="18" charset="-34"/>
                <a:cs typeface="Angsana New" panose="02020603050405020304" pitchFamily="18" charset="-34"/>
              </a:rPr>
              <a:t> </a:t>
            </a:r>
            <a:r>
              <a:rPr lang="en-US" sz="3200" dirty="0">
                <a:latin typeface="Angsana New" panose="02020603050405020304" pitchFamily="18" charset="-34"/>
                <a:cs typeface="Angsana New" panose="02020603050405020304" pitchFamily="18" charset="-34"/>
              </a:rPr>
              <a:t>(</a:t>
            </a:r>
            <a:r>
              <a:rPr lang="en-US" sz="3200" dirty="0" smtClean="0">
                <a:solidFill>
                  <a:srgbClr val="000000"/>
                </a:solidFill>
                <a:latin typeface="Angsana New" panose="02020603050405020304" pitchFamily="18" charset="-34"/>
                <a:cs typeface="Angsana New" panose="02020603050405020304" pitchFamily="18" charset="-34"/>
              </a:rPr>
              <a:t>modems</a:t>
            </a:r>
            <a:r>
              <a:rPr lang="en-US" sz="3200" dirty="0" smtClean="0">
                <a:latin typeface="Angsana New" panose="02020603050405020304" pitchFamily="18" charset="-34"/>
                <a:cs typeface="Angsana New" panose="02020603050405020304" pitchFamily="18" charset="-34"/>
              </a:rPr>
              <a:t> ) </a:t>
            </a:r>
            <a:r>
              <a:rPr lang="th-TH" sz="3200" dirty="0" smtClean="0">
                <a:latin typeface="Angsana New" panose="02020603050405020304" pitchFamily="18" charset="-34"/>
                <a:cs typeface="Angsana New" panose="02020603050405020304" pitchFamily="18" charset="-34"/>
              </a:rPr>
              <a:t>ช่วยให้คอมพิวเตอร์ส่วนบุคคลสามารถสื่อสารถึงกันได้ ทั้งในระยะ</a:t>
            </a:r>
            <a:r>
              <a:rPr lang="th-TH" sz="3200" dirty="0">
                <a:latin typeface="Angsana New" panose="02020603050405020304" pitchFamily="18" charset="-34"/>
                <a:cs typeface="Angsana New" panose="02020603050405020304" pitchFamily="18" charset="-34"/>
              </a:rPr>
              <a:t>ใ</a:t>
            </a:r>
            <a:r>
              <a:rPr lang="th-TH" sz="3200" dirty="0" smtClean="0">
                <a:latin typeface="Angsana New" panose="02020603050405020304" pitchFamily="18" charset="-34"/>
                <a:cs typeface="Angsana New" panose="02020603050405020304" pitchFamily="18" charset="-34"/>
              </a:rPr>
              <a:t>กล้และระยะไกล</a:t>
            </a:r>
            <a:endParaRPr lang="en-US" sz="3200" dirty="0" smtClean="0">
              <a:latin typeface="Angsana New" panose="02020603050405020304" pitchFamily="18" charset="-34"/>
              <a:cs typeface="Angsana New" panose="02020603050405020304" pitchFamily="18" charset="-34"/>
            </a:endParaRPr>
          </a:p>
          <a:p>
            <a:r>
              <a:rPr lang="th-TH" sz="3200" dirty="0" smtClean="0">
                <a:latin typeface="Angsana New" panose="02020603050405020304" pitchFamily="18" charset="-34"/>
                <a:cs typeface="Angsana New" panose="02020603050405020304" pitchFamily="18" charset="-34"/>
              </a:rPr>
              <a:t>โมเด็ม ทำหน้าที่แปลงสัญญาณวีดีโอ สัญญาณเสียงและข้อมูล ให้อยู่ในรูปแบบที่สามารถส่งผ่านทางอินเทอร์เน็ตได้</a:t>
            </a:r>
            <a:endParaRPr lang="en-US" sz="3200" dirty="0" smtClean="0">
              <a:latin typeface="Angsana New" panose="02020603050405020304" pitchFamily="18" charset="-34"/>
              <a:cs typeface="Angsana New" panose="02020603050405020304" pitchFamily="18" charset="-34"/>
            </a:endParaRPr>
          </a:p>
          <a:p>
            <a:endParaRPr lang="en-US" dirty="0">
              <a:latin typeface="Angsana New" panose="02020603050405020304" pitchFamily="18" charset="-34"/>
              <a:cs typeface="Angsana New" panose="02020603050405020304" pitchFamily="18" charset="-34"/>
            </a:endParaRPr>
          </a:p>
        </p:txBody>
      </p:sp>
    </p:spTree>
    <p:custDataLst>
      <p:tags r:id="rId1"/>
    </p:custDataLst>
    <p:extLst>
      <p:ext uri="{BB962C8B-B14F-4D97-AF65-F5344CB8AC3E}">
        <p14:creationId xmlns:p14="http://schemas.microsoft.com/office/powerpoint/2010/main" val="1049711162"/>
      </p:ext>
    </p:extLst>
  </p:cSld>
  <p:clrMapOvr>
    <a:masterClrMapping/>
  </p:clrMapOvr>
  <p:transition spd="slow">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h-TH" sz="4000" dirty="0" smtClean="0">
                <a:latin typeface="Angsana New" panose="02020603050405020304" pitchFamily="18" charset="-34"/>
                <a:cs typeface="Angsana New" panose="02020603050405020304" pitchFamily="18" charset="-34"/>
              </a:rPr>
              <a:t>ข้อมูล </a:t>
            </a:r>
            <a:r>
              <a:rPr lang="en-US" sz="4000" dirty="0">
                <a:latin typeface="Angsana New" panose="02020603050405020304" pitchFamily="18" charset="-34"/>
                <a:cs typeface="Angsana New" panose="02020603050405020304" pitchFamily="18" charset="-34"/>
              </a:rPr>
              <a:t>(</a:t>
            </a:r>
            <a:r>
              <a:rPr lang="en-US" sz="4000" dirty="0" smtClean="0">
                <a:latin typeface="Angsana New" panose="02020603050405020304" pitchFamily="18" charset="-34"/>
                <a:cs typeface="Angsana New" panose="02020603050405020304" pitchFamily="18" charset="-34"/>
              </a:rPr>
              <a:t>Data)</a:t>
            </a:r>
            <a:endParaRPr lang="en-US" sz="4000" dirty="0">
              <a:latin typeface="Angsana New" panose="02020603050405020304" pitchFamily="18" charset="-34"/>
              <a:cs typeface="Angsana New" panose="02020603050405020304" pitchFamily="18" charset="-34"/>
            </a:endParaRPr>
          </a:p>
        </p:txBody>
      </p:sp>
      <p:sp>
        <p:nvSpPr>
          <p:cNvPr id="8" name="Text Placeholder 7"/>
          <p:cNvSpPr>
            <a:spLocks noGrp="1"/>
          </p:cNvSpPr>
          <p:nvPr>
            <p:ph type="body" sz="quarter" idx="13"/>
          </p:nvPr>
        </p:nvSpPr>
        <p:spPr>
          <a:xfrm>
            <a:off x="1219200" y="1524000"/>
            <a:ext cx="5470457" cy="4285073"/>
          </a:xfrm>
          <a:prstGeom prst="rect">
            <a:avLst/>
          </a:prstGeom>
        </p:spPr>
        <p:txBody>
          <a:bodyPr>
            <a:normAutofit/>
          </a:bodyPr>
          <a:lstStyle/>
          <a:p>
            <a:r>
              <a:rPr lang="th-TH" sz="3200" dirty="0" smtClean="0">
                <a:latin typeface="Angsana New" panose="02020603050405020304" pitchFamily="18" charset="-34"/>
                <a:cs typeface="Angsana New" panose="02020603050405020304" pitchFamily="18" charset="-34"/>
              </a:rPr>
              <a:t>ข้อเท็จจริงที่ยังไม่ผ่านการประมวลผล</a:t>
            </a:r>
            <a:endParaRPr lang="en-US" sz="3200" dirty="0">
              <a:latin typeface="Angsana New" panose="02020603050405020304" pitchFamily="18" charset="-34"/>
              <a:cs typeface="Angsana New" panose="02020603050405020304" pitchFamily="18" charset="-34"/>
            </a:endParaRPr>
          </a:p>
          <a:p>
            <a:r>
              <a:rPr lang="th-TH" sz="3200" dirty="0" smtClean="0">
                <a:latin typeface="Angsana New" panose="02020603050405020304" pitchFamily="18" charset="-34"/>
                <a:cs typeface="Angsana New" panose="02020603050405020304" pitchFamily="18" charset="-34"/>
              </a:rPr>
              <a:t>เมื่อประมวลผลแล้วจะกลายเป็นสารสนเทศ</a:t>
            </a:r>
            <a:endParaRPr lang="en-US" sz="3200" dirty="0">
              <a:latin typeface="Angsana New" panose="02020603050405020304" pitchFamily="18" charset="-34"/>
              <a:cs typeface="Angsana New" panose="02020603050405020304" pitchFamily="18" charset="-34"/>
            </a:endParaRPr>
          </a:p>
          <a:p>
            <a:r>
              <a:rPr lang="th-TH" sz="3200" dirty="0" smtClean="0">
                <a:latin typeface="Angsana New" panose="02020603050405020304" pitchFamily="18" charset="-34"/>
                <a:cs typeface="Angsana New" panose="02020603050405020304" pitchFamily="18" charset="-34"/>
              </a:rPr>
              <a:t>ข้อมูลดิจิตอลจะถูกจัดเก็บในรูปแบบของไฟล์</a:t>
            </a:r>
            <a:endParaRPr lang="en-US" sz="3200" dirty="0">
              <a:latin typeface="Angsana New" panose="02020603050405020304" pitchFamily="18" charset="-34"/>
              <a:cs typeface="Angsana New" panose="02020603050405020304" pitchFamily="18" charset="-34"/>
            </a:endParaRPr>
          </a:p>
          <a:p>
            <a:endParaRPr lang="en-US" sz="3200" dirty="0">
              <a:latin typeface="Angsana New" panose="02020603050405020304" pitchFamily="18" charset="-34"/>
              <a:cs typeface="Angsana New" panose="02020603050405020304" pitchFamily="18" charset="-34"/>
            </a:endParaRPr>
          </a:p>
        </p:txBody>
      </p:sp>
      <p:sp>
        <p:nvSpPr>
          <p:cNvPr id="7" name="Text Placeholder 6"/>
          <p:cNvSpPr>
            <a:spLocks noGrp="1"/>
          </p:cNvSpPr>
          <p:nvPr>
            <p:ph type="body" sz="quarter" idx="14"/>
          </p:nvPr>
        </p:nvSpPr>
        <p:spPr>
          <a:xfrm>
            <a:off x="6400800" y="1541417"/>
            <a:ext cx="5449938" cy="4295601"/>
          </a:xfrm>
        </p:spPr>
        <p:txBody>
          <a:bodyPr>
            <a:normAutofit/>
          </a:bodyPr>
          <a:lstStyle/>
          <a:p>
            <a:pPr lvl="1"/>
            <a:r>
              <a:rPr lang="th-TH" sz="3200" dirty="0" smtClean="0">
                <a:latin typeface="Angsana New" panose="02020603050405020304" pitchFamily="18" charset="-34"/>
                <a:cs typeface="Angsana New" panose="02020603050405020304" pitchFamily="18" charset="-34"/>
                <a:hlinkClick r:id="rId4" action="ppaction://hlinksldjump"/>
              </a:rPr>
              <a:t>ไฟล์เอกสาร </a:t>
            </a:r>
            <a:r>
              <a:rPr lang="en-US" sz="3200" dirty="0">
                <a:latin typeface="Angsana New" panose="02020603050405020304" pitchFamily="18" charset="-34"/>
                <a:cs typeface="Angsana New" panose="02020603050405020304" pitchFamily="18" charset="-34"/>
                <a:hlinkClick r:id="rId4" action="ppaction://hlinksldjump"/>
              </a:rPr>
              <a:t>(</a:t>
            </a:r>
            <a:r>
              <a:rPr lang="en-US" sz="3200" dirty="0" smtClean="0">
                <a:latin typeface="Angsana New" panose="02020603050405020304" pitchFamily="18" charset="-34"/>
                <a:cs typeface="Angsana New" panose="02020603050405020304" pitchFamily="18" charset="-34"/>
                <a:hlinkClick r:id="rId4" action="ppaction://hlinksldjump"/>
              </a:rPr>
              <a:t>Document files)</a:t>
            </a:r>
            <a:endParaRPr lang="en-US" sz="3200" dirty="0">
              <a:latin typeface="Angsana New" panose="02020603050405020304" pitchFamily="18" charset="-34"/>
              <a:cs typeface="Angsana New" panose="02020603050405020304" pitchFamily="18" charset="-34"/>
            </a:endParaRPr>
          </a:p>
          <a:p>
            <a:pPr lvl="1"/>
            <a:r>
              <a:rPr lang="th-TH" sz="3200" dirty="0" smtClean="0">
                <a:latin typeface="Angsana New" panose="02020603050405020304" pitchFamily="18" charset="-34"/>
                <a:cs typeface="Angsana New" panose="02020603050405020304" pitchFamily="18" charset="-34"/>
                <a:hlinkClick r:id="rId5" action="ppaction://hlinksldjump"/>
              </a:rPr>
              <a:t>ไฟล์แผ่นตารางทำการ </a:t>
            </a:r>
            <a:r>
              <a:rPr lang="en-US" sz="3200" dirty="0" smtClean="0">
                <a:latin typeface="Angsana New" panose="02020603050405020304" pitchFamily="18" charset="-34"/>
                <a:cs typeface="Angsana New" panose="02020603050405020304" pitchFamily="18" charset="-34"/>
                <a:hlinkClick r:id="rId5" action="ppaction://hlinksldjump"/>
              </a:rPr>
              <a:t>(Worksheet files)</a:t>
            </a:r>
            <a:endParaRPr lang="en-US" sz="3200" dirty="0">
              <a:latin typeface="Angsana New" panose="02020603050405020304" pitchFamily="18" charset="-34"/>
              <a:cs typeface="Angsana New" panose="02020603050405020304" pitchFamily="18" charset="-34"/>
            </a:endParaRPr>
          </a:p>
          <a:p>
            <a:pPr lvl="1"/>
            <a:r>
              <a:rPr lang="th-TH" sz="3200" dirty="0" smtClean="0">
                <a:latin typeface="Angsana New" panose="02020603050405020304" pitchFamily="18" charset="-34"/>
                <a:cs typeface="Angsana New" panose="02020603050405020304" pitchFamily="18" charset="-34"/>
                <a:hlinkClick r:id="rId6" action="ppaction://hlinksldjump"/>
              </a:rPr>
              <a:t>ไฟล์ฐานข้อมูล </a:t>
            </a:r>
            <a:r>
              <a:rPr lang="en-US" sz="3200" dirty="0" smtClean="0">
                <a:latin typeface="Angsana New" panose="02020603050405020304" pitchFamily="18" charset="-34"/>
                <a:cs typeface="Angsana New" panose="02020603050405020304" pitchFamily="18" charset="-34"/>
                <a:hlinkClick r:id="rId6" action="ppaction://hlinksldjump"/>
              </a:rPr>
              <a:t>(Database files)</a:t>
            </a:r>
            <a:endParaRPr lang="en-US" sz="3200" dirty="0">
              <a:latin typeface="Angsana New" panose="02020603050405020304" pitchFamily="18" charset="-34"/>
              <a:cs typeface="Angsana New" panose="02020603050405020304" pitchFamily="18" charset="-34"/>
            </a:endParaRPr>
          </a:p>
          <a:p>
            <a:pPr lvl="1"/>
            <a:r>
              <a:rPr lang="th-TH" sz="3200" dirty="0" smtClean="0">
                <a:latin typeface="Angsana New" panose="02020603050405020304" pitchFamily="18" charset="-34"/>
                <a:cs typeface="Angsana New" panose="02020603050405020304" pitchFamily="18" charset="-34"/>
                <a:hlinkClick r:id="rId7" action="ppaction://hlinksldjump"/>
              </a:rPr>
              <a:t>ไฟล์การนำเสนอ </a:t>
            </a:r>
            <a:r>
              <a:rPr lang="en-US" sz="3200" dirty="0" smtClean="0">
                <a:latin typeface="Angsana New" panose="02020603050405020304" pitchFamily="18" charset="-34"/>
                <a:cs typeface="Angsana New" panose="02020603050405020304" pitchFamily="18" charset="-34"/>
                <a:hlinkClick r:id="rId7" action="ppaction://hlinksldjump"/>
              </a:rPr>
              <a:t>(Presentation files)</a:t>
            </a:r>
            <a:endParaRPr lang="en-US" sz="3200" dirty="0">
              <a:latin typeface="Angsana New" panose="02020603050405020304" pitchFamily="18" charset="-34"/>
              <a:cs typeface="Angsana New" panose="02020603050405020304" pitchFamily="18" charset="-34"/>
            </a:endParaRPr>
          </a:p>
          <a:p>
            <a:endParaRPr lang="en-US" sz="3200" dirty="0">
              <a:latin typeface="Angsana New" panose="02020603050405020304" pitchFamily="18" charset="-34"/>
              <a:cs typeface="Angsana New" panose="02020603050405020304" pitchFamily="18" charset="-34"/>
            </a:endParaRPr>
          </a:p>
        </p:txBody>
      </p:sp>
    </p:spTree>
    <p:custDataLst>
      <p:tags r:id="rId1"/>
    </p:custDataLst>
    <p:extLst>
      <p:ext uri="{BB962C8B-B14F-4D97-AF65-F5344CB8AC3E}">
        <p14:creationId xmlns:p14="http://schemas.microsoft.com/office/powerpoint/2010/main" val="299594253"/>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6071" y="118970"/>
            <a:ext cx="10588699" cy="1188720"/>
          </a:xfrm>
        </p:spPr>
        <p:txBody>
          <a:bodyPr>
            <a:normAutofit/>
          </a:bodyPr>
          <a:lstStyle/>
          <a:p>
            <a:r>
              <a:rPr lang="th-TH" sz="4000" dirty="0" smtClean="0">
                <a:latin typeface="Angsana New" panose="02020603050405020304" pitchFamily="18" charset="-34"/>
                <a:cs typeface="Angsana New" panose="02020603050405020304" pitchFamily="18" charset="-34"/>
              </a:rPr>
              <a:t>วัตถุประสงค์ หลังจากศึกษาบทนี้แล้ว คุณสามารถ</a:t>
            </a:r>
            <a:endParaRPr lang="en-US" sz="4000" dirty="0">
              <a:latin typeface="Angsana New" panose="02020603050405020304" pitchFamily="18" charset="-34"/>
              <a:cs typeface="Angsana New" panose="02020603050405020304" pitchFamily="18" charset="-34"/>
            </a:endParaRPr>
          </a:p>
        </p:txBody>
      </p:sp>
      <p:sp>
        <p:nvSpPr>
          <p:cNvPr id="3" name="Content Placeholder 2"/>
          <p:cNvSpPr>
            <a:spLocks noGrp="1"/>
          </p:cNvSpPr>
          <p:nvPr>
            <p:ph idx="1"/>
          </p:nvPr>
        </p:nvSpPr>
        <p:spPr>
          <a:xfrm>
            <a:off x="1371600" y="1447800"/>
            <a:ext cx="10723170" cy="4940710"/>
          </a:xfrm>
        </p:spPr>
        <p:txBody>
          <a:bodyPr>
            <a:noAutofit/>
          </a:bodyPr>
          <a:lstStyle/>
          <a:p>
            <a:r>
              <a:rPr lang="th-TH" sz="3200" dirty="0" smtClean="0">
                <a:latin typeface="Angsana New" panose="02020603050405020304" pitchFamily="18" charset="-34"/>
                <a:cs typeface="Angsana New" panose="02020603050405020304" pitchFamily="18" charset="-34"/>
              </a:rPr>
              <a:t>อธิบายองค์ประกอบของระบบสารสนเทศ ได้แก่ บุคลากร ระเบียบปฏิบัติการ ซอฟต์แวร์ ฮาร์ดแวร์ ข้อมูล และอินเทอร์เน็ต</a:t>
            </a:r>
            <a:endParaRPr lang="en-US" sz="3200" dirty="0" smtClean="0">
              <a:latin typeface="Angsana New" panose="02020603050405020304" pitchFamily="18" charset="-34"/>
              <a:cs typeface="Angsana New" panose="02020603050405020304" pitchFamily="18" charset="-34"/>
            </a:endParaRPr>
          </a:p>
          <a:p>
            <a:r>
              <a:rPr lang="th-TH" sz="3200" dirty="0" smtClean="0">
                <a:latin typeface="Angsana New" panose="02020603050405020304" pitchFamily="18" charset="-34"/>
                <a:cs typeface="Angsana New" panose="02020603050405020304" pitchFamily="18" charset="-34"/>
              </a:rPr>
              <a:t>บอกความแตกต่างระหว่างซอฟต์แวร์ระบบกับซอฟต์แวร์ประยุกต์</a:t>
            </a:r>
            <a:endParaRPr lang="en-US" sz="3200" dirty="0" smtClean="0">
              <a:latin typeface="Angsana New" panose="02020603050405020304" pitchFamily="18" charset="-34"/>
              <a:cs typeface="Angsana New" panose="02020603050405020304" pitchFamily="18" charset="-34"/>
            </a:endParaRPr>
          </a:p>
          <a:p>
            <a:r>
              <a:rPr lang="th-TH" sz="3200" dirty="0" smtClean="0">
                <a:latin typeface="Angsana New" panose="02020603050405020304" pitchFamily="18" charset="-34"/>
                <a:cs typeface="Angsana New" panose="02020603050405020304" pitchFamily="18" charset="-34"/>
              </a:rPr>
              <a:t>อธิบายซอฟต์แวร์ระบบทั้ง </a:t>
            </a:r>
            <a:r>
              <a:rPr lang="en-US" sz="3200" dirty="0" smtClean="0">
                <a:latin typeface="Angsana New" panose="02020603050405020304" pitchFamily="18" charset="-34"/>
                <a:cs typeface="Angsana New" panose="02020603050405020304" pitchFamily="18" charset="-34"/>
              </a:rPr>
              <a:t>3 </a:t>
            </a:r>
            <a:r>
              <a:rPr lang="th-TH" sz="3200" dirty="0" smtClean="0">
                <a:latin typeface="Angsana New" panose="02020603050405020304" pitchFamily="18" charset="-34"/>
                <a:cs typeface="Angsana New" panose="02020603050405020304" pitchFamily="18" charset="-34"/>
              </a:rPr>
              <a:t>ประเภท</a:t>
            </a:r>
            <a:endParaRPr lang="en-US" sz="3200" dirty="0" smtClean="0">
              <a:latin typeface="Angsana New" panose="02020603050405020304" pitchFamily="18" charset="-34"/>
              <a:cs typeface="Angsana New" panose="02020603050405020304" pitchFamily="18" charset="-34"/>
            </a:endParaRPr>
          </a:p>
          <a:p>
            <a:r>
              <a:rPr lang="th-TH" sz="3200" dirty="0" smtClean="0">
                <a:latin typeface="Angsana New" panose="02020603050405020304" pitchFamily="18" charset="-34"/>
                <a:cs typeface="Angsana New" panose="02020603050405020304" pitchFamily="18" charset="-34"/>
              </a:rPr>
              <a:t>บอกความแตกต่างระหว่างซอฟต์แวร์ประยุกต์พื้นฐาน ซอฟต์แวร์ประยุกต์เฉพาะงาน</a:t>
            </a:r>
            <a:br>
              <a:rPr lang="th-TH" sz="3200" dirty="0" smtClean="0">
                <a:latin typeface="Angsana New" panose="02020603050405020304" pitchFamily="18" charset="-34"/>
                <a:cs typeface="Angsana New" panose="02020603050405020304" pitchFamily="18" charset="-34"/>
              </a:rPr>
            </a:br>
            <a:r>
              <a:rPr lang="th-TH" sz="3200" dirty="0" smtClean="0">
                <a:latin typeface="Angsana New" panose="02020603050405020304" pitchFamily="18" charset="-34"/>
                <a:cs typeface="Angsana New" panose="02020603050405020304" pitchFamily="18" charset="-34"/>
              </a:rPr>
              <a:t>และ</a:t>
            </a:r>
            <a:r>
              <a:rPr lang="th-TH" sz="3200" dirty="0" err="1" smtClean="0">
                <a:latin typeface="Angsana New" panose="02020603050405020304" pitchFamily="18" charset="-34"/>
                <a:cs typeface="Angsana New" panose="02020603050405020304" pitchFamily="18" charset="-34"/>
              </a:rPr>
              <a:t>แอพพลิเค</a:t>
            </a:r>
            <a:r>
              <a:rPr lang="th-TH" sz="3200" dirty="0" smtClean="0">
                <a:latin typeface="Angsana New" panose="02020603050405020304" pitchFamily="18" charset="-34"/>
                <a:cs typeface="Angsana New" panose="02020603050405020304" pitchFamily="18" charset="-34"/>
              </a:rPr>
              <a:t>ชันสำหรับอุปกรณ์เคลื่อนที่</a:t>
            </a:r>
            <a:endParaRPr lang="en-US" sz="3200" dirty="0" smtClean="0">
              <a:latin typeface="Angsana New" panose="02020603050405020304" pitchFamily="18" charset="-34"/>
              <a:cs typeface="Angsana New" panose="02020603050405020304" pitchFamily="18" charset="-34"/>
            </a:endParaRPr>
          </a:p>
          <a:p>
            <a:r>
              <a:rPr lang="th-TH" sz="3200" dirty="0" smtClean="0">
                <a:latin typeface="Angsana New" panose="02020603050405020304" pitchFamily="18" charset="-34"/>
                <a:cs typeface="Angsana New" panose="02020603050405020304" pitchFamily="18" charset="-34"/>
              </a:rPr>
              <a:t>จำแนกประเภทของคอมพิวเตอร์และประเภทของคอมพิวเตอร์ส่วนบุคคลทั้ง </a:t>
            </a:r>
            <a:r>
              <a:rPr lang="en-US" sz="3200" dirty="0" smtClean="0">
                <a:latin typeface="Angsana New" panose="02020603050405020304" pitchFamily="18" charset="-34"/>
                <a:cs typeface="Angsana New" panose="02020603050405020304" pitchFamily="18" charset="-34"/>
              </a:rPr>
              <a:t>4  </a:t>
            </a:r>
            <a:r>
              <a:rPr lang="th-TH" sz="3200" dirty="0" smtClean="0">
                <a:latin typeface="Angsana New" panose="02020603050405020304" pitchFamily="18" charset="-34"/>
                <a:cs typeface="Angsana New" panose="02020603050405020304" pitchFamily="18" charset="-34"/>
              </a:rPr>
              <a:t>ประเภท</a:t>
            </a:r>
            <a:endParaRPr lang="en-US" sz="3200" dirty="0">
              <a:latin typeface="Angsana New" panose="02020603050405020304" pitchFamily="18" charset="-34"/>
              <a:cs typeface="Angsana New" panose="02020603050405020304" pitchFamily="18" charset="-34"/>
            </a:endParaRPr>
          </a:p>
          <a:p>
            <a:r>
              <a:rPr lang="th-TH" sz="3200" dirty="0" smtClean="0">
                <a:latin typeface="Angsana New" panose="02020603050405020304" pitchFamily="18" charset="-34"/>
                <a:cs typeface="Angsana New" panose="02020603050405020304" pitchFamily="18" charset="-34"/>
              </a:rPr>
              <a:t>อธิบายประเภทอุปกรณ์ฮาร์ดแวร์ต่าง ๆ ได้แก่ หน่วยระบบ อุปกรณ์รับเข้า อุปกรณ์ส่งออก อุปกรณ์หน่วยเก็บข้อมูล และอุปกรณ์สื่อสาร</a:t>
            </a:r>
            <a:endParaRPr lang="en-US" sz="3200" dirty="0">
              <a:latin typeface="Angsana New" panose="02020603050405020304" pitchFamily="18" charset="-34"/>
              <a:cs typeface="Angsana New" panose="02020603050405020304" pitchFamily="18" charset="-34"/>
            </a:endParaRPr>
          </a:p>
        </p:txBody>
      </p:sp>
    </p:spTree>
    <p:custDataLst>
      <p:tags r:id="rId1"/>
    </p:custDataLst>
    <p:extLst>
      <p:ext uri="{BB962C8B-B14F-4D97-AF65-F5344CB8AC3E}">
        <p14:creationId xmlns:p14="http://schemas.microsoft.com/office/powerpoint/2010/main" val="241220573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h-TH" sz="4000" dirty="0" smtClean="0">
                <a:latin typeface="Angsana New" panose="02020603050405020304" pitchFamily="18" charset="-34"/>
                <a:cs typeface="Angsana New" panose="02020603050405020304" pitchFamily="18" charset="-34"/>
              </a:rPr>
              <a:t>ไฟล์เอกสาร </a:t>
            </a:r>
            <a:r>
              <a:rPr lang="en-US" sz="4000" dirty="0" smtClean="0">
                <a:latin typeface="Angsana New" panose="02020603050405020304" pitchFamily="18" charset="-34"/>
                <a:cs typeface="Angsana New" panose="02020603050405020304" pitchFamily="18" charset="-34"/>
              </a:rPr>
              <a:t>(Document Files)</a:t>
            </a:r>
            <a:endParaRPr lang="en-US" sz="4000" dirty="0">
              <a:latin typeface="Angsana New" panose="02020603050405020304" pitchFamily="18" charset="-34"/>
              <a:cs typeface="Angsana New" panose="02020603050405020304" pitchFamily="18" charset="-34"/>
            </a:endParaRPr>
          </a:p>
        </p:txBody>
      </p:sp>
      <p:sp>
        <p:nvSpPr>
          <p:cNvPr id="5" name="Text Placeholder 4"/>
          <p:cNvSpPr>
            <a:spLocks noGrp="1"/>
          </p:cNvSpPr>
          <p:nvPr>
            <p:ph idx="1"/>
          </p:nvPr>
        </p:nvSpPr>
        <p:spPr>
          <a:xfrm>
            <a:off x="1828800" y="1834452"/>
            <a:ext cx="4114800" cy="3487424"/>
          </a:xfrm>
        </p:spPr>
        <p:txBody>
          <a:bodyPr>
            <a:normAutofit/>
          </a:bodyPr>
          <a:lstStyle/>
          <a:p>
            <a:r>
              <a:rPr lang="th-TH" sz="3200" dirty="0" smtClean="0">
                <a:latin typeface="Angsana New" panose="02020603050405020304" pitchFamily="18" charset="-34"/>
                <a:cs typeface="Angsana New" panose="02020603050405020304" pitchFamily="18" charset="-34"/>
              </a:rPr>
              <a:t>สร้างจากโปรแกรมประมวลผลคำ</a:t>
            </a:r>
            <a:endParaRPr lang="en-US" sz="3200" dirty="0" smtClean="0">
              <a:latin typeface="Angsana New" panose="02020603050405020304" pitchFamily="18" charset="-34"/>
              <a:cs typeface="Angsana New" panose="02020603050405020304" pitchFamily="18" charset="-34"/>
            </a:endParaRPr>
          </a:p>
          <a:p>
            <a:pPr lvl="1"/>
            <a:r>
              <a:rPr lang="th-TH" sz="3200" dirty="0" smtClean="0">
                <a:latin typeface="Angsana New" panose="02020603050405020304" pitchFamily="18" charset="-34"/>
                <a:cs typeface="Angsana New" panose="02020603050405020304" pitchFamily="18" charset="-34"/>
              </a:rPr>
              <a:t>การสร้างรายงาน</a:t>
            </a:r>
            <a:endParaRPr lang="en-US" sz="3200" dirty="0">
              <a:latin typeface="Angsana New" panose="02020603050405020304" pitchFamily="18" charset="-34"/>
              <a:cs typeface="Angsana New" panose="02020603050405020304" pitchFamily="18" charset="-34"/>
            </a:endParaRPr>
          </a:p>
          <a:p>
            <a:pPr lvl="1"/>
            <a:r>
              <a:rPr lang="th-TH" sz="3200" dirty="0" smtClean="0">
                <a:latin typeface="Angsana New" panose="02020603050405020304" pitchFamily="18" charset="-34"/>
                <a:cs typeface="Angsana New" panose="02020603050405020304" pitchFamily="18" charset="-34"/>
              </a:rPr>
              <a:t>การบันทึก</a:t>
            </a:r>
            <a:endParaRPr lang="en-US" sz="3200" dirty="0" smtClean="0">
              <a:latin typeface="Angsana New" panose="02020603050405020304" pitchFamily="18" charset="-34"/>
              <a:cs typeface="Angsana New" panose="02020603050405020304" pitchFamily="18" charset="-34"/>
            </a:endParaRPr>
          </a:p>
          <a:p>
            <a:pPr lvl="1"/>
            <a:r>
              <a:rPr lang="th-TH" sz="3200" dirty="0" smtClean="0">
                <a:latin typeface="Angsana New" panose="02020603050405020304" pitchFamily="18" charset="-34"/>
                <a:cs typeface="Angsana New" panose="02020603050405020304" pitchFamily="18" charset="-34"/>
              </a:rPr>
              <a:t>การพิมพ์จดหมาย</a:t>
            </a:r>
            <a:endParaRPr lang="en-US" sz="3200" dirty="0" smtClean="0">
              <a:latin typeface="Angsana New" panose="02020603050405020304" pitchFamily="18" charset="-34"/>
              <a:cs typeface="Angsana New" panose="02020603050405020304" pitchFamily="18" charset="-34"/>
            </a:endParaRPr>
          </a:p>
          <a:p>
            <a:endParaRPr lang="en-US" sz="3200" dirty="0">
              <a:latin typeface="Angsana New" panose="02020603050405020304" pitchFamily="18" charset="-34"/>
              <a:cs typeface="Angsana New" panose="02020603050405020304" pitchFamily="18" charset="-34"/>
            </a:endParaRPr>
          </a:p>
        </p:txBody>
      </p:sp>
      <p:pic>
        <p:nvPicPr>
          <p:cNvPr id="14" name="Picture 6" descr="C:\Users\Glen\Documents\McGraw-Hill\OLeary-CE2012\Art-2012\ole16805_ch01\ole16805_cut010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4450" y="2305626"/>
            <a:ext cx="4903787" cy="30162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pic>
      <p:sp>
        <p:nvSpPr>
          <p:cNvPr id="15" name="Text Box 4">
            <a:hlinkClick r:id="rId5" action="ppaction://hlinksldjump"/>
          </p:cNvPr>
          <p:cNvSpPr txBox="1">
            <a:spLocks noChangeArrowheads="1"/>
          </p:cNvSpPr>
          <p:nvPr/>
        </p:nvSpPr>
        <p:spPr bwMode="auto">
          <a:xfrm>
            <a:off x="10287000" y="5711302"/>
            <a:ext cx="12858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th-TH" sz="4000" b="1" dirty="0" smtClean="0">
                <a:solidFill>
                  <a:schemeClr val="tx2"/>
                </a:solidFill>
                <a:latin typeface="Angsana New" panose="02020603050405020304" pitchFamily="18" charset="-34"/>
                <a:cs typeface="Angsana New" panose="02020603050405020304" pitchFamily="18" charset="-34"/>
                <a:hlinkClick r:id="rId6" action="ppaction://hlinksldjump"/>
              </a:rPr>
              <a:t>กลับ</a:t>
            </a:r>
            <a:endParaRPr lang="en-US" sz="4000" b="1" dirty="0">
              <a:solidFill>
                <a:schemeClr val="tx2"/>
              </a:solidFill>
              <a:latin typeface="Angsana New" panose="02020603050405020304" pitchFamily="18" charset="-34"/>
              <a:cs typeface="Angsana New" panose="02020603050405020304" pitchFamily="18" charset="-34"/>
            </a:endParaRPr>
          </a:p>
        </p:txBody>
      </p:sp>
    </p:spTree>
    <p:custDataLst>
      <p:tags r:id="rId1"/>
    </p:custDataLst>
    <p:extLst>
      <p:ext uri="{BB962C8B-B14F-4D97-AF65-F5344CB8AC3E}">
        <p14:creationId xmlns:p14="http://schemas.microsoft.com/office/powerpoint/2010/main" val="925189182"/>
      </p:ext>
    </p:extLst>
  </p:cSld>
  <p:clrMapOvr>
    <a:masterClrMapping/>
  </p:clrMapOvr>
  <p:transition spd="slow">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h-TH" sz="4000" dirty="0" smtClean="0">
                <a:latin typeface="Angsana New" panose="02020603050405020304" pitchFamily="18" charset="-34"/>
                <a:cs typeface="Angsana New" panose="02020603050405020304" pitchFamily="18" charset="-34"/>
              </a:rPr>
              <a:t>ไฟล์แผ่นตารางทำการ </a:t>
            </a:r>
            <a:r>
              <a:rPr lang="en-US" sz="4000" dirty="0" smtClean="0">
                <a:latin typeface="Angsana New" panose="02020603050405020304" pitchFamily="18" charset="-34"/>
                <a:cs typeface="Angsana New" panose="02020603050405020304" pitchFamily="18" charset="-34"/>
              </a:rPr>
              <a:t>(Worksheet Files)</a:t>
            </a:r>
            <a:endParaRPr lang="en-US" sz="4000" dirty="0">
              <a:latin typeface="Angsana New" panose="02020603050405020304" pitchFamily="18" charset="-34"/>
              <a:cs typeface="Angsana New" panose="02020603050405020304" pitchFamily="18" charset="-34"/>
            </a:endParaRPr>
          </a:p>
        </p:txBody>
      </p:sp>
      <p:sp>
        <p:nvSpPr>
          <p:cNvPr id="3" name="Content Placeholder 2"/>
          <p:cNvSpPr>
            <a:spLocks noGrp="1"/>
          </p:cNvSpPr>
          <p:nvPr>
            <p:ph idx="1"/>
          </p:nvPr>
        </p:nvSpPr>
        <p:spPr>
          <a:xfrm>
            <a:off x="1506071" y="1686011"/>
            <a:ext cx="9508175" cy="4308938"/>
          </a:xfrm>
        </p:spPr>
        <p:txBody>
          <a:bodyPr>
            <a:normAutofit/>
          </a:bodyPr>
          <a:lstStyle/>
          <a:p>
            <a:r>
              <a:rPr lang="th-TH" sz="3200" dirty="0" smtClean="0">
                <a:latin typeface="Angsana New" panose="02020603050405020304" pitchFamily="18" charset="-34"/>
                <a:cs typeface="Angsana New" panose="02020603050405020304" pitchFamily="18" charset="-34"/>
              </a:rPr>
              <a:t>สร้างจากโปรแกรมตารางทำการ เพื่อบันทึกผลการวิเคราะห์ และเพื่อพยากรณ์การขาย</a:t>
            </a:r>
            <a:endParaRPr lang="en-US" sz="3200" dirty="0" smtClean="0">
              <a:latin typeface="Angsana New" panose="02020603050405020304" pitchFamily="18" charset="-34"/>
              <a:cs typeface="Angsana New" panose="02020603050405020304" pitchFamily="18" charset="-34"/>
            </a:endParaRPr>
          </a:p>
          <a:p>
            <a:endParaRPr lang="en-US" sz="2400" dirty="0">
              <a:latin typeface="Angsana New" panose="02020603050405020304" pitchFamily="18" charset="-34"/>
              <a:cs typeface="Angsana New" panose="02020603050405020304" pitchFamily="18" charset="-34"/>
            </a:endParaRPr>
          </a:p>
        </p:txBody>
      </p:sp>
      <p:pic>
        <p:nvPicPr>
          <p:cNvPr id="5" name="Picture 4"/>
          <p:cNvPicPr>
            <a:picLocks noChangeAspect="1"/>
          </p:cNvPicPr>
          <p:nvPr/>
        </p:nvPicPr>
        <p:blipFill>
          <a:blip r:embed="rId4"/>
          <a:stretch>
            <a:fillRect/>
          </a:stretch>
        </p:blipFill>
        <p:spPr>
          <a:xfrm>
            <a:off x="3116173" y="2438400"/>
            <a:ext cx="5560725" cy="3365895"/>
          </a:xfrm>
          <a:prstGeom prst="rect">
            <a:avLst/>
          </a:prstGeom>
        </p:spPr>
      </p:pic>
      <p:sp>
        <p:nvSpPr>
          <p:cNvPr id="6" name="Text Box 4">
            <a:hlinkClick r:id="rId5" action="ppaction://hlinksldjump"/>
          </p:cNvPr>
          <p:cNvSpPr txBox="1">
            <a:spLocks noChangeArrowheads="1"/>
          </p:cNvSpPr>
          <p:nvPr/>
        </p:nvSpPr>
        <p:spPr bwMode="auto">
          <a:xfrm>
            <a:off x="10287000" y="5711302"/>
            <a:ext cx="12858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th-TH" sz="4000" b="1" dirty="0" smtClean="0">
                <a:solidFill>
                  <a:schemeClr val="tx2"/>
                </a:solidFill>
                <a:latin typeface="Angsana New" panose="02020603050405020304" pitchFamily="18" charset="-34"/>
                <a:cs typeface="Angsana New" panose="02020603050405020304" pitchFamily="18" charset="-34"/>
                <a:hlinkClick r:id="rId6" action="ppaction://hlinksldjump"/>
              </a:rPr>
              <a:t>กลับ</a:t>
            </a:r>
            <a:endParaRPr lang="en-US" sz="4000" b="1" dirty="0">
              <a:solidFill>
                <a:schemeClr val="tx2"/>
              </a:solidFill>
              <a:latin typeface="Angsana New" panose="02020603050405020304" pitchFamily="18" charset="-34"/>
              <a:cs typeface="Angsana New" panose="02020603050405020304" pitchFamily="18" charset="-34"/>
            </a:endParaRPr>
          </a:p>
        </p:txBody>
      </p:sp>
    </p:spTree>
    <p:custDataLst>
      <p:tags r:id="rId1"/>
    </p:custDataLst>
    <p:extLst>
      <p:ext uri="{BB962C8B-B14F-4D97-AF65-F5344CB8AC3E}">
        <p14:creationId xmlns:p14="http://schemas.microsoft.com/office/powerpoint/2010/main" val="3030571093"/>
      </p:ext>
    </p:extLst>
  </p:cSld>
  <p:clrMapOvr>
    <a:masterClrMapping/>
  </p:clrMapOvr>
  <p:transition spd="slow">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h-TH" sz="4000" dirty="0" smtClean="0">
                <a:latin typeface="Angsana New" panose="02020603050405020304" pitchFamily="18" charset="-34"/>
                <a:cs typeface="Angsana New" panose="02020603050405020304" pitchFamily="18" charset="-34"/>
              </a:rPr>
              <a:t>ไฟล์ฐานข้อมูล </a:t>
            </a:r>
            <a:r>
              <a:rPr lang="en-US" sz="4000" dirty="0" smtClean="0">
                <a:latin typeface="Angsana New" panose="02020603050405020304" pitchFamily="18" charset="-34"/>
                <a:cs typeface="Angsana New" panose="02020603050405020304" pitchFamily="18" charset="-34"/>
              </a:rPr>
              <a:t>(Database Files)</a:t>
            </a:r>
            <a:endParaRPr lang="en-US" sz="4000" dirty="0">
              <a:latin typeface="Angsana New" panose="02020603050405020304" pitchFamily="18" charset="-34"/>
              <a:cs typeface="Angsana New" panose="02020603050405020304" pitchFamily="18" charset="-34"/>
            </a:endParaRPr>
          </a:p>
        </p:txBody>
      </p:sp>
      <p:sp>
        <p:nvSpPr>
          <p:cNvPr id="3" name="Content Placeholder 2"/>
          <p:cNvSpPr>
            <a:spLocks noGrp="1"/>
          </p:cNvSpPr>
          <p:nvPr>
            <p:ph idx="1"/>
          </p:nvPr>
        </p:nvSpPr>
        <p:spPr>
          <a:xfrm>
            <a:off x="1600200" y="1686011"/>
            <a:ext cx="9508175" cy="4308938"/>
          </a:xfrm>
        </p:spPr>
        <p:txBody>
          <a:bodyPr>
            <a:normAutofit/>
          </a:bodyPr>
          <a:lstStyle/>
          <a:p>
            <a:r>
              <a:rPr lang="th-TH" sz="3200" dirty="0" smtClean="0">
                <a:latin typeface="Angsana New" panose="02020603050405020304" pitchFamily="18" charset="-34"/>
                <a:cs typeface="Angsana New" panose="02020603050405020304" pitchFamily="18" charset="-34"/>
              </a:rPr>
              <a:t>สร้างจากโปรแกรมจัดการฐานข้อมูล ใช้เก็บข้อมูลที่รวบรวมไว้เป็นโครงสร้างและการจัดการไฟล์ข้อมูล</a:t>
            </a:r>
            <a:endParaRPr lang="en-US" sz="3200" dirty="0" smtClean="0">
              <a:latin typeface="Angsana New" panose="02020603050405020304" pitchFamily="18" charset="-34"/>
              <a:cs typeface="Angsana New" panose="02020603050405020304" pitchFamily="18" charset="-34"/>
            </a:endParaRPr>
          </a:p>
          <a:p>
            <a:endParaRPr lang="en-US" sz="2400" dirty="0">
              <a:latin typeface="Angsana New" panose="02020603050405020304" pitchFamily="18" charset="-34"/>
              <a:cs typeface="Angsana New" panose="02020603050405020304" pitchFamily="18" charset="-34"/>
            </a:endParaRPr>
          </a:p>
        </p:txBody>
      </p:sp>
      <p:pic>
        <p:nvPicPr>
          <p:cNvPr id="5" name="Picture 4"/>
          <p:cNvPicPr>
            <a:picLocks noChangeAspect="1"/>
          </p:cNvPicPr>
          <p:nvPr/>
        </p:nvPicPr>
        <p:blipFill>
          <a:blip r:embed="rId4"/>
          <a:stretch>
            <a:fillRect/>
          </a:stretch>
        </p:blipFill>
        <p:spPr>
          <a:xfrm>
            <a:off x="2887833" y="2743200"/>
            <a:ext cx="6111535" cy="3607581"/>
          </a:xfrm>
          <a:prstGeom prst="rect">
            <a:avLst/>
          </a:prstGeom>
        </p:spPr>
      </p:pic>
      <p:sp>
        <p:nvSpPr>
          <p:cNvPr id="6" name="Text Box 4">
            <a:hlinkClick r:id="rId5" action="ppaction://hlinksldjump"/>
          </p:cNvPr>
          <p:cNvSpPr txBox="1">
            <a:spLocks noChangeArrowheads="1"/>
          </p:cNvSpPr>
          <p:nvPr/>
        </p:nvSpPr>
        <p:spPr bwMode="auto">
          <a:xfrm>
            <a:off x="10287000" y="5711302"/>
            <a:ext cx="12858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th-TH" sz="4000" b="1" dirty="0" smtClean="0">
                <a:solidFill>
                  <a:schemeClr val="tx2"/>
                </a:solidFill>
                <a:latin typeface="Angsana New" panose="02020603050405020304" pitchFamily="18" charset="-34"/>
                <a:cs typeface="Angsana New" panose="02020603050405020304" pitchFamily="18" charset="-34"/>
                <a:hlinkClick r:id="rId6" action="ppaction://hlinksldjump"/>
              </a:rPr>
              <a:t>กลับ</a:t>
            </a:r>
            <a:endParaRPr lang="en-US" sz="4000" b="1" dirty="0">
              <a:solidFill>
                <a:schemeClr val="tx2"/>
              </a:solidFill>
              <a:latin typeface="Angsana New" panose="02020603050405020304" pitchFamily="18" charset="-34"/>
              <a:cs typeface="Angsana New" panose="02020603050405020304" pitchFamily="18" charset="-34"/>
            </a:endParaRPr>
          </a:p>
        </p:txBody>
      </p:sp>
    </p:spTree>
    <p:custDataLst>
      <p:tags r:id="rId1"/>
    </p:custDataLst>
    <p:extLst>
      <p:ext uri="{BB962C8B-B14F-4D97-AF65-F5344CB8AC3E}">
        <p14:creationId xmlns:p14="http://schemas.microsoft.com/office/powerpoint/2010/main" val="2340160684"/>
      </p:ext>
    </p:extLst>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h-TH" sz="4000" dirty="0" smtClean="0">
                <a:latin typeface="Angsana New" panose="02020603050405020304" pitchFamily="18" charset="-34"/>
                <a:cs typeface="Angsana New" panose="02020603050405020304" pitchFamily="18" charset="-34"/>
              </a:rPr>
              <a:t>ไฟล์การนำเสนอ </a:t>
            </a:r>
            <a:r>
              <a:rPr lang="en-US" sz="4000" dirty="0" smtClean="0">
                <a:latin typeface="Angsana New" panose="02020603050405020304" pitchFamily="18" charset="-34"/>
                <a:cs typeface="Angsana New" panose="02020603050405020304" pitchFamily="18" charset="-34"/>
              </a:rPr>
              <a:t>(Presentation Files)</a:t>
            </a:r>
            <a:endParaRPr lang="en-US" sz="4000" dirty="0">
              <a:latin typeface="Angsana New" panose="02020603050405020304" pitchFamily="18" charset="-34"/>
              <a:cs typeface="Angsana New" panose="02020603050405020304" pitchFamily="18" charset="-34"/>
            </a:endParaRPr>
          </a:p>
        </p:txBody>
      </p:sp>
      <p:sp>
        <p:nvSpPr>
          <p:cNvPr id="3" name="Content Placeholder 2"/>
          <p:cNvSpPr>
            <a:spLocks noGrp="1"/>
          </p:cNvSpPr>
          <p:nvPr>
            <p:ph idx="1"/>
          </p:nvPr>
        </p:nvSpPr>
        <p:spPr>
          <a:xfrm>
            <a:off x="1676400" y="1752600"/>
            <a:ext cx="9508175" cy="4308938"/>
          </a:xfrm>
        </p:spPr>
        <p:txBody>
          <a:bodyPr>
            <a:normAutofit/>
          </a:bodyPr>
          <a:lstStyle/>
          <a:p>
            <a:r>
              <a:rPr lang="th-TH" sz="3200" dirty="0" smtClean="0">
                <a:latin typeface="Angsana New" panose="02020603050405020304" pitchFamily="18" charset="-34"/>
                <a:cs typeface="Angsana New" panose="02020603050405020304" pitchFamily="18" charset="-34"/>
              </a:rPr>
              <a:t>สร้างจากโปรแกรมนำเสนอ ใช้บันทึกเนื้อหาเพื่อการนำเสนอ ประกอบด้วยการบรรยายสำหรับผู้ฟัง บันทึกสำหรับผู้พูด และสไลด์อิเล็กทรอนิกส์</a:t>
            </a:r>
            <a:endParaRPr lang="en-US" sz="3200" dirty="0" smtClean="0">
              <a:latin typeface="Angsana New" panose="02020603050405020304" pitchFamily="18" charset="-34"/>
              <a:cs typeface="Angsana New" panose="02020603050405020304" pitchFamily="18" charset="-34"/>
            </a:endParaRPr>
          </a:p>
        </p:txBody>
      </p:sp>
      <p:pic>
        <p:nvPicPr>
          <p:cNvPr id="5" name="Picture 4"/>
          <p:cNvPicPr>
            <a:picLocks noChangeAspect="1"/>
          </p:cNvPicPr>
          <p:nvPr/>
        </p:nvPicPr>
        <p:blipFill>
          <a:blip r:embed="rId4"/>
          <a:stretch>
            <a:fillRect/>
          </a:stretch>
        </p:blipFill>
        <p:spPr>
          <a:xfrm>
            <a:off x="4191000" y="3048000"/>
            <a:ext cx="3909675" cy="2933700"/>
          </a:xfrm>
          <a:prstGeom prst="rect">
            <a:avLst/>
          </a:prstGeom>
        </p:spPr>
      </p:pic>
      <p:sp>
        <p:nvSpPr>
          <p:cNvPr id="6" name="Text Box 4">
            <a:hlinkClick r:id="rId5" action="ppaction://hlinksldjump"/>
          </p:cNvPr>
          <p:cNvSpPr txBox="1">
            <a:spLocks noChangeArrowheads="1"/>
          </p:cNvSpPr>
          <p:nvPr/>
        </p:nvSpPr>
        <p:spPr bwMode="auto">
          <a:xfrm>
            <a:off x="10287000" y="5711302"/>
            <a:ext cx="12858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th-TH" sz="4000" b="1" dirty="0" smtClean="0">
                <a:solidFill>
                  <a:schemeClr val="tx2"/>
                </a:solidFill>
                <a:latin typeface="Angsana New" panose="02020603050405020304" pitchFamily="18" charset="-34"/>
                <a:cs typeface="Angsana New" panose="02020603050405020304" pitchFamily="18" charset="-34"/>
                <a:hlinkClick r:id="rId6" action="ppaction://hlinksldjump"/>
              </a:rPr>
              <a:t>กลับ</a:t>
            </a:r>
            <a:endParaRPr lang="en-US" sz="4000" b="1" dirty="0">
              <a:solidFill>
                <a:schemeClr val="tx2"/>
              </a:solidFill>
              <a:latin typeface="Angsana New" panose="02020603050405020304" pitchFamily="18" charset="-34"/>
              <a:cs typeface="Angsana New" panose="02020603050405020304" pitchFamily="18" charset="-34"/>
            </a:endParaRPr>
          </a:p>
        </p:txBody>
      </p:sp>
    </p:spTree>
    <p:custDataLst>
      <p:tags r:id="rId1"/>
    </p:custDataLst>
    <p:extLst>
      <p:ext uri="{BB962C8B-B14F-4D97-AF65-F5344CB8AC3E}">
        <p14:creationId xmlns:p14="http://schemas.microsoft.com/office/powerpoint/2010/main" val="3173269828"/>
      </p:ext>
    </p:extLst>
  </p:cSld>
  <p:clrMapOvr>
    <a:masterClrMapping/>
  </p:clrMapOvr>
  <p:transition spd="slow">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8246" y="228600"/>
            <a:ext cx="8844948" cy="1021080"/>
          </a:xfrm>
        </p:spPr>
        <p:txBody>
          <a:bodyPr>
            <a:noAutofit/>
          </a:bodyPr>
          <a:lstStyle/>
          <a:p>
            <a:r>
              <a:rPr lang="th-TH" sz="4000" dirty="0" err="1" smtClean="0">
                <a:latin typeface="Angsana New" panose="02020603050405020304" pitchFamily="18" charset="-34"/>
                <a:cs typeface="Angsana New" panose="02020603050405020304" pitchFamily="18" charset="-34"/>
              </a:rPr>
              <a:t>ภาวะการ</a:t>
            </a:r>
            <a:r>
              <a:rPr lang="th-TH" sz="4000" dirty="0" smtClean="0">
                <a:latin typeface="Angsana New" panose="02020603050405020304" pitchFamily="18" charset="-34"/>
                <a:cs typeface="Angsana New" panose="02020603050405020304" pitchFamily="18" charset="-34"/>
              </a:rPr>
              <a:t>เชื่อมต่อ</a:t>
            </a:r>
            <a:r>
              <a:rPr lang="en-US" sz="4000" dirty="0" smtClean="0">
                <a:latin typeface="Angsana New" panose="02020603050405020304" pitchFamily="18" charset="-34"/>
                <a:cs typeface="Angsana New" panose="02020603050405020304" pitchFamily="18" charset="-34"/>
              </a:rPr>
              <a:t> </a:t>
            </a:r>
            <a:r>
              <a:rPr lang="th-TH" sz="4000" dirty="0" smtClean="0">
                <a:latin typeface="Angsana New" panose="02020603050405020304" pitchFamily="18" charset="-34"/>
                <a:cs typeface="Angsana New" panose="02020603050405020304" pitchFamily="18" charset="-34"/>
              </a:rPr>
              <a:t>และโมบายอินเทอร์เน็ต </a:t>
            </a:r>
            <a:r>
              <a:rPr lang="en-US" sz="4000" dirty="0" smtClean="0">
                <a:latin typeface="Angsana New" panose="02020603050405020304" pitchFamily="18" charset="-34"/>
                <a:cs typeface="Angsana New" panose="02020603050405020304" pitchFamily="18" charset="-34"/>
              </a:rPr>
              <a:t/>
            </a:r>
            <a:br>
              <a:rPr lang="en-US" sz="4000" dirty="0" smtClean="0">
                <a:latin typeface="Angsana New" panose="02020603050405020304" pitchFamily="18" charset="-34"/>
                <a:cs typeface="Angsana New" panose="02020603050405020304" pitchFamily="18" charset="-34"/>
              </a:rPr>
            </a:br>
            <a:r>
              <a:rPr lang="en-US" sz="4000" dirty="0" smtClean="0">
                <a:latin typeface="Angsana New" panose="02020603050405020304" pitchFamily="18" charset="-34"/>
                <a:cs typeface="Angsana New" panose="02020603050405020304" pitchFamily="18" charset="-34"/>
              </a:rPr>
              <a:t>Connectivity </a:t>
            </a:r>
            <a:r>
              <a:rPr lang="en-US" sz="4000" dirty="0">
                <a:latin typeface="Angsana New" panose="02020603050405020304" pitchFamily="18" charset="-34"/>
                <a:cs typeface="Angsana New" panose="02020603050405020304" pitchFamily="18" charset="-34"/>
              </a:rPr>
              <a:t>and the Mobile </a:t>
            </a:r>
            <a:r>
              <a:rPr lang="en-US" sz="4000" dirty="0" smtClean="0">
                <a:latin typeface="Angsana New" panose="02020603050405020304" pitchFamily="18" charset="-34"/>
                <a:cs typeface="Angsana New" panose="02020603050405020304" pitchFamily="18" charset="-34"/>
              </a:rPr>
              <a:t>Internet</a:t>
            </a:r>
            <a:endParaRPr lang="en-US" sz="4000" dirty="0">
              <a:latin typeface="Angsana New" panose="02020603050405020304" pitchFamily="18" charset="-34"/>
              <a:cs typeface="Angsana New" panose="02020603050405020304" pitchFamily="18" charset="-34"/>
            </a:endParaRPr>
          </a:p>
        </p:txBody>
      </p:sp>
      <p:sp>
        <p:nvSpPr>
          <p:cNvPr id="3" name="Content Placeholder 2"/>
          <p:cNvSpPr>
            <a:spLocks noGrp="1"/>
          </p:cNvSpPr>
          <p:nvPr>
            <p:ph idx="1"/>
          </p:nvPr>
        </p:nvSpPr>
        <p:spPr>
          <a:xfrm>
            <a:off x="1195387" y="2159318"/>
            <a:ext cx="7262813" cy="4337686"/>
          </a:xfrm>
        </p:spPr>
        <p:txBody>
          <a:bodyPr>
            <a:noAutofit/>
          </a:bodyPr>
          <a:lstStyle/>
          <a:p>
            <a:r>
              <a:rPr lang="th-TH" sz="3200" dirty="0" err="1" smtClean="0">
                <a:latin typeface="Angsana New" panose="02020603050405020304" pitchFamily="18" charset="-34"/>
                <a:cs typeface="Angsana New" panose="02020603050405020304" pitchFamily="18" charset="-34"/>
              </a:rPr>
              <a:t>ภาวะการ</a:t>
            </a:r>
            <a:r>
              <a:rPr lang="th-TH" sz="3200" dirty="0" smtClean="0">
                <a:latin typeface="Angsana New" panose="02020603050405020304" pitchFamily="18" charset="-34"/>
                <a:cs typeface="Angsana New" panose="02020603050405020304" pitchFamily="18" charset="-34"/>
              </a:rPr>
              <a:t>เชื่อมต่อ</a:t>
            </a:r>
            <a:r>
              <a:rPr lang="en-US" sz="3200" dirty="0">
                <a:latin typeface="Angsana New" panose="02020603050405020304" pitchFamily="18" charset="-34"/>
                <a:cs typeface="Angsana New" panose="02020603050405020304" pitchFamily="18" charset="-34"/>
              </a:rPr>
              <a:t> </a:t>
            </a:r>
            <a:r>
              <a:rPr lang="en-US" sz="3200" dirty="0" smtClean="0">
                <a:latin typeface="Angsana New" panose="02020603050405020304" pitchFamily="18" charset="-34"/>
                <a:cs typeface="Angsana New" panose="02020603050405020304" pitchFamily="18" charset="-34"/>
              </a:rPr>
              <a:t>(Connectivity)</a:t>
            </a:r>
          </a:p>
          <a:p>
            <a:pPr lvl="1"/>
            <a:r>
              <a:rPr lang="th-TH" sz="3200" dirty="0" smtClean="0">
                <a:latin typeface="Angsana New" panose="02020603050405020304" pitchFamily="18" charset="-34"/>
                <a:cs typeface="Angsana New" panose="02020603050405020304" pitchFamily="18" charset="-34"/>
              </a:rPr>
              <a:t>การแลกเปลี่ยนสารสนเทศ</a:t>
            </a:r>
            <a:endParaRPr lang="en-US" sz="3200" dirty="0" smtClean="0">
              <a:latin typeface="Angsana New" panose="02020603050405020304" pitchFamily="18" charset="-34"/>
              <a:cs typeface="Angsana New" panose="02020603050405020304" pitchFamily="18" charset="-34"/>
            </a:endParaRPr>
          </a:p>
          <a:p>
            <a:pPr lvl="1"/>
            <a:r>
              <a:rPr lang="th-TH" sz="3200" dirty="0" smtClean="0">
                <a:latin typeface="Angsana New" panose="02020603050405020304" pitchFamily="18" charset="-34"/>
                <a:cs typeface="Angsana New" panose="02020603050405020304" pitchFamily="18" charset="-34"/>
              </a:rPr>
              <a:t>อุปกรณ์สื่อสารแบบเคลื่อนที่หรือแบบไร้สาย</a:t>
            </a:r>
            <a:endParaRPr lang="en-US" sz="3200" dirty="0" smtClean="0">
              <a:latin typeface="Angsana New" panose="02020603050405020304" pitchFamily="18" charset="-34"/>
              <a:cs typeface="Angsana New" panose="02020603050405020304" pitchFamily="18" charset="-34"/>
            </a:endParaRPr>
          </a:p>
          <a:p>
            <a:pPr lvl="1"/>
            <a:r>
              <a:rPr lang="th-TH" sz="3200" dirty="0" err="1" smtClean="0">
                <a:latin typeface="Angsana New" panose="02020603050405020304" pitchFamily="18" charset="-34"/>
                <a:cs typeface="Angsana New" panose="02020603050405020304" pitchFamily="18" charset="-34"/>
              </a:rPr>
              <a:t>คลาวด์คอมพิวติ้ง</a:t>
            </a:r>
            <a:r>
              <a:rPr lang="th-TH" sz="3200" dirty="0" smtClean="0">
                <a:latin typeface="Angsana New" panose="02020603050405020304" pitchFamily="18" charset="-34"/>
                <a:cs typeface="Angsana New" panose="02020603050405020304" pitchFamily="18" charset="-34"/>
              </a:rPr>
              <a:t> และการปฏิวัติไร้สาย</a:t>
            </a:r>
            <a:endParaRPr lang="en-US" sz="3200" dirty="0" smtClean="0">
              <a:latin typeface="Angsana New" panose="02020603050405020304" pitchFamily="18" charset="-34"/>
              <a:cs typeface="Angsana New" panose="02020603050405020304" pitchFamily="18" charset="-34"/>
            </a:endParaRPr>
          </a:p>
          <a:p>
            <a:r>
              <a:rPr lang="th-TH" sz="3200" dirty="0" smtClean="0">
                <a:latin typeface="Angsana New" panose="02020603050405020304" pitchFamily="18" charset="-34"/>
                <a:cs typeface="Angsana New" panose="02020603050405020304" pitchFamily="18" charset="-34"/>
              </a:rPr>
              <a:t>เครือข่ายคอมพิวเตอร์</a:t>
            </a:r>
            <a:r>
              <a:rPr lang="en-US" sz="3200" dirty="0" smtClean="0">
                <a:latin typeface="Angsana New" panose="02020603050405020304" pitchFamily="18" charset="-34"/>
                <a:cs typeface="Angsana New" panose="02020603050405020304" pitchFamily="18" charset="-34"/>
              </a:rPr>
              <a:t>(Network Computer)</a:t>
            </a:r>
            <a:endParaRPr lang="en-US" sz="3200" dirty="0" smtClean="0">
              <a:solidFill>
                <a:srgbClr val="000000"/>
              </a:solidFill>
              <a:latin typeface="Angsana New" panose="02020603050405020304" pitchFamily="18" charset="-34"/>
              <a:cs typeface="Angsana New" panose="02020603050405020304" pitchFamily="18" charset="-34"/>
            </a:endParaRPr>
          </a:p>
          <a:p>
            <a:pPr lvl="1"/>
            <a:r>
              <a:rPr lang="th-TH" sz="3200" dirty="0" smtClean="0">
                <a:latin typeface="Angsana New" panose="02020603050405020304" pitchFamily="18" charset="-34"/>
                <a:cs typeface="Angsana New" panose="02020603050405020304" pitchFamily="18" charset="-34"/>
              </a:rPr>
              <a:t>การเชื่อมต่อคอมพิวเตอร์หลายเครื่องเข้าด้วยกัน </a:t>
            </a:r>
            <a:endParaRPr lang="en-US" sz="3200" dirty="0" smtClean="0">
              <a:latin typeface="Angsana New" panose="02020603050405020304" pitchFamily="18" charset="-34"/>
              <a:cs typeface="Angsana New" panose="02020603050405020304" pitchFamily="18" charset="-34"/>
            </a:endParaRPr>
          </a:p>
          <a:p>
            <a:pPr lvl="1"/>
            <a:r>
              <a:rPr lang="th-TH" sz="3200" dirty="0" smtClean="0">
                <a:latin typeface="Angsana New" panose="02020603050405020304" pitchFamily="18" charset="-34"/>
                <a:cs typeface="Angsana New" panose="02020603050405020304" pitchFamily="18" charset="-34"/>
              </a:rPr>
              <a:t>เครือข่ายคอมพิวเตอร์ที่ใหญ่ที่สุดเรียกว่า อินเทอร์เน็ต</a:t>
            </a:r>
            <a:endParaRPr lang="en-US" sz="3200" dirty="0" smtClean="0">
              <a:latin typeface="Angsana New" panose="02020603050405020304" pitchFamily="18" charset="-34"/>
              <a:cs typeface="Angsana New" panose="02020603050405020304" pitchFamily="18" charset="-34"/>
            </a:endParaRPr>
          </a:p>
          <a:p>
            <a:endParaRPr lang="en-US" sz="3200" dirty="0">
              <a:latin typeface="Angsana New" panose="02020603050405020304" pitchFamily="18" charset="-34"/>
              <a:cs typeface="Angsana New" panose="02020603050405020304" pitchFamily="18" charset="-34"/>
            </a:endParaRPr>
          </a:p>
        </p:txBody>
      </p:sp>
      <p:sp>
        <p:nvSpPr>
          <p:cNvPr id="4" name="Content Placeholder 2"/>
          <p:cNvSpPr txBox="1">
            <a:spLocks/>
          </p:cNvSpPr>
          <p:nvPr/>
        </p:nvSpPr>
        <p:spPr>
          <a:xfrm>
            <a:off x="6336880" y="2159318"/>
            <a:ext cx="5867400" cy="2514600"/>
          </a:xfrm>
          <a:prstGeom prst="rect">
            <a:avLst/>
          </a:prstGeom>
        </p:spPr>
        <p:txBody>
          <a:bodyPr vert="horz" lIns="91440" tIns="45720" rIns="91440" bIns="45720" rtlCol="0">
            <a:noAutofit/>
          </a:bodyPr>
          <a:lstStyle>
            <a:lvl1pPr marL="205740" indent="-205740" algn="l" defTabSz="685800" rtl="0" eaLnBrk="1" latinLnBrk="0" hangingPunct="1">
              <a:spcBef>
                <a:spcPct val="20000"/>
              </a:spcBef>
              <a:buClr>
                <a:schemeClr val="accent2">
                  <a:lumMod val="75000"/>
                </a:schemeClr>
              </a:buClr>
              <a:buSzPct val="110000"/>
              <a:buFont typeface="Arial" pitchFamily="34" charset="0"/>
              <a:buChar char="•"/>
              <a:tabLst>
                <a:tab pos="205740" algn="l"/>
              </a:tabLst>
              <a:defRPr lang="en-US" sz="2100" b="0" kern="1200" dirty="0" smtClean="0">
                <a:solidFill>
                  <a:schemeClr val="tx1"/>
                </a:solidFill>
                <a:latin typeface="+mn-lt"/>
                <a:ea typeface="+mn-ea"/>
                <a:cs typeface="+mn-cs"/>
              </a:defRPr>
            </a:lvl1pPr>
            <a:lvl2pPr marL="557213" indent="-214313" algn="l" defTabSz="685800" rtl="0" eaLnBrk="1" latinLnBrk="0" hangingPunct="1">
              <a:spcBef>
                <a:spcPct val="20000"/>
              </a:spcBef>
              <a:buClr>
                <a:schemeClr val="accent2">
                  <a:lumMod val="75000"/>
                </a:schemeClr>
              </a:buClr>
              <a:buSzPct val="110000"/>
              <a:buFont typeface="Arial" pitchFamily="34" charset="0"/>
              <a:buChar char="•"/>
              <a:tabLst>
                <a:tab pos="205740" algn="l"/>
              </a:tabLst>
              <a:defRPr lang="en-US" sz="1800" kern="1200" dirty="0" smtClean="0">
                <a:solidFill>
                  <a:schemeClr val="tx1"/>
                </a:solidFill>
                <a:latin typeface="+mn-lt"/>
                <a:ea typeface="+mn-ea"/>
                <a:cs typeface="+mn-cs"/>
              </a:defRPr>
            </a:lvl2pPr>
            <a:lvl3pPr marL="857250" indent="-171450" algn="l" defTabSz="685800" rtl="0" eaLnBrk="1" latinLnBrk="0" hangingPunct="1">
              <a:spcBef>
                <a:spcPct val="20000"/>
              </a:spcBef>
              <a:buClr>
                <a:schemeClr val="accent2">
                  <a:lumMod val="75000"/>
                </a:schemeClr>
              </a:buClr>
              <a:buSzPct val="110000"/>
              <a:buFont typeface="Arial" pitchFamily="34" charset="0"/>
              <a:buChar char="•"/>
              <a:tabLst>
                <a:tab pos="205740" algn="l"/>
              </a:tabLst>
              <a:defRPr lang="en-US" sz="1500" kern="1200" dirty="0" smtClean="0">
                <a:solidFill>
                  <a:schemeClr val="tx1"/>
                </a:solidFill>
                <a:latin typeface="+mn-lt"/>
                <a:ea typeface="+mn-ea"/>
                <a:cs typeface="+mn-cs"/>
              </a:defRPr>
            </a:lvl3pPr>
            <a:lvl4pPr marL="1200150" indent="-171450" algn="l" defTabSz="685800" rtl="0" eaLnBrk="1" latinLnBrk="0" hangingPunct="1">
              <a:spcBef>
                <a:spcPct val="20000"/>
              </a:spcBef>
              <a:buClr>
                <a:schemeClr val="accent2">
                  <a:lumMod val="75000"/>
                </a:schemeClr>
              </a:buClr>
              <a:buSzPct val="110000"/>
              <a:buFont typeface="Arial" pitchFamily="34" charset="0"/>
              <a:buChar char="•"/>
              <a:tabLst>
                <a:tab pos="205740" algn="l"/>
              </a:tabLst>
              <a:defRPr lang="en-US" sz="1350" kern="1200" dirty="0" smtClean="0">
                <a:solidFill>
                  <a:schemeClr val="tx1"/>
                </a:solidFill>
                <a:latin typeface="+mn-lt"/>
                <a:ea typeface="+mn-ea"/>
                <a:cs typeface="+mn-cs"/>
              </a:defRPr>
            </a:lvl4pPr>
            <a:lvl5pPr marL="1543050" indent="-171450" algn="l" defTabSz="685800" rtl="0" eaLnBrk="1" latinLnBrk="0" hangingPunct="1">
              <a:spcBef>
                <a:spcPct val="20000"/>
              </a:spcBef>
              <a:buClr>
                <a:schemeClr val="accent2">
                  <a:lumMod val="75000"/>
                </a:schemeClr>
              </a:buClr>
              <a:buSzPct val="110000"/>
              <a:buFont typeface="Arial" pitchFamily="34" charset="0"/>
              <a:buChar char="•"/>
              <a:tabLst>
                <a:tab pos="205740" algn="l"/>
              </a:tabLst>
              <a:defRPr lang="en-US" sz="1350" kern="1200" dirty="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th-TH" sz="3200" dirty="0" err="1" smtClean="0">
                <a:solidFill>
                  <a:srgbClr val="000000"/>
                </a:solidFill>
                <a:latin typeface="Angsana New" panose="02020603050405020304" pitchFamily="18" charset="-34"/>
                <a:cs typeface="Angsana New" panose="02020603050405020304" pitchFamily="18" charset="-34"/>
              </a:rPr>
              <a:t>คลาวด์คอมพิวติ้ง</a:t>
            </a:r>
            <a:r>
              <a:rPr lang="th-TH" sz="3200" dirty="0" smtClean="0">
                <a:solidFill>
                  <a:srgbClr val="000000"/>
                </a:solidFill>
                <a:latin typeface="Angsana New" panose="02020603050405020304" pitchFamily="18" charset="-34"/>
                <a:cs typeface="Angsana New" panose="02020603050405020304" pitchFamily="18" charset="-34"/>
              </a:rPr>
              <a:t> (</a:t>
            </a:r>
            <a:r>
              <a:rPr lang="en-US" sz="3200" dirty="0" smtClean="0">
                <a:solidFill>
                  <a:srgbClr val="000000"/>
                </a:solidFill>
                <a:latin typeface="Angsana New" panose="02020603050405020304" pitchFamily="18" charset="-34"/>
                <a:cs typeface="Angsana New" panose="02020603050405020304" pitchFamily="18" charset="-34"/>
              </a:rPr>
              <a:t>Cloud Computing)</a:t>
            </a:r>
          </a:p>
          <a:p>
            <a:pPr lvl="1"/>
            <a:r>
              <a:rPr lang="th-TH" sz="3200" dirty="0" smtClean="0">
                <a:latin typeface="Angsana New" panose="02020603050405020304" pitchFamily="18" charset="-34"/>
                <a:cs typeface="Angsana New" panose="02020603050405020304" pitchFamily="18" charset="-34"/>
              </a:rPr>
              <a:t>ใช้ความสามารถของอินเทอร์เน็ตและเว็บ ย้ายกิจกรรมการประมวลผลจากคอมพิวเตอร์ของผู้ใช้ไปประมวลผลบนอินเทอร์เน็ต</a:t>
            </a:r>
            <a:endParaRPr lang="en-US" sz="3200" dirty="0" smtClean="0">
              <a:latin typeface="Angsana New" panose="02020603050405020304" pitchFamily="18" charset="-34"/>
              <a:cs typeface="Angsana New" panose="02020603050405020304" pitchFamily="18" charset="-34"/>
            </a:endParaRPr>
          </a:p>
          <a:p>
            <a:endParaRPr lang="en-US" sz="3200" dirty="0">
              <a:latin typeface="Angsana New" panose="02020603050405020304" pitchFamily="18" charset="-34"/>
              <a:cs typeface="Angsana New" panose="02020603050405020304" pitchFamily="18" charset="-34"/>
            </a:endParaRPr>
          </a:p>
        </p:txBody>
      </p:sp>
    </p:spTree>
    <p:custDataLst>
      <p:tags r:id="rId1"/>
    </p:custDataLst>
    <p:extLst>
      <p:ext uri="{BB962C8B-B14F-4D97-AF65-F5344CB8AC3E}">
        <p14:creationId xmlns:p14="http://schemas.microsoft.com/office/powerpoint/2010/main" val="2963258097"/>
      </p:ext>
    </p:extLst>
  </p:cSld>
  <p:clrMapOvr>
    <a:masterClrMapping/>
  </p:clrMapOvr>
  <p:transition spd="slow">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0623" y="76200"/>
            <a:ext cx="7346163" cy="1143000"/>
          </a:xfrm>
        </p:spPr>
        <p:txBody>
          <a:bodyPr>
            <a:normAutofit/>
          </a:bodyPr>
          <a:lstStyle/>
          <a:p>
            <a:r>
              <a:rPr lang="th-TH" sz="4000" dirty="0" smtClean="0">
                <a:latin typeface="Angsana New" panose="02020603050405020304" pitchFamily="18" charset="-34"/>
                <a:cs typeface="Angsana New" panose="02020603050405020304" pitchFamily="18" charset="-34"/>
              </a:rPr>
              <a:t>อาชีพที่เกี่ยวข้องกับไอที (</a:t>
            </a:r>
            <a:r>
              <a:rPr lang="en-US" sz="4000" dirty="0" smtClean="0">
                <a:latin typeface="Angsana New" panose="02020603050405020304" pitchFamily="18" charset="-34"/>
                <a:cs typeface="Angsana New" panose="02020603050405020304" pitchFamily="18" charset="-34"/>
              </a:rPr>
              <a:t>Careers in IT</a:t>
            </a:r>
            <a:r>
              <a:rPr lang="th-TH" sz="4000" dirty="0" smtClean="0">
                <a:latin typeface="Angsana New" panose="02020603050405020304" pitchFamily="18" charset="-34"/>
                <a:cs typeface="Angsana New" panose="02020603050405020304" pitchFamily="18" charset="-34"/>
              </a:rPr>
              <a:t>)</a:t>
            </a:r>
            <a:endParaRPr lang="en-US" sz="4000" dirty="0">
              <a:latin typeface="Angsana New" panose="02020603050405020304" pitchFamily="18" charset="-34"/>
              <a:cs typeface="Angsana New" panose="02020603050405020304" pitchFamily="18" charset="-34"/>
            </a:endParaRPr>
          </a:p>
        </p:txBody>
      </p:sp>
      <p:graphicFrame>
        <p:nvGraphicFramePr>
          <p:cNvPr id="5" name="Table 4"/>
          <p:cNvGraphicFramePr>
            <a:graphicFrameLocks noGrp="1"/>
          </p:cNvGraphicFramePr>
          <p:nvPr>
            <p:extLst>
              <p:ext uri="{D42A27DB-BD31-4B8C-83A1-F6EECF244321}">
                <p14:modId xmlns:p14="http://schemas.microsoft.com/office/powerpoint/2010/main" val="2527273128"/>
              </p:ext>
            </p:extLst>
          </p:nvPr>
        </p:nvGraphicFramePr>
        <p:xfrm>
          <a:off x="1371600" y="1524000"/>
          <a:ext cx="10515600" cy="4923333"/>
        </p:xfrm>
        <a:graphic>
          <a:graphicData uri="http://schemas.openxmlformats.org/drawingml/2006/table">
            <a:tbl>
              <a:tblPr firstRow="1" bandRow="1">
                <a:tableStyleId>{5C22544A-7EE6-4342-B048-85BDC9FD1C3A}</a:tableStyleId>
              </a:tblPr>
              <a:tblGrid>
                <a:gridCol w="4032837"/>
                <a:gridCol w="6482763"/>
              </a:tblGrid>
              <a:tr h="534213">
                <a:tc>
                  <a:txBody>
                    <a:bodyPr/>
                    <a:lstStyle/>
                    <a:p>
                      <a:pPr algn="l"/>
                      <a:r>
                        <a:rPr lang="th-TH" sz="2800" dirty="0" smtClean="0">
                          <a:latin typeface="Angsana New" panose="02020603050405020304" pitchFamily="18" charset="-34"/>
                          <a:cs typeface="Angsana New" panose="02020603050405020304" pitchFamily="18" charset="-34"/>
                        </a:rPr>
                        <a:t>อาชีพ</a:t>
                      </a:r>
                      <a:endParaRPr lang="en-US" sz="2800" dirty="0">
                        <a:latin typeface="Angsana New" panose="02020603050405020304" pitchFamily="18" charset="-34"/>
                        <a:cs typeface="Angsana New" panose="02020603050405020304" pitchFamily="18" charset="-34"/>
                      </a:endParaRPr>
                    </a:p>
                  </a:txBody>
                  <a:tcPr/>
                </a:tc>
                <a:tc>
                  <a:txBody>
                    <a:bodyPr/>
                    <a:lstStyle/>
                    <a:p>
                      <a:r>
                        <a:rPr lang="th-TH" sz="2800" dirty="0" smtClean="0">
                          <a:latin typeface="Angsana New" panose="02020603050405020304" pitchFamily="18" charset="-34"/>
                          <a:cs typeface="Angsana New" panose="02020603050405020304" pitchFamily="18" charset="-34"/>
                        </a:rPr>
                        <a:t>ลักษณะงาน</a:t>
                      </a:r>
                      <a:endParaRPr lang="en-US" sz="2800" dirty="0">
                        <a:latin typeface="Angsana New" panose="02020603050405020304" pitchFamily="18" charset="-34"/>
                        <a:cs typeface="Angsana New" panose="02020603050405020304" pitchFamily="18" charset="-34"/>
                      </a:endParaRPr>
                    </a:p>
                  </a:txBody>
                  <a:tcPr/>
                </a:tc>
              </a:tr>
              <a:tr h="456387">
                <a:tc>
                  <a:txBody>
                    <a:bodyPr/>
                    <a:lstStyle/>
                    <a:p>
                      <a:r>
                        <a:rPr lang="th-TH" sz="2800" dirty="0" smtClean="0">
                          <a:latin typeface="Angsana New" panose="02020603050405020304" pitchFamily="18" charset="-34"/>
                          <a:cs typeface="Angsana New" panose="02020603050405020304" pitchFamily="18" charset="-34"/>
                        </a:rPr>
                        <a:t>เว็บมาสเตอร์</a:t>
                      </a:r>
                      <a:r>
                        <a:rPr lang="th-TH" sz="2800" baseline="0" dirty="0" smtClean="0">
                          <a:latin typeface="Angsana New" panose="02020603050405020304" pitchFamily="18" charset="-34"/>
                          <a:cs typeface="Angsana New" panose="02020603050405020304" pitchFamily="18" charset="-34"/>
                        </a:rPr>
                        <a:t>  (</a:t>
                      </a:r>
                      <a:r>
                        <a:rPr lang="en-US" sz="2800" dirty="0" smtClean="0">
                          <a:latin typeface="Angsana New" panose="02020603050405020304" pitchFamily="18" charset="-34"/>
                          <a:cs typeface="Angsana New" panose="02020603050405020304" pitchFamily="18" charset="-34"/>
                        </a:rPr>
                        <a:t>Webmaster</a:t>
                      </a:r>
                      <a:r>
                        <a:rPr lang="th-TH" sz="2800" dirty="0" smtClean="0">
                          <a:latin typeface="Angsana New" panose="02020603050405020304" pitchFamily="18" charset="-34"/>
                          <a:cs typeface="Angsana New" panose="02020603050405020304" pitchFamily="18" charset="-34"/>
                        </a:rPr>
                        <a:t>)</a:t>
                      </a:r>
                      <a:endParaRPr lang="en-US" sz="2800" dirty="0">
                        <a:latin typeface="Angsana New" panose="02020603050405020304" pitchFamily="18" charset="-34"/>
                        <a:cs typeface="Angsana New" panose="02020603050405020304" pitchFamily="18" charset="-34"/>
                      </a:endParaRPr>
                    </a:p>
                  </a:txBody>
                  <a:tcPr/>
                </a:tc>
                <a:tc>
                  <a:txBody>
                    <a:bodyPr/>
                    <a:lstStyle/>
                    <a:p>
                      <a:r>
                        <a:rPr lang="th-TH" sz="2800" dirty="0" smtClean="0">
                          <a:latin typeface="Angsana New" panose="02020603050405020304" pitchFamily="18" charset="-34"/>
                          <a:cs typeface="Angsana New" panose="02020603050405020304" pitchFamily="18" charset="-34"/>
                        </a:rPr>
                        <a:t>พัฒนาและบำรุงรักษาเว็บไซต์ให้ทันสมัยอยู่เสมอ</a:t>
                      </a:r>
                      <a:endParaRPr lang="en-US" sz="2800" dirty="0">
                        <a:latin typeface="Angsana New" panose="02020603050405020304" pitchFamily="18" charset="-34"/>
                        <a:cs typeface="Angsana New" panose="02020603050405020304" pitchFamily="18" charset="-34"/>
                      </a:endParaRPr>
                    </a:p>
                  </a:txBody>
                  <a:tcPr/>
                </a:tc>
              </a:tr>
              <a:tr h="456387">
                <a:tc>
                  <a:txBody>
                    <a:bodyPr/>
                    <a:lstStyle/>
                    <a:p>
                      <a:r>
                        <a:rPr lang="th-TH" sz="2800" dirty="0" smtClean="0">
                          <a:latin typeface="Angsana New" panose="02020603050405020304" pitchFamily="18" charset="-34"/>
                          <a:cs typeface="Angsana New" panose="02020603050405020304" pitchFamily="18" charset="-34"/>
                        </a:rPr>
                        <a:t>วิศวกรซอฟต์แวร์ (</a:t>
                      </a:r>
                      <a:r>
                        <a:rPr lang="en-US" sz="2800" dirty="0" smtClean="0">
                          <a:latin typeface="Angsana New" panose="02020603050405020304" pitchFamily="18" charset="-34"/>
                          <a:cs typeface="Angsana New" panose="02020603050405020304" pitchFamily="18" charset="-34"/>
                        </a:rPr>
                        <a:t>Software Engineer</a:t>
                      </a:r>
                      <a:r>
                        <a:rPr lang="th-TH" sz="2800" dirty="0" smtClean="0">
                          <a:latin typeface="Angsana New" panose="02020603050405020304" pitchFamily="18" charset="-34"/>
                          <a:cs typeface="Angsana New" panose="02020603050405020304" pitchFamily="18" charset="-34"/>
                        </a:rPr>
                        <a:t>)</a:t>
                      </a:r>
                      <a:endParaRPr lang="en-US" sz="2800" dirty="0">
                        <a:latin typeface="Angsana New" panose="02020603050405020304" pitchFamily="18" charset="-34"/>
                        <a:cs typeface="Angsana New" panose="02020603050405020304" pitchFamily="18" charset="-34"/>
                      </a:endParaRPr>
                    </a:p>
                  </a:txBody>
                  <a:tcPr/>
                </a:tc>
                <a:tc>
                  <a:txBody>
                    <a:bodyPr/>
                    <a:lstStyle/>
                    <a:p>
                      <a:r>
                        <a:rPr lang="th-TH" sz="2800" dirty="0" smtClean="0">
                          <a:latin typeface="Angsana New" panose="02020603050405020304" pitchFamily="18" charset="-34"/>
                          <a:cs typeface="Angsana New" panose="02020603050405020304" pitchFamily="18" charset="-34"/>
                        </a:rPr>
                        <a:t>วิเคราะห์ความต้องการ</a:t>
                      </a:r>
                      <a:r>
                        <a:rPr lang="th-TH" sz="2800" baseline="0" dirty="0" smtClean="0">
                          <a:latin typeface="Angsana New" panose="02020603050405020304" pitchFamily="18" charset="-34"/>
                          <a:cs typeface="Angsana New" panose="02020603050405020304" pitchFamily="18" charset="-34"/>
                        </a:rPr>
                        <a:t> และพัฒนาซอฟต์แวร์ตามที่ผู้ใช้ต้องการ</a:t>
                      </a:r>
                      <a:endParaRPr lang="en-US" sz="2800" dirty="0" smtClean="0">
                        <a:latin typeface="Angsana New" panose="02020603050405020304" pitchFamily="18" charset="-34"/>
                        <a:cs typeface="Angsana New" panose="02020603050405020304" pitchFamily="18" charset="-34"/>
                      </a:endParaRPr>
                    </a:p>
                  </a:txBody>
                  <a:tcPr/>
                </a:tc>
              </a:tr>
              <a:tr h="380187">
                <a:tc>
                  <a:txBody>
                    <a:bodyPr/>
                    <a:lstStyle/>
                    <a:p>
                      <a:r>
                        <a:rPr lang="th-TH" sz="2800" dirty="0" smtClean="0">
                          <a:latin typeface="Angsana New" panose="02020603050405020304" pitchFamily="18" charset="-34"/>
                          <a:cs typeface="Angsana New" panose="02020603050405020304" pitchFamily="18" charset="-34"/>
                        </a:rPr>
                        <a:t>ผู้เชี่ยวชาญคอมพิวเตอร์</a:t>
                      </a:r>
                      <a:r>
                        <a:rPr lang="th-TH" sz="2800" baseline="0" dirty="0" smtClean="0">
                          <a:latin typeface="Angsana New" panose="02020603050405020304" pitchFamily="18" charset="-34"/>
                          <a:cs typeface="Angsana New" panose="02020603050405020304" pitchFamily="18" charset="-34"/>
                        </a:rPr>
                        <a:t> </a:t>
                      </a:r>
                    </a:p>
                    <a:p>
                      <a:r>
                        <a:rPr lang="th-TH" sz="2800" baseline="0" dirty="0" smtClean="0">
                          <a:latin typeface="Angsana New" panose="02020603050405020304" pitchFamily="18" charset="-34"/>
                          <a:cs typeface="Angsana New" panose="02020603050405020304" pitchFamily="18" charset="-34"/>
                        </a:rPr>
                        <a:t>(</a:t>
                      </a:r>
                      <a:r>
                        <a:rPr lang="en-US" sz="2800" dirty="0" smtClean="0">
                          <a:latin typeface="Angsana New" panose="02020603050405020304" pitchFamily="18" charset="-34"/>
                          <a:cs typeface="Angsana New" panose="02020603050405020304" pitchFamily="18" charset="-34"/>
                        </a:rPr>
                        <a:t>Computer Support</a:t>
                      </a:r>
                      <a:r>
                        <a:rPr lang="en-US" sz="2800" baseline="0" dirty="0" smtClean="0">
                          <a:latin typeface="Angsana New" panose="02020603050405020304" pitchFamily="18" charset="-34"/>
                          <a:cs typeface="Angsana New" panose="02020603050405020304" pitchFamily="18" charset="-34"/>
                        </a:rPr>
                        <a:t> Specialist</a:t>
                      </a:r>
                      <a:r>
                        <a:rPr lang="th-TH" sz="2800" baseline="0" dirty="0" smtClean="0">
                          <a:latin typeface="Angsana New" panose="02020603050405020304" pitchFamily="18" charset="-34"/>
                          <a:cs typeface="Angsana New" panose="02020603050405020304" pitchFamily="18" charset="-34"/>
                        </a:rPr>
                        <a:t>)</a:t>
                      </a:r>
                      <a:endParaRPr lang="en-US" sz="2800" dirty="0">
                        <a:latin typeface="Angsana New" panose="02020603050405020304" pitchFamily="18" charset="-34"/>
                        <a:cs typeface="Angsana New" panose="02020603050405020304" pitchFamily="18" charset="-34"/>
                      </a:endParaRPr>
                    </a:p>
                  </a:txBody>
                  <a:tcPr/>
                </a:tc>
                <a:tc>
                  <a:txBody>
                    <a:bodyPr/>
                    <a:lstStyle/>
                    <a:p>
                      <a:r>
                        <a:rPr lang="th-TH" sz="2800" dirty="0" smtClean="0">
                          <a:latin typeface="Angsana New" panose="02020603050405020304" pitchFamily="18" charset="-34"/>
                          <a:cs typeface="Angsana New" panose="02020603050405020304" pitchFamily="18" charset="-34"/>
                        </a:rPr>
                        <a:t>สนับสนุนและให้ความช่วยเหลือผู้ใช้เกี่ยวกับเทคนิคต่าง</a:t>
                      </a:r>
                      <a:r>
                        <a:rPr lang="th-TH" sz="2800" baseline="0" dirty="0" smtClean="0">
                          <a:latin typeface="Angsana New" panose="02020603050405020304" pitchFamily="18" charset="-34"/>
                          <a:cs typeface="Angsana New" panose="02020603050405020304" pitchFamily="18" charset="-34"/>
                        </a:rPr>
                        <a:t> ๆ</a:t>
                      </a:r>
                      <a:endParaRPr lang="en-US" sz="2800" dirty="0" smtClean="0">
                        <a:latin typeface="Angsana New" panose="02020603050405020304" pitchFamily="18" charset="-34"/>
                        <a:cs typeface="Angsana New" panose="02020603050405020304" pitchFamily="18" charset="-34"/>
                      </a:endParaRPr>
                    </a:p>
                  </a:txBody>
                  <a:tcPr/>
                </a:tc>
              </a:tr>
              <a:tr h="456387">
                <a:tc>
                  <a:txBody>
                    <a:bodyPr/>
                    <a:lstStyle/>
                    <a:p>
                      <a:r>
                        <a:rPr lang="th-TH" sz="2800" dirty="0" smtClean="0">
                          <a:latin typeface="Angsana New" panose="02020603050405020304" pitchFamily="18" charset="-34"/>
                          <a:cs typeface="Angsana New" panose="02020603050405020304" pitchFamily="18" charset="-34"/>
                        </a:rPr>
                        <a:t>ช่างคอมพิวเตอร์</a:t>
                      </a:r>
                      <a:r>
                        <a:rPr lang="th-TH" sz="2800" baseline="0" dirty="0" smtClean="0">
                          <a:latin typeface="Angsana New" panose="02020603050405020304" pitchFamily="18" charset="-34"/>
                          <a:cs typeface="Angsana New" panose="02020603050405020304" pitchFamily="18" charset="-34"/>
                        </a:rPr>
                        <a:t> (</a:t>
                      </a:r>
                      <a:r>
                        <a:rPr lang="en-US" sz="2800" dirty="0" smtClean="0">
                          <a:latin typeface="Angsana New" panose="02020603050405020304" pitchFamily="18" charset="-34"/>
                          <a:cs typeface="Angsana New" panose="02020603050405020304" pitchFamily="18" charset="-34"/>
                        </a:rPr>
                        <a:t>Computer</a:t>
                      </a:r>
                      <a:r>
                        <a:rPr lang="en-US" sz="2800" baseline="0" dirty="0" smtClean="0">
                          <a:latin typeface="Angsana New" panose="02020603050405020304" pitchFamily="18" charset="-34"/>
                          <a:cs typeface="Angsana New" panose="02020603050405020304" pitchFamily="18" charset="-34"/>
                        </a:rPr>
                        <a:t> Technician</a:t>
                      </a:r>
                      <a:r>
                        <a:rPr lang="th-TH" sz="2800" baseline="0" dirty="0" smtClean="0">
                          <a:latin typeface="Angsana New" panose="02020603050405020304" pitchFamily="18" charset="-34"/>
                          <a:cs typeface="Angsana New" panose="02020603050405020304" pitchFamily="18" charset="-34"/>
                        </a:rPr>
                        <a:t>)</a:t>
                      </a:r>
                      <a:endParaRPr lang="en-US" sz="2800" dirty="0">
                        <a:latin typeface="Angsana New" panose="02020603050405020304" pitchFamily="18" charset="-34"/>
                        <a:cs typeface="Angsana New" panose="02020603050405020304" pitchFamily="18" charset="-34"/>
                      </a:endParaRPr>
                    </a:p>
                  </a:txBody>
                  <a:tcPr/>
                </a:tc>
                <a:tc>
                  <a:txBody>
                    <a:bodyPr/>
                    <a:lstStyle/>
                    <a:p>
                      <a:r>
                        <a:rPr lang="th-TH" sz="2800" dirty="0" smtClean="0">
                          <a:latin typeface="Angsana New" panose="02020603050405020304" pitchFamily="18" charset="-34"/>
                          <a:cs typeface="Angsana New" panose="02020603050405020304" pitchFamily="18" charset="-34"/>
                        </a:rPr>
                        <a:t>ซ่อมและติดตั้งอุปกรณ์คอมพิวเตอร์และระบบ</a:t>
                      </a:r>
                      <a:endParaRPr lang="en-US" sz="2800" dirty="0" smtClean="0">
                        <a:latin typeface="Angsana New" panose="02020603050405020304" pitchFamily="18" charset="-34"/>
                        <a:cs typeface="Angsana New" panose="02020603050405020304" pitchFamily="18" charset="-34"/>
                      </a:endParaRPr>
                    </a:p>
                  </a:txBody>
                  <a:tcPr/>
                </a:tc>
              </a:tr>
              <a:tr h="456387">
                <a:tc>
                  <a:txBody>
                    <a:bodyPr/>
                    <a:lstStyle/>
                    <a:p>
                      <a:r>
                        <a:rPr lang="th-TH" sz="2800" dirty="0" smtClean="0">
                          <a:latin typeface="Angsana New" panose="02020603050405020304" pitchFamily="18" charset="-34"/>
                          <a:cs typeface="Angsana New" panose="02020603050405020304" pitchFamily="18" charset="-34"/>
                        </a:rPr>
                        <a:t>นักเขียนเทคนิค</a:t>
                      </a:r>
                      <a:r>
                        <a:rPr lang="th-TH" sz="2800" baseline="0" dirty="0" smtClean="0">
                          <a:latin typeface="Angsana New" panose="02020603050405020304" pitchFamily="18" charset="-34"/>
                          <a:cs typeface="Angsana New" panose="02020603050405020304" pitchFamily="18" charset="-34"/>
                        </a:rPr>
                        <a:t> (</a:t>
                      </a:r>
                      <a:r>
                        <a:rPr lang="en-US" sz="2800" dirty="0" smtClean="0">
                          <a:latin typeface="Angsana New" panose="02020603050405020304" pitchFamily="18" charset="-34"/>
                          <a:cs typeface="Angsana New" panose="02020603050405020304" pitchFamily="18" charset="-34"/>
                        </a:rPr>
                        <a:t>Technical Writer</a:t>
                      </a:r>
                      <a:r>
                        <a:rPr lang="th-TH" sz="2800" dirty="0" smtClean="0">
                          <a:latin typeface="Angsana New" panose="02020603050405020304" pitchFamily="18" charset="-34"/>
                          <a:cs typeface="Angsana New" panose="02020603050405020304" pitchFamily="18" charset="-34"/>
                        </a:rPr>
                        <a:t>)</a:t>
                      </a:r>
                      <a:endParaRPr lang="en-US" sz="2800" dirty="0">
                        <a:latin typeface="Angsana New" panose="02020603050405020304" pitchFamily="18" charset="-34"/>
                        <a:cs typeface="Angsana New" panose="02020603050405020304" pitchFamily="18" charset="-34"/>
                      </a:endParaRPr>
                    </a:p>
                  </a:txBody>
                  <a:tcPr/>
                </a:tc>
                <a:tc>
                  <a:txBody>
                    <a:bodyPr/>
                    <a:lstStyle/>
                    <a:p>
                      <a:r>
                        <a:rPr lang="th-TH" sz="2800" dirty="0" smtClean="0">
                          <a:latin typeface="Angsana New" panose="02020603050405020304" pitchFamily="18" charset="-34"/>
                          <a:cs typeface="Angsana New" panose="02020603050405020304" pitchFamily="18" charset="-34"/>
                        </a:rPr>
                        <a:t>เตรียมคู่มือปฏิบัติงานและชุดคำสั่งและรายงานด้านเทคนิค</a:t>
                      </a:r>
                      <a:r>
                        <a:rPr lang="th-TH" sz="2800" baseline="0" dirty="0" smtClean="0">
                          <a:latin typeface="Angsana New" panose="02020603050405020304" pitchFamily="18" charset="-34"/>
                          <a:cs typeface="Angsana New" panose="02020603050405020304" pitchFamily="18" charset="-34"/>
                        </a:rPr>
                        <a:t> รวมถึงการทำเอกสารต่าง ๆ</a:t>
                      </a:r>
                      <a:endParaRPr lang="en-US" sz="2800" dirty="0" smtClean="0">
                        <a:latin typeface="Angsana New" panose="02020603050405020304" pitchFamily="18" charset="-34"/>
                        <a:cs typeface="Angsana New" panose="02020603050405020304" pitchFamily="18" charset="-34"/>
                      </a:endParaRPr>
                    </a:p>
                  </a:txBody>
                  <a:tcPr/>
                </a:tc>
              </a:tr>
              <a:tr h="534213">
                <a:tc>
                  <a:txBody>
                    <a:bodyPr/>
                    <a:lstStyle/>
                    <a:p>
                      <a:r>
                        <a:rPr lang="th-TH" sz="2800" dirty="0" smtClean="0">
                          <a:latin typeface="Angsana New" panose="02020603050405020304" pitchFamily="18" charset="-34"/>
                          <a:cs typeface="Angsana New" panose="02020603050405020304" pitchFamily="18" charset="-34"/>
                        </a:rPr>
                        <a:t>ผู้จัดการเครือข่าย</a:t>
                      </a:r>
                      <a:r>
                        <a:rPr lang="th-TH" sz="2800" baseline="0" dirty="0" smtClean="0">
                          <a:latin typeface="Angsana New" panose="02020603050405020304" pitchFamily="18" charset="-34"/>
                          <a:cs typeface="Angsana New" panose="02020603050405020304" pitchFamily="18" charset="-34"/>
                        </a:rPr>
                        <a:t> </a:t>
                      </a:r>
                    </a:p>
                    <a:p>
                      <a:r>
                        <a:rPr lang="th-TH" sz="2800" baseline="0" dirty="0" smtClean="0">
                          <a:latin typeface="Angsana New" panose="02020603050405020304" pitchFamily="18" charset="-34"/>
                          <a:cs typeface="Angsana New" panose="02020603050405020304" pitchFamily="18" charset="-34"/>
                        </a:rPr>
                        <a:t>(</a:t>
                      </a:r>
                      <a:r>
                        <a:rPr lang="en-US" sz="2800" dirty="0" smtClean="0">
                          <a:latin typeface="Angsana New" panose="02020603050405020304" pitchFamily="18" charset="-34"/>
                          <a:cs typeface="Angsana New" panose="02020603050405020304" pitchFamily="18" charset="-34"/>
                        </a:rPr>
                        <a:t>Network Administrator</a:t>
                      </a:r>
                      <a:r>
                        <a:rPr lang="th-TH" sz="2800" dirty="0" smtClean="0">
                          <a:latin typeface="Angsana New" panose="02020603050405020304" pitchFamily="18" charset="-34"/>
                          <a:cs typeface="Angsana New" panose="02020603050405020304" pitchFamily="18" charset="-34"/>
                        </a:rPr>
                        <a:t>)</a:t>
                      </a:r>
                      <a:endParaRPr lang="en-US" sz="2800" dirty="0">
                        <a:latin typeface="Angsana New" panose="02020603050405020304" pitchFamily="18" charset="-34"/>
                        <a:cs typeface="Angsana New" panose="02020603050405020304" pitchFamily="18" charset="-34"/>
                      </a:endParaRPr>
                    </a:p>
                  </a:txBody>
                  <a:tcPr/>
                </a:tc>
                <a:tc>
                  <a:txBody>
                    <a:bodyPr/>
                    <a:lstStyle/>
                    <a:p>
                      <a:r>
                        <a:rPr lang="th-TH" sz="2800" dirty="0" smtClean="0">
                          <a:latin typeface="Angsana New" panose="02020603050405020304" pitchFamily="18" charset="-34"/>
                          <a:cs typeface="Angsana New" panose="02020603050405020304" pitchFamily="18" charset="-34"/>
                        </a:rPr>
                        <a:t>พัฒนาและบำรุงรักษาเครือข่ายคอมพิวเตอร์</a:t>
                      </a:r>
                      <a:endParaRPr lang="en-US" sz="2800" dirty="0" smtClean="0">
                        <a:latin typeface="Angsana New" panose="02020603050405020304" pitchFamily="18" charset="-34"/>
                        <a:cs typeface="Angsana New" panose="02020603050405020304" pitchFamily="18" charset="-34"/>
                      </a:endParaRPr>
                    </a:p>
                  </a:txBody>
                  <a:tcPr/>
                </a:tc>
              </a:tr>
            </a:tbl>
          </a:graphicData>
        </a:graphic>
      </p:graphicFrame>
    </p:spTree>
    <p:custDataLst>
      <p:tags r:id="rId1"/>
    </p:custDataLst>
    <p:extLst>
      <p:ext uri="{BB962C8B-B14F-4D97-AF65-F5344CB8AC3E}">
        <p14:creationId xmlns:p14="http://schemas.microsoft.com/office/powerpoint/2010/main" val="963733270"/>
      </p:ext>
    </p:extLst>
  </p:cSld>
  <p:clrMapOvr>
    <a:masterClrMapping/>
  </p:clrMapOvr>
  <p:transition spd="slow">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0623" y="76200"/>
            <a:ext cx="7346163" cy="1143000"/>
          </a:xfrm>
        </p:spPr>
        <p:txBody>
          <a:bodyPr>
            <a:normAutofit/>
          </a:bodyPr>
          <a:lstStyle/>
          <a:p>
            <a:r>
              <a:rPr lang="th-TH" sz="4000" dirty="0" smtClean="0">
                <a:latin typeface="Angsana New" panose="02020603050405020304" pitchFamily="18" charset="-34"/>
                <a:cs typeface="Angsana New" panose="02020603050405020304" pitchFamily="18" charset="-34"/>
              </a:rPr>
              <a:t>อาชีพที่เกี่ยวข้องกับไอที (</a:t>
            </a:r>
            <a:r>
              <a:rPr lang="en-US" sz="4000" dirty="0" smtClean="0">
                <a:latin typeface="Angsana New" panose="02020603050405020304" pitchFamily="18" charset="-34"/>
                <a:cs typeface="Angsana New" panose="02020603050405020304" pitchFamily="18" charset="-34"/>
              </a:rPr>
              <a:t>Careers in IT</a:t>
            </a:r>
            <a:r>
              <a:rPr lang="th-TH" sz="4000" dirty="0" smtClean="0">
                <a:latin typeface="Angsana New" panose="02020603050405020304" pitchFamily="18" charset="-34"/>
                <a:cs typeface="Angsana New" panose="02020603050405020304" pitchFamily="18" charset="-34"/>
              </a:rPr>
              <a:t>) (ต่อ)</a:t>
            </a:r>
            <a:endParaRPr lang="en-US" sz="4000" dirty="0">
              <a:latin typeface="Angsana New" panose="02020603050405020304" pitchFamily="18" charset="-34"/>
              <a:cs typeface="Angsana New" panose="02020603050405020304" pitchFamily="18" charset="-34"/>
            </a:endParaRPr>
          </a:p>
        </p:txBody>
      </p:sp>
      <p:graphicFrame>
        <p:nvGraphicFramePr>
          <p:cNvPr id="5" name="Table 4"/>
          <p:cNvGraphicFramePr>
            <a:graphicFrameLocks noGrp="1"/>
          </p:cNvGraphicFramePr>
          <p:nvPr>
            <p:extLst>
              <p:ext uri="{D42A27DB-BD31-4B8C-83A1-F6EECF244321}">
                <p14:modId xmlns:p14="http://schemas.microsoft.com/office/powerpoint/2010/main" val="1933645275"/>
              </p:ext>
            </p:extLst>
          </p:nvPr>
        </p:nvGraphicFramePr>
        <p:xfrm>
          <a:off x="1371600" y="1752600"/>
          <a:ext cx="10515600" cy="2515413"/>
        </p:xfrm>
        <a:graphic>
          <a:graphicData uri="http://schemas.openxmlformats.org/drawingml/2006/table">
            <a:tbl>
              <a:tblPr firstRow="1" bandRow="1">
                <a:tableStyleId>{5C22544A-7EE6-4342-B048-85BDC9FD1C3A}</a:tableStyleId>
              </a:tblPr>
              <a:tblGrid>
                <a:gridCol w="4032837"/>
                <a:gridCol w="6482763"/>
              </a:tblGrid>
              <a:tr h="534213">
                <a:tc>
                  <a:txBody>
                    <a:bodyPr/>
                    <a:lstStyle/>
                    <a:p>
                      <a:pPr algn="l"/>
                      <a:r>
                        <a:rPr lang="th-TH" sz="2800" dirty="0" smtClean="0">
                          <a:latin typeface="Angsana New" panose="02020603050405020304" pitchFamily="18" charset="-34"/>
                          <a:cs typeface="Angsana New" panose="02020603050405020304" pitchFamily="18" charset="-34"/>
                        </a:rPr>
                        <a:t>อาชีพ</a:t>
                      </a:r>
                      <a:endParaRPr lang="en-US" sz="2800" dirty="0">
                        <a:latin typeface="Angsana New" panose="02020603050405020304" pitchFamily="18" charset="-34"/>
                        <a:cs typeface="Angsana New" panose="02020603050405020304" pitchFamily="18" charset="-34"/>
                      </a:endParaRPr>
                    </a:p>
                  </a:txBody>
                  <a:tcPr/>
                </a:tc>
                <a:tc>
                  <a:txBody>
                    <a:bodyPr/>
                    <a:lstStyle/>
                    <a:p>
                      <a:r>
                        <a:rPr lang="th-TH" sz="2800" dirty="0" smtClean="0">
                          <a:latin typeface="Angsana New" panose="02020603050405020304" pitchFamily="18" charset="-34"/>
                          <a:cs typeface="Angsana New" panose="02020603050405020304" pitchFamily="18" charset="-34"/>
                        </a:rPr>
                        <a:t>ลักษณะงาน</a:t>
                      </a:r>
                      <a:endParaRPr lang="en-US" sz="2800" dirty="0">
                        <a:latin typeface="Angsana New" panose="02020603050405020304" pitchFamily="18" charset="-34"/>
                        <a:cs typeface="Angsana New" panose="02020603050405020304" pitchFamily="18" charset="-34"/>
                      </a:endParaRPr>
                    </a:p>
                  </a:txBody>
                  <a:tcPr/>
                </a:tc>
              </a:tr>
              <a:tr h="456387">
                <a:tc>
                  <a:txBody>
                    <a:bodyPr/>
                    <a:lstStyle/>
                    <a:p>
                      <a:r>
                        <a:rPr lang="th-TH" sz="2800" dirty="0" smtClean="0">
                          <a:latin typeface="Angsana New" panose="02020603050405020304" pitchFamily="18" charset="-34"/>
                          <a:cs typeface="Angsana New" panose="02020603050405020304" pitchFamily="18" charset="-34"/>
                        </a:rPr>
                        <a:t>ผู้บริหารฐานข้อมูล</a:t>
                      </a:r>
                      <a:r>
                        <a:rPr lang="th-TH" sz="2800" baseline="0" dirty="0" smtClean="0">
                          <a:latin typeface="Angsana New" panose="02020603050405020304" pitchFamily="18" charset="-34"/>
                          <a:cs typeface="Angsana New" panose="02020603050405020304" pitchFamily="18" charset="-34"/>
                        </a:rPr>
                        <a:t> </a:t>
                      </a:r>
                      <a:endParaRPr lang="en-US" sz="2800" baseline="0" dirty="0" smtClean="0">
                        <a:latin typeface="Angsana New" panose="02020603050405020304" pitchFamily="18" charset="-34"/>
                        <a:cs typeface="Angsana New" panose="02020603050405020304" pitchFamily="18" charset="-34"/>
                      </a:endParaRPr>
                    </a:p>
                    <a:p>
                      <a:r>
                        <a:rPr lang="th-TH" sz="2800" baseline="0" dirty="0" smtClean="0">
                          <a:latin typeface="Angsana New" panose="02020603050405020304" pitchFamily="18" charset="-34"/>
                          <a:cs typeface="Angsana New" panose="02020603050405020304" pitchFamily="18" charset="-34"/>
                        </a:rPr>
                        <a:t>(</a:t>
                      </a:r>
                      <a:r>
                        <a:rPr lang="en-US" sz="2800" baseline="0" dirty="0" smtClean="0">
                          <a:latin typeface="Angsana New" panose="02020603050405020304" pitchFamily="18" charset="-34"/>
                          <a:cs typeface="Angsana New" panose="02020603050405020304" pitchFamily="18" charset="-34"/>
                        </a:rPr>
                        <a:t>database administration </a:t>
                      </a:r>
                      <a:r>
                        <a:rPr lang="th-TH" sz="2800" dirty="0" smtClean="0">
                          <a:latin typeface="Angsana New" panose="02020603050405020304" pitchFamily="18" charset="-34"/>
                          <a:cs typeface="Angsana New" panose="02020603050405020304" pitchFamily="18" charset="-34"/>
                        </a:rPr>
                        <a:t>)</a:t>
                      </a:r>
                      <a:endParaRPr lang="en-US" sz="2800" dirty="0">
                        <a:latin typeface="Angsana New" panose="02020603050405020304" pitchFamily="18" charset="-34"/>
                        <a:cs typeface="Angsana New" panose="02020603050405020304" pitchFamily="18" charset="-34"/>
                      </a:endParaRPr>
                    </a:p>
                  </a:txBody>
                  <a:tcPr/>
                </a:tc>
                <a:tc>
                  <a:txBody>
                    <a:bodyPr/>
                    <a:lstStyle/>
                    <a:p>
                      <a:r>
                        <a:rPr lang="th-TH" sz="2800" dirty="0" smtClean="0">
                          <a:latin typeface="Angsana New" panose="02020603050405020304" pitchFamily="18" charset="-34"/>
                          <a:cs typeface="Angsana New" panose="02020603050405020304" pitchFamily="18" charset="-34"/>
                        </a:rPr>
                        <a:t>ใช้โปรแกรมจัดการฐานข้อมูลในการตัดสินใจว่าจะจัดการกับข้อมูลอย่างไรจึงจะมีประสิทธิภาพมากที่สุด</a:t>
                      </a:r>
                      <a:endParaRPr lang="en-US" sz="2800" dirty="0">
                        <a:latin typeface="Angsana New" panose="02020603050405020304" pitchFamily="18" charset="-34"/>
                        <a:cs typeface="Angsana New" panose="02020603050405020304" pitchFamily="18" charset="-34"/>
                      </a:endParaRPr>
                    </a:p>
                  </a:txBody>
                  <a:tcPr/>
                </a:tc>
              </a:tr>
              <a:tr h="456387">
                <a:tc>
                  <a:txBody>
                    <a:bodyPr/>
                    <a:lstStyle/>
                    <a:p>
                      <a:r>
                        <a:rPr lang="th-TH" sz="2800" dirty="0" smtClean="0">
                          <a:latin typeface="Angsana New" panose="02020603050405020304" pitchFamily="18" charset="-34"/>
                          <a:cs typeface="Angsana New" panose="02020603050405020304" pitchFamily="18" charset="-34"/>
                        </a:rPr>
                        <a:t>นักวิเคราะห์ระบบ</a:t>
                      </a:r>
                      <a:r>
                        <a:rPr lang="th-TH" sz="2800" baseline="0" dirty="0" smtClean="0">
                          <a:latin typeface="Angsana New" panose="02020603050405020304" pitchFamily="18" charset="-34"/>
                          <a:cs typeface="Angsana New" panose="02020603050405020304" pitchFamily="18" charset="-34"/>
                        </a:rPr>
                        <a:t> </a:t>
                      </a:r>
                      <a:r>
                        <a:rPr lang="th-TH" sz="2800" dirty="0" smtClean="0">
                          <a:latin typeface="Angsana New" panose="02020603050405020304" pitchFamily="18" charset="-34"/>
                          <a:cs typeface="Angsana New" panose="02020603050405020304" pitchFamily="18" charset="-34"/>
                        </a:rPr>
                        <a:t>(</a:t>
                      </a:r>
                      <a:r>
                        <a:rPr lang="en-US" sz="2800" dirty="0" smtClean="0">
                          <a:latin typeface="Angsana New" panose="02020603050405020304" pitchFamily="18" charset="-34"/>
                          <a:cs typeface="Angsana New" panose="02020603050405020304" pitchFamily="18" charset="-34"/>
                        </a:rPr>
                        <a:t>System</a:t>
                      </a:r>
                      <a:r>
                        <a:rPr lang="en-US" sz="2800" baseline="0" dirty="0" smtClean="0">
                          <a:latin typeface="Angsana New" panose="02020603050405020304" pitchFamily="18" charset="-34"/>
                          <a:cs typeface="Angsana New" panose="02020603050405020304" pitchFamily="18" charset="-34"/>
                        </a:rPr>
                        <a:t> Analysis</a:t>
                      </a:r>
                      <a:r>
                        <a:rPr lang="th-TH" sz="2800" dirty="0" smtClean="0">
                          <a:latin typeface="Angsana New" panose="02020603050405020304" pitchFamily="18" charset="-34"/>
                          <a:cs typeface="Angsana New" panose="02020603050405020304" pitchFamily="18" charset="-34"/>
                        </a:rPr>
                        <a:t>)</a:t>
                      </a:r>
                      <a:endParaRPr lang="en-US" sz="2800" dirty="0">
                        <a:latin typeface="Angsana New" panose="02020603050405020304" pitchFamily="18" charset="-34"/>
                        <a:cs typeface="Angsana New" panose="02020603050405020304" pitchFamily="18" charset="-34"/>
                      </a:endParaRPr>
                    </a:p>
                  </a:txBody>
                  <a:tcPr/>
                </a:tc>
                <a:tc>
                  <a:txBody>
                    <a:bodyPr/>
                    <a:lstStyle/>
                    <a:p>
                      <a:r>
                        <a:rPr lang="th-TH" sz="2800" dirty="0" smtClean="0">
                          <a:latin typeface="Angsana New" panose="02020603050405020304" pitchFamily="18" charset="-34"/>
                          <a:cs typeface="Angsana New" panose="02020603050405020304" pitchFamily="18" charset="-34"/>
                        </a:rPr>
                        <a:t>วางแผน</a:t>
                      </a:r>
                      <a:r>
                        <a:rPr lang="th-TH" sz="2800" baseline="0" dirty="0" smtClean="0">
                          <a:latin typeface="Angsana New" panose="02020603050405020304" pitchFamily="18" charset="-34"/>
                          <a:cs typeface="Angsana New" panose="02020603050405020304" pitchFamily="18" charset="-34"/>
                        </a:rPr>
                        <a:t>  ออกแบบ และบำรุงรักษาระบบสารสนเทศ</a:t>
                      </a:r>
                      <a:endParaRPr lang="en-US" sz="2800" dirty="0" smtClean="0">
                        <a:latin typeface="Angsana New" panose="02020603050405020304" pitchFamily="18" charset="-34"/>
                        <a:cs typeface="Angsana New" panose="02020603050405020304" pitchFamily="18" charset="-34"/>
                      </a:endParaRPr>
                    </a:p>
                  </a:txBody>
                  <a:tcPr/>
                </a:tc>
              </a:tr>
              <a:tr h="380187">
                <a:tc>
                  <a:txBody>
                    <a:bodyPr/>
                    <a:lstStyle/>
                    <a:p>
                      <a:r>
                        <a:rPr lang="th-TH" sz="2800" dirty="0" smtClean="0">
                          <a:latin typeface="Angsana New" panose="02020603050405020304" pitchFamily="18" charset="-34"/>
                          <a:cs typeface="Angsana New" panose="02020603050405020304" pitchFamily="18" charset="-34"/>
                        </a:rPr>
                        <a:t>โปรแกรมเมอร์</a:t>
                      </a:r>
                      <a:r>
                        <a:rPr lang="th-TH" sz="2800" baseline="0" dirty="0" smtClean="0">
                          <a:latin typeface="Angsana New" panose="02020603050405020304" pitchFamily="18" charset="-34"/>
                          <a:cs typeface="Angsana New" panose="02020603050405020304" pitchFamily="18" charset="-34"/>
                        </a:rPr>
                        <a:t> (</a:t>
                      </a:r>
                      <a:r>
                        <a:rPr lang="en-US" sz="2800" baseline="0" dirty="0" smtClean="0">
                          <a:latin typeface="Angsana New" panose="02020603050405020304" pitchFamily="18" charset="-34"/>
                          <a:cs typeface="Angsana New" panose="02020603050405020304" pitchFamily="18" charset="-34"/>
                        </a:rPr>
                        <a:t>Programmer)</a:t>
                      </a:r>
                      <a:endParaRPr lang="th-TH" sz="2800" baseline="0" dirty="0" smtClean="0">
                        <a:latin typeface="Angsana New" panose="02020603050405020304" pitchFamily="18" charset="-34"/>
                        <a:cs typeface="Angsana New" panose="02020603050405020304" pitchFamily="18" charset="-34"/>
                      </a:endParaRPr>
                    </a:p>
                  </a:txBody>
                  <a:tcPr/>
                </a:tc>
                <a:tc>
                  <a:txBody>
                    <a:bodyPr/>
                    <a:lstStyle/>
                    <a:p>
                      <a:r>
                        <a:rPr lang="th-TH" sz="2800" dirty="0" smtClean="0">
                          <a:latin typeface="Angsana New" panose="02020603050405020304" pitchFamily="18" charset="-34"/>
                          <a:cs typeface="Angsana New" panose="02020603050405020304" pitchFamily="18" charset="-34"/>
                        </a:rPr>
                        <a:t>พัฒนา</a:t>
                      </a:r>
                      <a:r>
                        <a:rPr lang="th-TH" sz="2800" baseline="0" dirty="0" smtClean="0">
                          <a:latin typeface="Angsana New" panose="02020603050405020304" pitchFamily="18" charset="-34"/>
                          <a:cs typeface="Angsana New" panose="02020603050405020304" pitchFamily="18" charset="-34"/>
                        </a:rPr>
                        <a:t>  ทดสอบ และแก้ไขโปรแกรม</a:t>
                      </a:r>
                      <a:endParaRPr lang="en-US" sz="2800" dirty="0" smtClean="0">
                        <a:latin typeface="Angsana New" panose="02020603050405020304" pitchFamily="18" charset="-34"/>
                        <a:cs typeface="Angsana New" panose="02020603050405020304" pitchFamily="18" charset="-34"/>
                      </a:endParaRPr>
                    </a:p>
                  </a:txBody>
                  <a:tcPr/>
                </a:tc>
              </a:tr>
            </a:tbl>
          </a:graphicData>
        </a:graphic>
      </p:graphicFrame>
    </p:spTree>
    <p:custDataLst>
      <p:tags r:id="rId1"/>
    </p:custDataLst>
    <p:extLst>
      <p:ext uri="{BB962C8B-B14F-4D97-AF65-F5344CB8AC3E}">
        <p14:creationId xmlns:p14="http://schemas.microsoft.com/office/powerpoint/2010/main" val="1292355674"/>
      </p:ext>
    </p:extLst>
  </p:cSld>
  <p:clrMapOvr>
    <a:masterClrMapping/>
  </p:clrMapOvr>
  <p:transition spd="slow">
    <p:cov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h-TH" sz="4000" dirty="0" smtClean="0">
                <a:latin typeface="Angsana New" panose="02020603050405020304" pitchFamily="18" charset="-34"/>
                <a:cs typeface="Angsana New" panose="02020603050405020304" pitchFamily="18" charset="-34"/>
              </a:rPr>
              <a:t>มองไปในอนาคต   (</a:t>
            </a:r>
            <a:r>
              <a:rPr lang="en-US" sz="4000" dirty="0" smtClean="0">
                <a:latin typeface="Angsana New" panose="02020603050405020304" pitchFamily="18" charset="-34"/>
                <a:cs typeface="Angsana New" panose="02020603050405020304" pitchFamily="18" charset="-34"/>
              </a:rPr>
              <a:t>A Look to the Future</a:t>
            </a:r>
            <a:r>
              <a:rPr lang="th-TH" sz="4000" dirty="0" smtClean="0">
                <a:latin typeface="Angsana New" panose="02020603050405020304" pitchFamily="18" charset="-34"/>
                <a:cs typeface="Angsana New" panose="02020603050405020304" pitchFamily="18" charset="-34"/>
              </a:rPr>
              <a:t>)</a:t>
            </a:r>
            <a:endParaRPr lang="en-US" sz="4000" dirty="0">
              <a:latin typeface="Angsana New" panose="02020603050405020304" pitchFamily="18" charset="-34"/>
              <a:cs typeface="Angsana New" panose="02020603050405020304" pitchFamily="18" charset="-34"/>
            </a:endParaRPr>
          </a:p>
        </p:txBody>
      </p:sp>
      <p:sp>
        <p:nvSpPr>
          <p:cNvPr id="3" name="Content Placeholder 2"/>
          <p:cNvSpPr>
            <a:spLocks noGrp="1"/>
          </p:cNvSpPr>
          <p:nvPr>
            <p:ph idx="1"/>
          </p:nvPr>
        </p:nvSpPr>
        <p:spPr>
          <a:xfrm>
            <a:off x="1506071" y="1613562"/>
            <a:ext cx="7790329" cy="4634838"/>
          </a:xfrm>
        </p:spPr>
        <p:txBody>
          <a:bodyPr>
            <a:normAutofit/>
          </a:bodyPr>
          <a:lstStyle/>
          <a:p>
            <a:pPr marL="0" indent="0">
              <a:buNone/>
            </a:pPr>
            <a:r>
              <a:rPr lang="th-TH" sz="3200" dirty="0" smtClean="0">
                <a:latin typeface="Angsana New" panose="02020603050405020304" pitchFamily="18" charset="-34"/>
                <a:cs typeface="Angsana New" panose="02020603050405020304" pitchFamily="18" charset="-34"/>
              </a:rPr>
              <a:t>การใช้และความเข้าใจเกี่ยวกับเทคโนโลยีสารสนเทศ</a:t>
            </a:r>
            <a:endParaRPr lang="en-US" sz="3200" dirty="0" smtClean="0">
              <a:latin typeface="Angsana New" panose="02020603050405020304" pitchFamily="18" charset="-34"/>
              <a:cs typeface="Angsana New" panose="02020603050405020304" pitchFamily="18" charset="-34"/>
            </a:endParaRPr>
          </a:p>
          <a:p>
            <a:r>
              <a:rPr lang="th-TH" sz="3200" dirty="0" smtClean="0">
                <a:latin typeface="Angsana New" panose="02020603050405020304" pitchFamily="18" charset="-34"/>
                <a:cs typeface="Angsana New" panose="02020603050405020304" pitchFamily="18" charset="-34"/>
              </a:rPr>
              <a:t>อินเทอร์เน็ตและเว็บ</a:t>
            </a:r>
            <a:endParaRPr lang="en-US" sz="3200" dirty="0" smtClean="0">
              <a:latin typeface="Angsana New" panose="02020603050405020304" pitchFamily="18" charset="-34"/>
              <a:cs typeface="Angsana New" panose="02020603050405020304" pitchFamily="18" charset="-34"/>
            </a:endParaRPr>
          </a:p>
          <a:p>
            <a:r>
              <a:rPr lang="th-TH" sz="3200" dirty="0" smtClean="0">
                <a:latin typeface="Angsana New" panose="02020603050405020304" pitchFamily="18" charset="-34"/>
                <a:cs typeface="Angsana New" panose="02020603050405020304" pitchFamily="18" charset="-34"/>
              </a:rPr>
              <a:t>ซอฟต์แวร์ที่มีประสิทธิภาพ</a:t>
            </a:r>
            <a:endParaRPr lang="en-US" sz="3200" dirty="0" smtClean="0">
              <a:latin typeface="Angsana New" panose="02020603050405020304" pitchFamily="18" charset="-34"/>
              <a:cs typeface="Angsana New" panose="02020603050405020304" pitchFamily="18" charset="-34"/>
            </a:endParaRPr>
          </a:p>
          <a:p>
            <a:r>
              <a:rPr lang="th-TH" sz="3200" dirty="0" smtClean="0">
                <a:latin typeface="Angsana New" panose="02020603050405020304" pitchFamily="18" charset="-34"/>
                <a:cs typeface="Angsana New" panose="02020603050405020304" pitchFamily="18" charset="-34"/>
              </a:rPr>
              <a:t>ฮาร์ดแวร์ที่มีประสิทธิภาพ</a:t>
            </a:r>
            <a:endParaRPr lang="en-US" sz="3200" dirty="0" smtClean="0">
              <a:latin typeface="Angsana New" panose="02020603050405020304" pitchFamily="18" charset="-34"/>
              <a:cs typeface="Angsana New" panose="02020603050405020304" pitchFamily="18" charset="-34"/>
            </a:endParaRPr>
          </a:p>
          <a:p>
            <a:r>
              <a:rPr lang="th-TH" sz="3200" dirty="0" smtClean="0">
                <a:latin typeface="Angsana New" panose="02020603050405020304" pitchFamily="18" charset="-34"/>
                <a:cs typeface="Angsana New" panose="02020603050405020304" pitchFamily="18" charset="-34"/>
              </a:rPr>
              <a:t>ภาวะส่วนตัว ความปลอดภัย และจริยธรรม</a:t>
            </a:r>
            <a:endParaRPr lang="en-US" sz="3200" dirty="0" smtClean="0">
              <a:latin typeface="Angsana New" panose="02020603050405020304" pitchFamily="18" charset="-34"/>
              <a:cs typeface="Angsana New" panose="02020603050405020304" pitchFamily="18" charset="-34"/>
            </a:endParaRPr>
          </a:p>
          <a:p>
            <a:r>
              <a:rPr lang="th-TH" sz="3200" dirty="0" smtClean="0">
                <a:latin typeface="Angsana New" panose="02020603050405020304" pitchFamily="18" charset="-34"/>
                <a:cs typeface="Angsana New" panose="02020603050405020304" pitchFamily="18" charset="-34"/>
              </a:rPr>
              <a:t>การจัดการองค์กร</a:t>
            </a:r>
            <a:endParaRPr lang="en-US" sz="3200" dirty="0" smtClean="0">
              <a:latin typeface="Angsana New" panose="02020603050405020304" pitchFamily="18" charset="-34"/>
              <a:cs typeface="Angsana New" panose="02020603050405020304" pitchFamily="18" charset="-34"/>
            </a:endParaRPr>
          </a:p>
          <a:p>
            <a:r>
              <a:rPr lang="th-TH" sz="3200" dirty="0" smtClean="0">
                <a:latin typeface="Angsana New" panose="02020603050405020304" pitchFamily="18" charset="-34"/>
                <a:cs typeface="Angsana New" panose="02020603050405020304" pitchFamily="18" charset="-34"/>
              </a:rPr>
              <a:t>กาลเวลาที่เปลี่ยนไป</a:t>
            </a:r>
            <a:endParaRPr lang="en-US" sz="3200" dirty="0">
              <a:latin typeface="Angsana New" panose="02020603050405020304" pitchFamily="18" charset="-34"/>
              <a:cs typeface="Angsana New" panose="02020603050405020304" pitchFamily="18" charset="-34"/>
            </a:endParaRPr>
          </a:p>
        </p:txBody>
      </p:sp>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29800" y="2362200"/>
            <a:ext cx="1752845" cy="2848373"/>
          </a:xfrm>
          <a:prstGeom prst="rect">
            <a:avLst/>
          </a:prstGeom>
        </p:spPr>
      </p:pic>
    </p:spTree>
    <p:custDataLst>
      <p:tags r:id="rId1"/>
    </p:custDataLst>
    <p:extLst>
      <p:ext uri="{BB962C8B-B14F-4D97-AF65-F5344CB8AC3E}">
        <p14:creationId xmlns:p14="http://schemas.microsoft.com/office/powerpoint/2010/main" val="4174268787"/>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6071" y="118970"/>
            <a:ext cx="10588699" cy="1188720"/>
          </a:xfrm>
        </p:spPr>
        <p:txBody>
          <a:bodyPr>
            <a:normAutofit/>
          </a:bodyPr>
          <a:lstStyle/>
          <a:p>
            <a:r>
              <a:rPr lang="th-TH" sz="4000" dirty="0" smtClean="0">
                <a:latin typeface="Angsana New" panose="02020603050405020304" pitchFamily="18" charset="-34"/>
                <a:cs typeface="Angsana New" panose="02020603050405020304" pitchFamily="18" charset="-34"/>
              </a:rPr>
              <a:t>วัตถุประสงค์ หลังจากศึกษาบทนี้แล้ว คุณสามารถ (ต่อ)</a:t>
            </a:r>
            <a:endParaRPr lang="en-US" sz="4000" dirty="0">
              <a:latin typeface="Angsana New" panose="02020603050405020304" pitchFamily="18" charset="-34"/>
              <a:cs typeface="Angsana New" panose="02020603050405020304" pitchFamily="18" charset="-34"/>
            </a:endParaRPr>
          </a:p>
        </p:txBody>
      </p:sp>
      <p:sp>
        <p:nvSpPr>
          <p:cNvPr id="3" name="Content Placeholder 2"/>
          <p:cNvSpPr>
            <a:spLocks noGrp="1"/>
          </p:cNvSpPr>
          <p:nvPr>
            <p:ph idx="1"/>
          </p:nvPr>
        </p:nvSpPr>
        <p:spPr>
          <a:xfrm>
            <a:off x="1272193" y="1917290"/>
            <a:ext cx="10820400" cy="4940710"/>
          </a:xfrm>
        </p:spPr>
        <p:txBody>
          <a:bodyPr>
            <a:noAutofit/>
          </a:bodyPr>
          <a:lstStyle/>
          <a:p>
            <a:r>
              <a:rPr lang="th-TH" sz="3200" dirty="0" smtClean="0">
                <a:latin typeface="Angsana New" panose="02020603050405020304" pitchFamily="18" charset="-34"/>
                <a:cs typeface="Angsana New" panose="02020603050405020304" pitchFamily="18" charset="-34"/>
              </a:rPr>
              <a:t>อธิบายคำว่าข้อมูล ไฟล์เอกสาร ไฟล์ตารางทำการ ไฟล์ฐานข้อมูล และไฟล์การนำเสนอ</a:t>
            </a:r>
            <a:endParaRPr lang="en-US" sz="3200" dirty="0" smtClean="0">
              <a:latin typeface="Angsana New" panose="02020603050405020304" pitchFamily="18" charset="-34"/>
              <a:cs typeface="Angsana New" panose="02020603050405020304" pitchFamily="18" charset="-34"/>
            </a:endParaRPr>
          </a:p>
          <a:p>
            <a:r>
              <a:rPr lang="th-TH" sz="3200" dirty="0" smtClean="0">
                <a:latin typeface="Angsana New" panose="02020603050405020304" pitchFamily="18" charset="-34"/>
                <a:cs typeface="Angsana New" panose="02020603050405020304" pitchFamily="18" charset="-34"/>
              </a:rPr>
              <a:t>อธิบายภาวะเชื่อมต่อ การปฏิวัติไร้สาย และอินเทอร์เน็ต</a:t>
            </a:r>
            <a:endParaRPr lang="en-US" sz="3200" dirty="0">
              <a:latin typeface="Angsana New" panose="02020603050405020304" pitchFamily="18" charset="-34"/>
              <a:cs typeface="Angsana New" panose="02020603050405020304" pitchFamily="18" charset="-34"/>
            </a:endParaRPr>
          </a:p>
          <a:p>
            <a:pPr marL="0" indent="0">
              <a:buNone/>
            </a:pPr>
            <a:endParaRPr lang="en-US" sz="3200" dirty="0">
              <a:latin typeface="Angsana New" panose="02020603050405020304" pitchFamily="18" charset="-34"/>
              <a:cs typeface="Angsana New" panose="02020603050405020304" pitchFamily="18" charset="-34"/>
            </a:endParaRPr>
          </a:p>
        </p:txBody>
      </p:sp>
    </p:spTree>
    <p:custDataLst>
      <p:tags r:id="rId1"/>
    </p:custDataLst>
    <p:extLst>
      <p:ext uri="{BB962C8B-B14F-4D97-AF65-F5344CB8AC3E}">
        <p14:creationId xmlns:p14="http://schemas.microsoft.com/office/powerpoint/2010/main" val="421767846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h-TH" sz="4000" dirty="0" smtClean="0">
                <a:latin typeface="Angsana New" panose="02020603050405020304" pitchFamily="18" charset="-34"/>
                <a:cs typeface="Angsana New" panose="02020603050405020304" pitchFamily="18" charset="-34"/>
              </a:rPr>
              <a:t>บทนำ</a:t>
            </a:r>
            <a:endParaRPr lang="en-US" sz="4000" dirty="0">
              <a:latin typeface="Angsana New" panose="02020603050405020304" pitchFamily="18" charset="-34"/>
              <a:cs typeface="Angsana New" panose="02020603050405020304" pitchFamily="18" charset="-34"/>
            </a:endParaRPr>
          </a:p>
        </p:txBody>
      </p:sp>
      <p:sp>
        <p:nvSpPr>
          <p:cNvPr id="3" name="Content Placeholder 2"/>
          <p:cNvSpPr>
            <a:spLocks noGrp="1"/>
          </p:cNvSpPr>
          <p:nvPr>
            <p:ph idx="1"/>
          </p:nvPr>
        </p:nvSpPr>
        <p:spPr>
          <a:xfrm>
            <a:off x="1506072" y="1686010"/>
            <a:ext cx="10304928" cy="4562390"/>
          </a:xfrm>
        </p:spPr>
        <p:txBody>
          <a:bodyPr>
            <a:normAutofit/>
          </a:bodyPr>
          <a:lstStyle/>
          <a:p>
            <a:r>
              <a:rPr lang="th-TH" sz="3200" dirty="0" smtClean="0">
                <a:latin typeface="Angsana New" panose="02020603050405020304" pitchFamily="18" charset="-34"/>
                <a:cs typeface="Angsana New" panose="02020603050405020304" pitchFamily="18" charset="-34"/>
              </a:rPr>
              <a:t>คอมพิวเตอร์ส่วนบุคคล เป็นเครื่องคอมพิวเตอร์ที่ใช้กันโดยทั่วไปในชีวิตประจำวัน</a:t>
            </a:r>
            <a:endParaRPr lang="en-US" sz="3200" dirty="0" smtClean="0">
              <a:latin typeface="Angsana New" panose="02020603050405020304" pitchFamily="18" charset="-34"/>
              <a:cs typeface="Angsana New" panose="02020603050405020304" pitchFamily="18" charset="-34"/>
            </a:endParaRPr>
          </a:p>
          <a:p>
            <a:r>
              <a:rPr lang="th-TH" sz="3200" dirty="0" smtClean="0">
                <a:latin typeface="Angsana New" panose="02020603050405020304" pitchFamily="18" charset="-34"/>
                <a:cs typeface="Angsana New" panose="02020603050405020304" pitchFamily="18" charset="-34"/>
              </a:rPr>
              <a:t>การพัฒนารูปแบบการเรียนรู้แบบใหม่ ผู้เรียนสามารถเรียนรู้และทำงานผ่านทางคอมพิวเตอร์</a:t>
            </a:r>
            <a:endParaRPr lang="en-US" sz="3200" dirty="0" smtClean="0">
              <a:latin typeface="Angsana New" panose="02020603050405020304" pitchFamily="18" charset="-34"/>
              <a:cs typeface="Angsana New" panose="02020603050405020304" pitchFamily="18" charset="-34"/>
            </a:endParaRPr>
          </a:p>
          <a:p>
            <a:r>
              <a:rPr lang="th-TH" sz="3200" dirty="0" smtClean="0">
                <a:latin typeface="Angsana New" panose="02020603050405020304" pitchFamily="18" charset="-34"/>
                <a:cs typeface="Angsana New" panose="02020603050405020304" pitchFamily="18" charset="-34"/>
              </a:rPr>
              <a:t>คอมพิวเตอร์มีวิธีการใหม่ ๆ ในการติดต่อสื่อสารข้อมูล</a:t>
            </a:r>
            <a:endParaRPr lang="en-US" sz="3200" dirty="0">
              <a:latin typeface="Angsana New" panose="02020603050405020304" pitchFamily="18" charset="-34"/>
              <a:cs typeface="Angsana New" panose="02020603050405020304" pitchFamily="18" charset="-34"/>
            </a:endParaRPr>
          </a:p>
        </p:txBody>
      </p:sp>
    </p:spTree>
    <p:custDataLst>
      <p:tags r:id="rId1"/>
    </p:custDataLst>
    <p:extLst>
      <p:ext uri="{BB962C8B-B14F-4D97-AF65-F5344CB8AC3E}">
        <p14:creationId xmlns:p14="http://schemas.microsoft.com/office/powerpoint/2010/main" val="2577916095"/>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h-TH" sz="4000" dirty="0" smtClean="0">
                <a:latin typeface="Angsana New" panose="02020603050405020304" pitchFamily="18" charset="-34"/>
                <a:cs typeface="Angsana New" panose="02020603050405020304" pitchFamily="18" charset="-34"/>
              </a:rPr>
              <a:t>ส่วนประกอบของระบบสารสนเทศ</a:t>
            </a:r>
            <a:endParaRPr lang="en-US" sz="4000" dirty="0">
              <a:latin typeface="Angsana New" panose="02020603050405020304" pitchFamily="18" charset="-34"/>
              <a:cs typeface="Angsana New" panose="02020603050405020304" pitchFamily="18" charset="-34"/>
            </a:endParaRPr>
          </a:p>
        </p:txBody>
      </p:sp>
      <p:sp>
        <p:nvSpPr>
          <p:cNvPr id="11" name="Text Placeholder 10"/>
          <p:cNvSpPr>
            <a:spLocks noGrp="1"/>
          </p:cNvSpPr>
          <p:nvPr>
            <p:ph type="body" sz="quarter" idx="13"/>
          </p:nvPr>
        </p:nvSpPr>
        <p:spPr>
          <a:xfrm>
            <a:off x="1676400" y="1495974"/>
            <a:ext cx="4114800" cy="1678950"/>
          </a:xfrm>
        </p:spPr>
        <p:txBody>
          <a:bodyPr>
            <a:noAutofit/>
          </a:bodyPr>
          <a:lstStyle/>
          <a:p>
            <a:r>
              <a:rPr lang="th-TH" sz="3200" dirty="0" smtClean="0">
                <a:latin typeface="Angsana New" panose="02020603050405020304" pitchFamily="18" charset="-34"/>
                <a:cs typeface="Angsana New" panose="02020603050405020304" pitchFamily="18" charset="-34"/>
              </a:rPr>
              <a:t>บุคลากร (</a:t>
            </a:r>
            <a:r>
              <a:rPr lang="en-US" sz="3200" dirty="0" smtClean="0">
                <a:latin typeface="Angsana New" panose="02020603050405020304" pitchFamily="18" charset="-34"/>
                <a:cs typeface="Angsana New" panose="02020603050405020304" pitchFamily="18" charset="-34"/>
              </a:rPr>
              <a:t>People)</a:t>
            </a:r>
          </a:p>
          <a:p>
            <a:r>
              <a:rPr lang="th-TH" sz="3200" dirty="0" smtClean="0">
                <a:latin typeface="Angsana New" panose="02020603050405020304" pitchFamily="18" charset="-34"/>
                <a:cs typeface="Angsana New" panose="02020603050405020304" pitchFamily="18" charset="-34"/>
              </a:rPr>
              <a:t>ระเบียบปฏิบัติการ (</a:t>
            </a:r>
            <a:r>
              <a:rPr lang="en-US" sz="3200" dirty="0" smtClean="0">
                <a:latin typeface="Angsana New" panose="02020603050405020304" pitchFamily="18" charset="-34"/>
                <a:cs typeface="Angsana New" panose="02020603050405020304" pitchFamily="18" charset="-34"/>
              </a:rPr>
              <a:t>Procedures)</a:t>
            </a:r>
          </a:p>
          <a:p>
            <a:r>
              <a:rPr lang="th-TH" sz="3200" dirty="0" smtClean="0">
                <a:latin typeface="Angsana New" panose="02020603050405020304" pitchFamily="18" charset="-34"/>
                <a:cs typeface="Angsana New" panose="02020603050405020304" pitchFamily="18" charset="-34"/>
              </a:rPr>
              <a:t>ซอฟต์แวร์ (</a:t>
            </a:r>
            <a:r>
              <a:rPr lang="en-US" sz="3200" dirty="0" smtClean="0">
                <a:latin typeface="Angsana New" panose="02020603050405020304" pitchFamily="18" charset="-34"/>
                <a:cs typeface="Angsana New" panose="02020603050405020304" pitchFamily="18" charset="-34"/>
              </a:rPr>
              <a:t>Software)</a:t>
            </a:r>
          </a:p>
          <a:p>
            <a:pPr marL="0" indent="0">
              <a:buNone/>
            </a:pPr>
            <a:endParaRPr lang="en-US" sz="3200" dirty="0">
              <a:latin typeface="Angsana New" panose="02020603050405020304" pitchFamily="18" charset="-34"/>
              <a:cs typeface="Angsana New" panose="02020603050405020304" pitchFamily="18" charset="-34"/>
            </a:endParaRPr>
          </a:p>
        </p:txBody>
      </p:sp>
      <p:sp>
        <p:nvSpPr>
          <p:cNvPr id="12" name="Text Placeholder 11"/>
          <p:cNvSpPr>
            <a:spLocks noGrp="1"/>
          </p:cNvSpPr>
          <p:nvPr>
            <p:ph type="body" sz="quarter" idx="14"/>
          </p:nvPr>
        </p:nvSpPr>
        <p:spPr>
          <a:xfrm>
            <a:off x="6499860" y="1565575"/>
            <a:ext cx="3634740" cy="1711025"/>
          </a:xfrm>
        </p:spPr>
        <p:txBody>
          <a:bodyPr>
            <a:noAutofit/>
          </a:bodyPr>
          <a:lstStyle/>
          <a:p>
            <a:r>
              <a:rPr lang="th-TH" sz="3200" dirty="0" smtClean="0">
                <a:latin typeface="Angsana New" panose="02020603050405020304" pitchFamily="18" charset="-34"/>
                <a:cs typeface="Angsana New" panose="02020603050405020304" pitchFamily="18" charset="-34"/>
              </a:rPr>
              <a:t>ฮาร์ดแวร์ (</a:t>
            </a:r>
            <a:r>
              <a:rPr lang="en-US" sz="3200" dirty="0" smtClean="0">
                <a:latin typeface="Angsana New" panose="02020603050405020304" pitchFamily="18" charset="-34"/>
                <a:cs typeface="Angsana New" panose="02020603050405020304" pitchFamily="18" charset="-34"/>
              </a:rPr>
              <a:t>Hardware)</a:t>
            </a:r>
          </a:p>
          <a:p>
            <a:r>
              <a:rPr lang="th-TH" sz="3200" dirty="0" smtClean="0">
                <a:latin typeface="Angsana New" panose="02020603050405020304" pitchFamily="18" charset="-34"/>
                <a:cs typeface="Angsana New" panose="02020603050405020304" pitchFamily="18" charset="-34"/>
              </a:rPr>
              <a:t>ข้อมูล </a:t>
            </a:r>
            <a:r>
              <a:rPr lang="en-US" sz="3200" dirty="0">
                <a:latin typeface="Angsana New" panose="02020603050405020304" pitchFamily="18" charset="-34"/>
                <a:cs typeface="Angsana New" panose="02020603050405020304" pitchFamily="18" charset="-34"/>
              </a:rPr>
              <a:t>(</a:t>
            </a:r>
            <a:r>
              <a:rPr lang="en-US" sz="3200" dirty="0" smtClean="0">
                <a:latin typeface="Angsana New" panose="02020603050405020304" pitchFamily="18" charset="-34"/>
                <a:cs typeface="Angsana New" panose="02020603050405020304" pitchFamily="18" charset="-34"/>
              </a:rPr>
              <a:t>Data)</a:t>
            </a:r>
          </a:p>
          <a:p>
            <a:r>
              <a:rPr lang="th-TH" sz="3200" dirty="0" smtClean="0">
                <a:latin typeface="Angsana New" panose="02020603050405020304" pitchFamily="18" charset="-34"/>
                <a:cs typeface="Angsana New" panose="02020603050405020304" pitchFamily="18" charset="-34"/>
              </a:rPr>
              <a:t>อินเทอร์เน็ต (</a:t>
            </a:r>
            <a:r>
              <a:rPr lang="en-US" sz="3200" dirty="0" smtClean="0">
                <a:latin typeface="Angsana New" panose="02020603050405020304" pitchFamily="18" charset="-34"/>
                <a:cs typeface="Angsana New" panose="02020603050405020304" pitchFamily="18" charset="-34"/>
              </a:rPr>
              <a:t>The Internet)</a:t>
            </a:r>
            <a:endParaRPr lang="en-US" sz="3200" dirty="0">
              <a:latin typeface="Angsana New" panose="02020603050405020304" pitchFamily="18" charset="-34"/>
              <a:cs typeface="Angsana New" panose="02020603050405020304" pitchFamily="18" charset="-34"/>
            </a:endParaRPr>
          </a:p>
        </p:txBody>
      </p:sp>
      <p:pic>
        <p:nvPicPr>
          <p:cNvPr id="13" name="Picture 1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739" y="3226408"/>
            <a:ext cx="2172003" cy="1438476"/>
          </a:xfrm>
          <a:prstGeom prst="rect">
            <a:avLst/>
          </a:prstGeom>
        </p:spPr>
      </p:pic>
      <p:pic>
        <p:nvPicPr>
          <p:cNvPr id="14" name="Picture 13"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80483" y="3400421"/>
            <a:ext cx="1181265" cy="1657581"/>
          </a:xfrm>
          <a:prstGeom prst="rect">
            <a:avLst/>
          </a:prstGeom>
        </p:spPr>
      </p:pic>
      <p:pic>
        <p:nvPicPr>
          <p:cNvPr id="16" name="Picture 15" descr="Screen Clipping"/>
          <p:cNvPicPr>
            <a:picLocks noChangeAspect="1"/>
          </p:cNvPicPr>
          <p:nvPr/>
        </p:nvPicPr>
        <p:blipFill>
          <a:blip r:embed="rId6"/>
          <a:stretch>
            <a:fillRect/>
          </a:stretch>
        </p:blipFill>
        <p:spPr>
          <a:xfrm>
            <a:off x="6091237" y="3400421"/>
            <a:ext cx="9526" cy="57158"/>
          </a:xfrm>
          <a:prstGeom prst="rect">
            <a:avLst/>
          </a:prstGeom>
        </p:spPr>
      </p:pic>
      <p:pic>
        <p:nvPicPr>
          <p:cNvPr id="17" name="Picture 16"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81859" y="3174924"/>
            <a:ext cx="1905266" cy="1305107"/>
          </a:xfrm>
          <a:prstGeom prst="rect">
            <a:avLst/>
          </a:prstGeom>
        </p:spPr>
      </p:pic>
      <p:pic>
        <p:nvPicPr>
          <p:cNvPr id="18" name="Picture 17" descr="Screen Clippi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63000" y="3702723"/>
            <a:ext cx="2394014" cy="1471404"/>
          </a:xfrm>
          <a:prstGeom prst="rect">
            <a:avLst/>
          </a:prstGeom>
        </p:spPr>
      </p:pic>
      <p:pic>
        <p:nvPicPr>
          <p:cNvPr id="19" name="Picture 18" descr="Screen Clippi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88399" y="4819419"/>
            <a:ext cx="1314633" cy="1657581"/>
          </a:xfrm>
          <a:prstGeom prst="rect">
            <a:avLst/>
          </a:prstGeom>
        </p:spPr>
      </p:pic>
      <p:pic>
        <p:nvPicPr>
          <p:cNvPr id="3" name="Picture 2" descr="Screen Clippi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01901" y="4998088"/>
            <a:ext cx="1957485" cy="1243887"/>
          </a:xfrm>
          <a:prstGeom prst="rect">
            <a:avLst/>
          </a:prstGeom>
        </p:spPr>
      </p:pic>
    </p:spTree>
    <p:custDataLst>
      <p:tags r:id="rId1"/>
    </p:custDataLst>
    <p:extLst>
      <p:ext uri="{BB962C8B-B14F-4D97-AF65-F5344CB8AC3E}">
        <p14:creationId xmlns:p14="http://schemas.microsoft.com/office/powerpoint/2010/main" val="355445141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
                                            <p:txEl>
                                              <p:pRg st="2" end="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h-TH" sz="4000" dirty="0" smtClean="0">
                <a:latin typeface="Angsana New" panose="02020603050405020304" pitchFamily="18" charset="-34"/>
                <a:cs typeface="Angsana New" panose="02020603050405020304" pitchFamily="18" charset="-34"/>
              </a:rPr>
              <a:t>บุคลากร </a:t>
            </a:r>
            <a:r>
              <a:rPr lang="en-US" sz="4000" dirty="0" smtClean="0">
                <a:latin typeface="Angsana New" panose="02020603050405020304" pitchFamily="18" charset="-34"/>
                <a:cs typeface="Angsana New" panose="02020603050405020304" pitchFamily="18" charset="-34"/>
              </a:rPr>
              <a:t>(People)</a:t>
            </a:r>
            <a:endParaRPr lang="en-US" sz="4000" dirty="0">
              <a:latin typeface="Angsana New" panose="02020603050405020304" pitchFamily="18" charset="-34"/>
              <a:cs typeface="Angsana New" panose="02020603050405020304" pitchFamily="18" charset="-34"/>
            </a:endParaRPr>
          </a:p>
        </p:txBody>
      </p:sp>
      <p:sp>
        <p:nvSpPr>
          <p:cNvPr id="3" name="Content Placeholder 2"/>
          <p:cNvSpPr>
            <a:spLocks noGrp="1"/>
          </p:cNvSpPr>
          <p:nvPr>
            <p:ph idx="1"/>
          </p:nvPr>
        </p:nvSpPr>
        <p:spPr>
          <a:xfrm>
            <a:off x="1752600" y="1371600"/>
            <a:ext cx="7657260" cy="5257800"/>
          </a:xfrm>
        </p:spPr>
        <p:txBody>
          <a:bodyPr>
            <a:noAutofit/>
          </a:bodyPr>
          <a:lstStyle/>
          <a:p>
            <a:r>
              <a:rPr lang="th-TH" sz="3200" dirty="0" smtClean="0">
                <a:latin typeface="Angsana New" panose="02020603050405020304" pitchFamily="18" charset="-34"/>
                <a:cs typeface="Angsana New" panose="02020603050405020304" pitchFamily="18" charset="-34"/>
              </a:rPr>
              <a:t>เป็นองค์ประกอบที่สำคัญที่สุดของระบบสารสนเทศ</a:t>
            </a:r>
            <a:endParaRPr lang="en-US" sz="3200" dirty="0" smtClean="0">
              <a:latin typeface="Angsana New" panose="02020603050405020304" pitchFamily="18" charset="-34"/>
              <a:cs typeface="Angsana New" panose="02020603050405020304" pitchFamily="18" charset="-34"/>
            </a:endParaRPr>
          </a:p>
          <a:p>
            <a:r>
              <a:rPr lang="th-TH" sz="3200" dirty="0" smtClean="0">
                <a:latin typeface="Angsana New" panose="02020603050405020304" pitchFamily="18" charset="-34"/>
                <a:cs typeface="Angsana New" panose="02020603050405020304" pitchFamily="18" charset="-34"/>
              </a:rPr>
              <a:t>ติดต่อโดย</a:t>
            </a:r>
            <a:endParaRPr lang="en-US" sz="3200" dirty="0" smtClean="0">
              <a:latin typeface="Angsana New" panose="02020603050405020304" pitchFamily="18" charset="-34"/>
              <a:cs typeface="Angsana New" panose="02020603050405020304" pitchFamily="18" charset="-34"/>
            </a:endParaRPr>
          </a:p>
          <a:p>
            <a:pPr lvl="1"/>
            <a:r>
              <a:rPr lang="th-TH" sz="3200" dirty="0" smtClean="0">
                <a:latin typeface="Angsana New" panose="02020603050405020304" pitchFamily="18" charset="-34"/>
                <a:cs typeface="Angsana New" panose="02020603050405020304" pitchFamily="18" charset="-34"/>
              </a:rPr>
              <a:t>ทางตรง</a:t>
            </a:r>
            <a:endParaRPr lang="en-US" sz="3200" dirty="0" smtClean="0">
              <a:latin typeface="Angsana New" panose="02020603050405020304" pitchFamily="18" charset="-34"/>
              <a:cs typeface="Angsana New" panose="02020603050405020304" pitchFamily="18" charset="-34"/>
            </a:endParaRPr>
          </a:p>
          <a:p>
            <a:pPr lvl="1"/>
            <a:r>
              <a:rPr lang="th-TH" sz="3200" dirty="0" smtClean="0">
                <a:latin typeface="Angsana New" panose="02020603050405020304" pitchFamily="18" charset="-34"/>
                <a:cs typeface="Angsana New" panose="02020603050405020304" pitchFamily="18" charset="-34"/>
              </a:rPr>
              <a:t>ทางอ้อม</a:t>
            </a:r>
            <a:endParaRPr lang="en-US" sz="3200" dirty="0" smtClean="0">
              <a:latin typeface="Angsana New" panose="02020603050405020304" pitchFamily="18" charset="-34"/>
              <a:cs typeface="Angsana New" panose="02020603050405020304" pitchFamily="18" charset="-34"/>
            </a:endParaRPr>
          </a:p>
          <a:p>
            <a:r>
              <a:rPr lang="th-TH" sz="3200" dirty="0" smtClean="0">
                <a:latin typeface="Angsana New" panose="02020603050405020304" pitchFamily="18" charset="-34"/>
                <a:cs typeface="Angsana New" panose="02020603050405020304" pitchFamily="18" charset="-34"/>
              </a:rPr>
              <a:t>การใช้งานคอมพิวเตอร์</a:t>
            </a:r>
            <a:endParaRPr lang="en-US" sz="3200" dirty="0" smtClean="0">
              <a:latin typeface="Angsana New" panose="02020603050405020304" pitchFamily="18" charset="-34"/>
              <a:cs typeface="Angsana New" panose="02020603050405020304" pitchFamily="18" charset="-34"/>
            </a:endParaRPr>
          </a:p>
          <a:p>
            <a:pPr lvl="1">
              <a:defRPr/>
            </a:pPr>
            <a:r>
              <a:rPr lang="th-TH" sz="3200" dirty="0" smtClean="0">
                <a:latin typeface="Angsana New" panose="02020603050405020304" pitchFamily="18" charset="-34"/>
                <a:cs typeface="Angsana New" panose="02020603050405020304" pitchFamily="18" charset="-34"/>
              </a:rPr>
              <a:t>ด้านบันเทิง</a:t>
            </a:r>
            <a:endParaRPr lang="en-US" sz="3200" dirty="0" smtClean="0">
              <a:latin typeface="Angsana New" panose="02020603050405020304" pitchFamily="18" charset="-34"/>
              <a:cs typeface="Angsana New" panose="02020603050405020304" pitchFamily="18" charset="-34"/>
            </a:endParaRPr>
          </a:p>
          <a:p>
            <a:pPr lvl="1">
              <a:defRPr/>
            </a:pPr>
            <a:r>
              <a:rPr lang="th-TH" sz="3200" dirty="0" smtClean="0">
                <a:latin typeface="Angsana New" panose="02020603050405020304" pitchFamily="18" charset="-34"/>
                <a:cs typeface="Angsana New" panose="02020603050405020304" pitchFamily="18" charset="-34"/>
              </a:rPr>
              <a:t>ด้านธุรกิจ</a:t>
            </a:r>
            <a:endParaRPr lang="en-US" sz="3200" dirty="0">
              <a:latin typeface="Angsana New" panose="02020603050405020304" pitchFamily="18" charset="-34"/>
              <a:cs typeface="Angsana New" panose="02020603050405020304" pitchFamily="18" charset="-34"/>
            </a:endParaRPr>
          </a:p>
          <a:p>
            <a:pPr lvl="1">
              <a:defRPr/>
            </a:pPr>
            <a:r>
              <a:rPr lang="th-TH" sz="3200" dirty="0" smtClean="0">
                <a:latin typeface="Angsana New" panose="02020603050405020304" pitchFamily="18" charset="-34"/>
                <a:cs typeface="Angsana New" panose="02020603050405020304" pitchFamily="18" charset="-34"/>
              </a:rPr>
              <a:t>ด้านยา</a:t>
            </a:r>
            <a:endParaRPr lang="en-US" sz="3200" dirty="0" smtClean="0">
              <a:latin typeface="Angsana New" panose="02020603050405020304" pitchFamily="18" charset="-34"/>
              <a:cs typeface="Angsana New" panose="02020603050405020304" pitchFamily="18" charset="-34"/>
            </a:endParaRPr>
          </a:p>
          <a:p>
            <a:pPr lvl="1">
              <a:defRPr/>
            </a:pPr>
            <a:r>
              <a:rPr lang="th-TH" sz="3200" dirty="0" smtClean="0">
                <a:latin typeface="Angsana New" panose="02020603050405020304" pitchFamily="18" charset="-34"/>
                <a:cs typeface="Angsana New" panose="02020603050405020304" pitchFamily="18" charset="-34"/>
              </a:rPr>
              <a:t>ด้านการศึกษา</a:t>
            </a:r>
            <a:endParaRPr lang="en-US" sz="3200" dirty="0">
              <a:latin typeface="Angsana New" panose="02020603050405020304" pitchFamily="18" charset="-34"/>
              <a:cs typeface="Angsana New" panose="02020603050405020304" pitchFamily="18" charset="-34"/>
            </a:endParaRPr>
          </a:p>
          <a:p>
            <a:pPr lvl="1"/>
            <a:endParaRPr lang="en-US" sz="3200" dirty="0">
              <a:latin typeface="Angsana New" panose="02020603050405020304" pitchFamily="18" charset="-34"/>
              <a:cs typeface="Angsana New" panose="02020603050405020304" pitchFamily="18" charset="-34"/>
            </a:endParaRPr>
          </a:p>
        </p:txBody>
      </p:sp>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7600" y="2133600"/>
            <a:ext cx="2924583" cy="2715004"/>
          </a:xfrm>
          <a:prstGeom prst="rect">
            <a:avLst/>
          </a:prstGeom>
        </p:spPr>
      </p:pic>
    </p:spTree>
    <p:custDataLst>
      <p:tags r:id="rId1"/>
    </p:custDataLst>
    <p:extLst>
      <p:ext uri="{BB962C8B-B14F-4D97-AF65-F5344CB8AC3E}">
        <p14:creationId xmlns:p14="http://schemas.microsoft.com/office/powerpoint/2010/main" val="1952024599"/>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h-TH" sz="4000" dirty="0" smtClean="0">
                <a:latin typeface="Angsana New" panose="02020603050405020304" pitchFamily="18" charset="-34"/>
                <a:cs typeface="Angsana New" panose="02020603050405020304" pitchFamily="18" charset="-34"/>
              </a:rPr>
              <a:t>ซอฟต์แวร์ </a:t>
            </a:r>
            <a:r>
              <a:rPr lang="en-US" sz="4000" dirty="0" smtClean="0">
                <a:latin typeface="Angsana New" panose="02020603050405020304" pitchFamily="18" charset="-34"/>
                <a:cs typeface="Angsana New" panose="02020603050405020304" pitchFamily="18" charset="-34"/>
              </a:rPr>
              <a:t>(Software)</a:t>
            </a:r>
            <a:endParaRPr lang="en-US" sz="4000" dirty="0">
              <a:latin typeface="Angsana New" panose="02020603050405020304" pitchFamily="18" charset="-34"/>
              <a:cs typeface="Angsana New" panose="02020603050405020304" pitchFamily="18" charset="-34"/>
            </a:endParaRPr>
          </a:p>
        </p:txBody>
      </p:sp>
      <p:sp>
        <p:nvSpPr>
          <p:cNvPr id="3" name="TextBox 2"/>
          <p:cNvSpPr txBox="1"/>
          <p:nvPr/>
        </p:nvSpPr>
        <p:spPr>
          <a:xfrm>
            <a:off x="1981200" y="1828800"/>
            <a:ext cx="8763000" cy="2554545"/>
          </a:xfrm>
          <a:prstGeom prst="rect">
            <a:avLst/>
          </a:prstGeom>
          <a:noFill/>
        </p:spPr>
        <p:txBody>
          <a:bodyPr wrap="square" rtlCol="0">
            <a:spAutoFit/>
          </a:bodyPr>
          <a:lstStyle/>
          <a:p>
            <a:r>
              <a:rPr lang="en-US" sz="3200" dirty="0" smtClean="0">
                <a:latin typeface="Angsana New" panose="02020603050405020304" pitchFamily="18" charset="-34"/>
                <a:cs typeface="Angsana New" panose="02020603050405020304" pitchFamily="18" charset="-34"/>
              </a:rPr>
              <a:t> </a:t>
            </a:r>
            <a:r>
              <a:rPr lang="th-TH" sz="3200" dirty="0" smtClean="0">
                <a:latin typeface="Angsana New" panose="02020603050405020304" pitchFamily="18" charset="-34"/>
                <a:cs typeface="Angsana New" panose="02020603050405020304" pitchFamily="18" charset="-34"/>
              </a:rPr>
              <a:t>ซอฟต์แวร์แบ่งได้เป็น </a:t>
            </a:r>
            <a:r>
              <a:rPr lang="en-US" sz="3200" dirty="0" smtClean="0">
                <a:latin typeface="Angsana New" panose="02020603050405020304" pitchFamily="18" charset="-34"/>
                <a:cs typeface="Angsana New" panose="02020603050405020304" pitchFamily="18" charset="-34"/>
              </a:rPr>
              <a:t>2 </a:t>
            </a:r>
            <a:r>
              <a:rPr lang="th-TH" sz="3200" dirty="0" smtClean="0">
                <a:latin typeface="Angsana New" panose="02020603050405020304" pitchFamily="18" charset="-34"/>
                <a:cs typeface="Angsana New" panose="02020603050405020304" pitchFamily="18" charset="-34"/>
              </a:rPr>
              <a:t>ประเภท</a:t>
            </a:r>
            <a:endParaRPr lang="en-US" sz="3200" dirty="0">
              <a:latin typeface="Angsana New" panose="02020603050405020304" pitchFamily="18" charset="-34"/>
              <a:cs typeface="Angsana New" panose="02020603050405020304" pitchFamily="18" charset="-34"/>
            </a:endParaRPr>
          </a:p>
          <a:p>
            <a:pPr marL="457200" indent="-457200">
              <a:buFont typeface="Arial" panose="020B0604020202020204" pitchFamily="34" charset="0"/>
              <a:buChar char="•"/>
            </a:pPr>
            <a:r>
              <a:rPr lang="th-TH" sz="3200" dirty="0" smtClean="0">
                <a:latin typeface="Angsana New" panose="02020603050405020304" pitchFamily="18" charset="-34"/>
                <a:cs typeface="Angsana New" panose="02020603050405020304" pitchFamily="18" charset="-34"/>
                <a:hlinkClick r:id="rId4" action="ppaction://hlinksldjump"/>
              </a:rPr>
              <a:t>ซอฟต์แวร์ระบบ (</a:t>
            </a:r>
            <a:r>
              <a:rPr lang="en-US" sz="3200" dirty="0" smtClean="0">
                <a:latin typeface="Angsana New" panose="02020603050405020304" pitchFamily="18" charset="-34"/>
                <a:cs typeface="Angsana New" panose="02020603050405020304" pitchFamily="18" charset="-34"/>
                <a:hlinkClick r:id="rId4" action="ppaction://hlinksldjump"/>
              </a:rPr>
              <a:t>System Software)</a:t>
            </a:r>
            <a:endParaRPr lang="en-US" sz="3200" dirty="0">
              <a:latin typeface="Angsana New" panose="02020603050405020304" pitchFamily="18" charset="-34"/>
              <a:cs typeface="Angsana New" panose="02020603050405020304" pitchFamily="18" charset="-34"/>
            </a:endParaRPr>
          </a:p>
          <a:p>
            <a:pPr marL="457200" indent="-457200">
              <a:buFont typeface="Arial" panose="020B0604020202020204" pitchFamily="34" charset="0"/>
              <a:buChar char="•"/>
            </a:pPr>
            <a:r>
              <a:rPr lang="th-TH" sz="3200" dirty="0" smtClean="0">
                <a:latin typeface="Angsana New" panose="02020603050405020304" pitchFamily="18" charset="-34"/>
                <a:cs typeface="Angsana New" panose="02020603050405020304" pitchFamily="18" charset="-34"/>
                <a:hlinkClick r:id="rId5" action="ppaction://hlinksldjump"/>
              </a:rPr>
              <a:t>ซอฟต์แวร์ประยุกต์ </a:t>
            </a:r>
            <a:r>
              <a:rPr lang="en-US" sz="3200" dirty="0" smtClean="0">
                <a:latin typeface="Angsana New" panose="02020603050405020304" pitchFamily="18" charset="-34"/>
                <a:cs typeface="Angsana New" panose="02020603050405020304" pitchFamily="18" charset="-34"/>
                <a:hlinkClick r:id="rId5" action="ppaction://hlinksldjump"/>
              </a:rPr>
              <a:t>(Application Software)</a:t>
            </a:r>
            <a:endParaRPr lang="en-US" sz="3200" dirty="0">
              <a:latin typeface="Angsana New" panose="02020603050405020304" pitchFamily="18" charset="-34"/>
              <a:cs typeface="Angsana New" panose="02020603050405020304" pitchFamily="18" charset="-34"/>
            </a:endParaRPr>
          </a:p>
          <a:p>
            <a:pPr marL="457200" indent="-457200">
              <a:buFont typeface="Arial" panose="020B0604020202020204" pitchFamily="34" charset="0"/>
              <a:buChar char="•"/>
            </a:pPr>
            <a:endParaRPr lang="en-US" sz="3200" dirty="0">
              <a:latin typeface="Angsana New" panose="02020603050405020304" pitchFamily="18" charset="-34"/>
              <a:cs typeface="Angsana New" panose="02020603050405020304" pitchFamily="18" charset="-34"/>
            </a:endParaRPr>
          </a:p>
          <a:p>
            <a:r>
              <a:rPr lang="th-TH" sz="3200" i="1" dirty="0" smtClean="0">
                <a:latin typeface="Angsana New" panose="02020603050405020304" pitchFamily="18" charset="-34"/>
                <a:cs typeface="Angsana New" panose="02020603050405020304" pitchFamily="18" charset="-34"/>
              </a:rPr>
              <a:t>วัตถุประสงค์ของซอฟต์แวร์คือแปลงข้อมูลให้เป็นสารสนเทศ</a:t>
            </a:r>
            <a:endParaRPr lang="en-US" sz="3200" i="1" dirty="0">
              <a:latin typeface="Angsana New" panose="02020603050405020304" pitchFamily="18" charset="-34"/>
              <a:cs typeface="Angsana New" panose="02020603050405020304" pitchFamily="18" charset="-34"/>
            </a:endParaRPr>
          </a:p>
        </p:txBody>
      </p:sp>
    </p:spTree>
    <p:custDataLst>
      <p:tags r:id="rId1"/>
    </p:custDataLst>
    <p:extLst>
      <p:ext uri="{BB962C8B-B14F-4D97-AF65-F5344CB8AC3E}">
        <p14:creationId xmlns:p14="http://schemas.microsoft.com/office/powerpoint/2010/main" val="2987286339"/>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h-TH" sz="4000" dirty="0" smtClean="0">
                <a:latin typeface="Angsana New" panose="02020603050405020304" pitchFamily="18" charset="-34"/>
                <a:cs typeface="Angsana New" panose="02020603050405020304" pitchFamily="18" charset="-34"/>
              </a:rPr>
              <a:t>ซอฟต์แวร์ระบบ (</a:t>
            </a:r>
            <a:r>
              <a:rPr lang="en-US" sz="4000" dirty="0" smtClean="0">
                <a:latin typeface="Angsana New" panose="02020603050405020304" pitchFamily="18" charset="-34"/>
                <a:cs typeface="Angsana New" panose="02020603050405020304" pitchFamily="18" charset="-34"/>
              </a:rPr>
              <a:t>System Software)</a:t>
            </a:r>
            <a:endParaRPr lang="en-US" sz="4000" dirty="0">
              <a:latin typeface="Angsana New" panose="02020603050405020304" pitchFamily="18" charset="-34"/>
              <a:cs typeface="Angsana New" panose="02020603050405020304" pitchFamily="18" charset="-34"/>
            </a:endParaRPr>
          </a:p>
        </p:txBody>
      </p:sp>
      <p:sp>
        <p:nvSpPr>
          <p:cNvPr id="3" name="Content Placeholder 2"/>
          <p:cNvSpPr>
            <a:spLocks noGrp="1"/>
          </p:cNvSpPr>
          <p:nvPr>
            <p:ph idx="1"/>
          </p:nvPr>
        </p:nvSpPr>
        <p:spPr>
          <a:xfrm>
            <a:off x="1676401" y="1844532"/>
            <a:ext cx="9372600" cy="4403868"/>
          </a:xfrm>
        </p:spPr>
        <p:txBody>
          <a:bodyPr>
            <a:normAutofit/>
          </a:bodyPr>
          <a:lstStyle/>
          <a:p>
            <a:r>
              <a:rPr lang="th-TH" sz="3200" dirty="0" smtClean="0">
                <a:latin typeface="Angsana New" panose="02020603050405020304" pitchFamily="18" charset="-34"/>
                <a:cs typeface="Angsana New" panose="02020603050405020304" pitchFamily="18" charset="-34"/>
              </a:rPr>
              <a:t>ช่วยให้ซอฟต์แวร์ประยุกต์สามารถติดต่อกับฮาร์ดแวร์ของเครื่องได้</a:t>
            </a:r>
            <a:endParaRPr lang="en-US" sz="3200" dirty="0">
              <a:latin typeface="Angsana New" panose="02020603050405020304" pitchFamily="18" charset="-34"/>
              <a:cs typeface="Angsana New" panose="02020603050405020304" pitchFamily="18" charset="-34"/>
            </a:endParaRPr>
          </a:p>
          <a:p>
            <a:r>
              <a:rPr lang="th-TH" sz="3200" dirty="0" smtClean="0">
                <a:latin typeface="Angsana New" panose="02020603050405020304" pitchFamily="18" charset="-34"/>
                <a:cs typeface="Angsana New" panose="02020603050405020304" pitchFamily="18" charset="-34"/>
              </a:rPr>
              <a:t>ซอฟต์แวร์ระบบเป็นซอฟต์แวร์ที่ทำงานอยู่เบื้องหลัง</a:t>
            </a:r>
            <a:endParaRPr lang="en-US" sz="3200" dirty="0">
              <a:latin typeface="Angsana New" panose="02020603050405020304" pitchFamily="18" charset="-34"/>
              <a:cs typeface="Angsana New" panose="02020603050405020304" pitchFamily="18" charset="-34"/>
            </a:endParaRPr>
          </a:p>
          <a:p>
            <a:r>
              <a:rPr lang="th-TH" sz="3200" dirty="0" smtClean="0">
                <a:latin typeface="Angsana New" panose="02020603050405020304" pitchFamily="18" charset="-34"/>
                <a:cs typeface="Angsana New" panose="02020603050405020304" pitchFamily="18" charset="-34"/>
              </a:rPr>
              <a:t>ซอฟต์แวร์ระบบรวมโปรแกรมหลาย ๆ โปรแกรมไว้ด้วยกันดังนี้</a:t>
            </a:r>
            <a:endParaRPr lang="en-US" sz="3200" dirty="0">
              <a:latin typeface="Angsana New" panose="02020603050405020304" pitchFamily="18" charset="-34"/>
              <a:cs typeface="Angsana New" panose="02020603050405020304" pitchFamily="18" charset="-34"/>
            </a:endParaRPr>
          </a:p>
          <a:p>
            <a:pPr lvl="1"/>
            <a:r>
              <a:rPr lang="th-TH" sz="3200" dirty="0" smtClean="0">
                <a:latin typeface="Angsana New" panose="02020603050405020304" pitchFamily="18" charset="-34"/>
                <a:cs typeface="Angsana New" panose="02020603050405020304" pitchFamily="18" charset="-34"/>
                <a:hlinkClick r:id="rId4" action="ppaction://hlinksldjump"/>
              </a:rPr>
              <a:t>ระบบปฏิบัติการ (</a:t>
            </a:r>
            <a:r>
              <a:rPr lang="en-US" sz="3200" dirty="0" smtClean="0">
                <a:latin typeface="Angsana New" panose="02020603050405020304" pitchFamily="18" charset="-34"/>
                <a:cs typeface="Angsana New" panose="02020603050405020304" pitchFamily="18" charset="-34"/>
                <a:hlinkClick r:id="rId4" action="ppaction://hlinksldjump"/>
              </a:rPr>
              <a:t>Operating System)</a:t>
            </a:r>
            <a:endParaRPr lang="en-US" sz="3200" dirty="0">
              <a:latin typeface="Angsana New" panose="02020603050405020304" pitchFamily="18" charset="-34"/>
              <a:cs typeface="Angsana New" panose="02020603050405020304" pitchFamily="18" charset="-34"/>
            </a:endParaRPr>
          </a:p>
          <a:p>
            <a:pPr lvl="1"/>
            <a:r>
              <a:rPr lang="th-TH" sz="3200" dirty="0" err="1" smtClean="0">
                <a:latin typeface="Angsana New" panose="02020603050405020304" pitchFamily="18" charset="-34"/>
                <a:cs typeface="Angsana New" panose="02020603050405020304" pitchFamily="18" charset="-34"/>
                <a:hlinkClick r:id="rId5" action="ppaction://hlinksldjump"/>
              </a:rPr>
              <a:t>ยูทิ</a:t>
            </a:r>
            <a:r>
              <a:rPr lang="th-TH" sz="3200" dirty="0" smtClean="0">
                <a:latin typeface="Angsana New" panose="02020603050405020304" pitchFamily="18" charset="-34"/>
                <a:cs typeface="Angsana New" panose="02020603050405020304" pitchFamily="18" charset="-34"/>
                <a:hlinkClick r:id="rId5" action="ppaction://hlinksldjump"/>
              </a:rPr>
              <a:t>ลิตี (</a:t>
            </a:r>
            <a:r>
              <a:rPr lang="en-US" sz="3200" dirty="0" smtClean="0">
                <a:latin typeface="Angsana New" panose="02020603050405020304" pitchFamily="18" charset="-34"/>
                <a:cs typeface="Angsana New" panose="02020603050405020304" pitchFamily="18" charset="-34"/>
                <a:hlinkClick r:id="rId5" action="ppaction://hlinksldjump"/>
              </a:rPr>
              <a:t>Utilities )</a:t>
            </a:r>
            <a:endParaRPr lang="en-US" sz="3200" dirty="0">
              <a:latin typeface="Angsana New" panose="02020603050405020304" pitchFamily="18" charset="-34"/>
              <a:cs typeface="Angsana New" panose="02020603050405020304" pitchFamily="18" charset="-34"/>
            </a:endParaRPr>
          </a:p>
          <a:p>
            <a:pPr lvl="1"/>
            <a:r>
              <a:rPr lang="th-TH" sz="3200" dirty="0" smtClean="0">
                <a:latin typeface="Angsana New" panose="02020603050405020304" pitchFamily="18" charset="-34"/>
                <a:cs typeface="Angsana New" panose="02020603050405020304" pitchFamily="18" charset="-34"/>
                <a:hlinkClick r:id="rId5" action="ppaction://hlinksldjump"/>
              </a:rPr>
              <a:t>ดี</a:t>
            </a:r>
            <a:r>
              <a:rPr lang="th-TH" sz="3200" dirty="0" err="1" smtClean="0">
                <a:latin typeface="Angsana New" panose="02020603050405020304" pitchFamily="18" charset="-34"/>
                <a:cs typeface="Angsana New" panose="02020603050405020304" pitchFamily="18" charset="-34"/>
                <a:hlinkClick r:id="rId5" action="ppaction://hlinksldjump"/>
              </a:rPr>
              <a:t>ไวซ์ไดรเวอร์</a:t>
            </a:r>
            <a:r>
              <a:rPr lang="th-TH" sz="3200" dirty="0" smtClean="0">
                <a:latin typeface="Angsana New" panose="02020603050405020304" pitchFamily="18" charset="-34"/>
                <a:cs typeface="Angsana New" panose="02020603050405020304" pitchFamily="18" charset="-34"/>
                <a:hlinkClick r:id="rId5" action="ppaction://hlinksldjump"/>
              </a:rPr>
              <a:t> (</a:t>
            </a:r>
            <a:r>
              <a:rPr lang="en-US" sz="3200" dirty="0" smtClean="0">
                <a:latin typeface="Angsana New" panose="02020603050405020304" pitchFamily="18" charset="-34"/>
                <a:cs typeface="Angsana New" panose="02020603050405020304" pitchFamily="18" charset="-34"/>
                <a:hlinkClick r:id="rId5" action="ppaction://hlinksldjump"/>
              </a:rPr>
              <a:t>Device Driver)</a:t>
            </a:r>
            <a:endParaRPr lang="en-US" sz="3200" dirty="0">
              <a:latin typeface="Angsana New" panose="02020603050405020304" pitchFamily="18" charset="-34"/>
              <a:cs typeface="Angsana New" panose="02020603050405020304" pitchFamily="18" charset="-34"/>
            </a:endParaRPr>
          </a:p>
          <a:p>
            <a:pPr marL="0" indent="0">
              <a:buNone/>
            </a:pPr>
            <a:endParaRPr lang="en-US" sz="3200" dirty="0">
              <a:latin typeface="Angsana New" panose="02020603050405020304" pitchFamily="18" charset="-34"/>
              <a:cs typeface="Angsana New" panose="02020603050405020304" pitchFamily="18" charset="-34"/>
            </a:endParaRPr>
          </a:p>
        </p:txBody>
      </p:sp>
    </p:spTree>
    <p:custDataLst>
      <p:tags r:id="rId1"/>
    </p:custDataLst>
    <p:extLst>
      <p:ext uri="{BB962C8B-B14F-4D97-AF65-F5344CB8AC3E}">
        <p14:creationId xmlns:p14="http://schemas.microsoft.com/office/powerpoint/2010/main" val="953781112"/>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h-TH" sz="4000" dirty="0">
                <a:latin typeface="Angsana New" panose="02020603050405020304" pitchFamily="18" charset="-34"/>
                <a:cs typeface="Angsana New" panose="02020603050405020304" pitchFamily="18" charset="-34"/>
              </a:rPr>
              <a:t>ซอฟต์แวร์ระบบ (</a:t>
            </a:r>
            <a:r>
              <a:rPr lang="en-US" sz="4000" dirty="0">
                <a:latin typeface="Angsana New" panose="02020603050405020304" pitchFamily="18" charset="-34"/>
                <a:cs typeface="Angsana New" panose="02020603050405020304" pitchFamily="18" charset="-34"/>
              </a:rPr>
              <a:t>System Software)</a:t>
            </a:r>
            <a:r>
              <a:rPr lang="th-TH" sz="4000" dirty="0" smtClean="0">
                <a:latin typeface="Angsana New" panose="02020603050405020304" pitchFamily="18" charset="-34"/>
                <a:cs typeface="Angsana New" panose="02020603050405020304" pitchFamily="18" charset="-34"/>
              </a:rPr>
              <a:t> (ต่อ)</a:t>
            </a:r>
            <a:endParaRPr lang="en-US" sz="4000" dirty="0"/>
          </a:p>
        </p:txBody>
      </p:sp>
      <p:sp>
        <p:nvSpPr>
          <p:cNvPr id="3" name="Content Placeholder 2"/>
          <p:cNvSpPr>
            <a:spLocks noGrp="1"/>
          </p:cNvSpPr>
          <p:nvPr>
            <p:ph idx="1"/>
          </p:nvPr>
        </p:nvSpPr>
        <p:spPr>
          <a:xfrm>
            <a:off x="1828800" y="1430383"/>
            <a:ext cx="7872413" cy="5046617"/>
          </a:xfrm>
        </p:spPr>
        <p:txBody>
          <a:bodyPr>
            <a:normAutofit/>
          </a:bodyPr>
          <a:lstStyle/>
          <a:p>
            <a:r>
              <a:rPr lang="th-TH" sz="3200" dirty="0" smtClean="0">
                <a:latin typeface="Angsana New" panose="02020603050405020304" pitchFamily="18" charset="-34"/>
                <a:cs typeface="Angsana New" panose="02020603050405020304" pitchFamily="18" charset="-34"/>
              </a:rPr>
              <a:t>ระบบปฏิบัติการ</a:t>
            </a:r>
            <a:endParaRPr lang="en-US" sz="3200" dirty="0">
              <a:latin typeface="Angsana New" panose="02020603050405020304" pitchFamily="18" charset="-34"/>
              <a:cs typeface="Angsana New" panose="02020603050405020304" pitchFamily="18" charset="-34"/>
            </a:endParaRPr>
          </a:p>
          <a:p>
            <a:pPr lvl="1"/>
            <a:r>
              <a:rPr lang="th-TH" sz="3200" dirty="0" smtClean="0">
                <a:latin typeface="Angsana New" panose="02020603050405020304" pitchFamily="18" charset="-34"/>
                <a:cs typeface="Angsana New" panose="02020603050405020304" pitchFamily="18" charset="-34"/>
              </a:rPr>
              <a:t>ทำหน้าที่จัดสรรทรัพยากรต่าง ๆของคอมพิวเตอร์</a:t>
            </a:r>
            <a:endParaRPr lang="en-US" sz="3200" dirty="0">
              <a:latin typeface="Angsana New" panose="02020603050405020304" pitchFamily="18" charset="-34"/>
              <a:cs typeface="Angsana New" panose="02020603050405020304" pitchFamily="18" charset="-34"/>
            </a:endParaRPr>
          </a:p>
          <a:p>
            <a:pPr lvl="1"/>
            <a:r>
              <a:rPr lang="th-TH" sz="3200" dirty="0" smtClean="0">
                <a:latin typeface="Angsana New" panose="02020603050405020304" pitchFamily="18" charset="-34"/>
                <a:cs typeface="Angsana New" panose="02020603050405020304" pitchFamily="18" charset="-34"/>
              </a:rPr>
              <a:t>จัดเตรียมส่วนติดต่อระหว่างผู้ใช้กับคอมพิวเตอร์</a:t>
            </a:r>
            <a:endParaRPr lang="en-US" sz="3200" dirty="0">
              <a:latin typeface="Angsana New" panose="02020603050405020304" pitchFamily="18" charset="-34"/>
              <a:cs typeface="Angsana New" panose="02020603050405020304" pitchFamily="18" charset="-34"/>
            </a:endParaRPr>
          </a:p>
          <a:p>
            <a:pPr lvl="1"/>
            <a:r>
              <a:rPr lang="th-TH" sz="3200" dirty="0" smtClean="0">
                <a:latin typeface="Angsana New" panose="02020603050405020304" pitchFamily="18" charset="-34"/>
                <a:cs typeface="Angsana New" panose="02020603050405020304" pitchFamily="18" charset="-34"/>
              </a:rPr>
              <a:t>เปิดใช้งานซอฟต์แวร์ประยุกต์</a:t>
            </a:r>
            <a:endParaRPr lang="en-US" sz="3200" dirty="0">
              <a:latin typeface="Angsana New" panose="02020603050405020304" pitchFamily="18" charset="-34"/>
              <a:cs typeface="Angsana New" panose="02020603050405020304" pitchFamily="18" charset="-34"/>
            </a:endParaRPr>
          </a:p>
          <a:p>
            <a:endParaRPr lang="en-US" sz="3200" dirty="0">
              <a:latin typeface="Angsana New" panose="02020603050405020304" pitchFamily="18" charset="-34"/>
              <a:cs typeface="Angsana New" panose="02020603050405020304" pitchFamily="18" charset="-34"/>
            </a:endParaRPr>
          </a:p>
        </p:txBody>
      </p:sp>
      <p:sp>
        <p:nvSpPr>
          <p:cNvPr id="9" name="Text Box 4">
            <a:hlinkClick r:id="rId4" action="ppaction://hlinksldjump"/>
          </p:cNvPr>
          <p:cNvSpPr txBox="1">
            <a:spLocks noChangeArrowheads="1"/>
          </p:cNvSpPr>
          <p:nvPr/>
        </p:nvSpPr>
        <p:spPr bwMode="auto">
          <a:xfrm>
            <a:off x="10515600" y="5943600"/>
            <a:ext cx="12858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th-TH" sz="3200" b="1" dirty="0" smtClean="0">
                <a:solidFill>
                  <a:schemeClr val="tx2"/>
                </a:solidFill>
                <a:latin typeface="Angsana New" panose="02020603050405020304" pitchFamily="18" charset="-34"/>
                <a:cs typeface="Angsana New" panose="02020603050405020304" pitchFamily="18" charset="-34"/>
                <a:hlinkClick r:id="rId5" action="ppaction://hlinksldjump"/>
              </a:rPr>
              <a:t>กลับ</a:t>
            </a:r>
            <a:endParaRPr lang="en-US" sz="3200" b="1" dirty="0">
              <a:solidFill>
                <a:schemeClr val="tx2"/>
              </a:solidFill>
              <a:latin typeface="Angsana New" panose="02020603050405020304" pitchFamily="18" charset="-34"/>
              <a:cs typeface="Angsana New" panose="02020603050405020304" pitchFamily="18" charset="-34"/>
            </a:endParaRPr>
          </a:p>
        </p:txBody>
      </p:sp>
      <p:pic>
        <p:nvPicPr>
          <p:cNvPr id="7" name="Picture 6"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01810" y="3787065"/>
            <a:ext cx="6465277" cy="1990862"/>
          </a:xfrm>
          <a:prstGeom prst="rect">
            <a:avLst/>
          </a:prstGeom>
        </p:spPr>
      </p:pic>
    </p:spTree>
    <p:custDataLst>
      <p:tags r:id="rId1"/>
    </p:custDataLst>
    <p:extLst>
      <p:ext uri="{BB962C8B-B14F-4D97-AF65-F5344CB8AC3E}">
        <p14:creationId xmlns:p14="http://schemas.microsoft.com/office/powerpoint/2010/main" val="1992292911"/>
      </p:ext>
    </p:extLst>
  </p:cSld>
  <p:clrMapOvr>
    <a:masterClrMapping/>
  </p:clrMapOvr>
  <p:transition spd="slow">
    <p:cove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McGrawHill">
  <a:themeElements>
    <a:clrScheme name="CE colors 2015">
      <a:dk1>
        <a:sysClr val="windowText" lastClr="000000"/>
      </a:dk1>
      <a:lt1>
        <a:sysClr val="window" lastClr="FFFFFF"/>
      </a:lt1>
      <a:dk2>
        <a:srgbClr val="7A96BE"/>
      </a:dk2>
      <a:lt2>
        <a:srgbClr val="DAD7BE"/>
      </a:lt2>
      <a:accent1>
        <a:srgbClr val="239FC6"/>
      </a:accent1>
      <a:accent2>
        <a:srgbClr val="F79757"/>
      </a:accent2>
      <a:accent3>
        <a:srgbClr val="899F77"/>
      </a:accent3>
      <a:accent4>
        <a:srgbClr val="FFE894"/>
      </a:accent4>
      <a:accent5>
        <a:srgbClr val="B33925"/>
      </a:accent5>
      <a:accent6>
        <a:srgbClr val="5B57A6"/>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cGrawHill" id="{7C94D4A8-B17B-4188-B355-E3C291578E60}" vid="{C30ECC65-4D7D-4670-8CB6-B48332D91B4D}"/>
    </a:ext>
  </a:extLst>
</a:theme>
</file>

<file path=ppt/theme/theme2.xml><?xml version="1.0" encoding="utf-8"?>
<a:theme xmlns:a="http://schemas.openxmlformats.org/drawingml/2006/main" name="1_Office Theme">
  <a:themeElements>
    <a:clrScheme name="CE colors 2015">
      <a:dk1>
        <a:sysClr val="windowText" lastClr="000000"/>
      </a:dk1>
      <a:lt1>
        <a:sysClr val="window" lastClr="FFFFFF"/>
      </a:lt1>
      <a:dk2>
        <a:srgbClr val="7A96BE"/>
      </a:dk2>
      <a:lt2>
        <a:srgbClr val="DAD7BE"/>
      </a:lt2>
      <a:accent1>
        <a:srgbClr val="239FC6"/>
      </a:accent1>
      <a:accent2>
        <a:srgbClr val="F79757"/>
      </a:accent2>
      <a:accent3>
        <a:srgbClr val="899F77"/>
      </a:accent3>
      <a:accent4>
        <a:srgbClr val="FFE894"/>
      </a:accent4>
      <a:accent5>
        <a:srgbClr val="B33925"/>
      </a:accent5>
      <a:accent6>
        <a:srgbClr val="5B57A6"/>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McGrawHill</Template>
  <TotalTime>766</TotalTime>
  <Words>2732</Words>
  <Application>Microsoft Office PowerPoint</Application>
  <PresentationFormat>Widescreen</PresentationFormat>
  <Paragraphs>307</Paragraphs>
  <Slides>27</Slides>
  <Notes>25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27</vt:i4>
      </vt:variant>
    </vt:vector>
  </HeadingPairs>
  <TitlesOfParts>
    <vt:vector size="35" baseType="lpstr">
      <vt:lpstr>宋体</vt:lpstr>
      <vt:lpstr>Angsana New</vt:lpstr>
      <vt:lpstr>Arial</vt:lpstr>
      <vt:lpstr>Calibri</vt:lpstr>
      <vt:lpstr>Times New Roman</vt:lpstr>
      <vt:lpstr>Wingdings</vt:lpstr>
      <vt:lpstr>McGrawHill</vt:lpstr>
      <vt:lpstr>1_Office Theme</vt:lpstr>
      <vt:lpstr>เทคโนโลยีสารสนเทศ อินเทอร์เน็ต และตัวคุณ</vt:lpstr>
      <vt:lpstr>วัตถุประสงค์ หลังจากศึกษาบทนี้แล้ว คุณสามารถ</vt:lpstr>
      <vt:lpstr>วัตถุประสงค์ หลังจากศึกษาบทนี้แล้ว คุณสามารถ (ต่อ)</vt:lpstr>
      <vt:lpstr>บทนำ</vt:lpstr>
      <vt:lpstr>ส่วนประกอบของระบบสารสนเทศ</vt:lpstr>
      <vt:lpstr>บุคลากร (People)</vt:lpstr>
      <vt:lpstr>ซอฟต์แวร์ (Software)</vt:lpstr>
      <vt:lpstr>ซอฟต์แวร์ระบบ (System Software)</vt:lpstr>
      <vt:lpstr>ซอฟต์แวร์ระบบ (System Software) (ต่อ)</vt:lpstr>
      <vt:lpstr>ซอฟต์แวร์ระบบ (System Software) (ต่อ)</vt:lpstr>
      <vt:lpstr>ซอฟต์แวร์ ประยุกต์  (Application Software)</vt:lpstr>
      <vt:lpstr>ชนิดของคอมพิวเตอร์</vt:lpstr>
      <vt:lpstr>ชนิดของคอมพิวเตอร์ส่วนบุคคล</vt:lpstr>
      <vt:lpstr>ฮาร์ดแวร์ของคอมพิวเตอร์ส่วนบุคคล</vt:lpstr>
      <vt:lpstr>หน่วยระบบ (System Unit )</vt:lpstr>
      <vt:lpstr>อุปกรณ์รับเข้า/ส่งออก (Input/Output Devices)</vt:lpstr>
      <vt:lpstr>หน่วยความจำสำรอง (Secondary Storage)</vt:lpstr>
      <vt:lpstr>อุปกรณ์สื่อสาร (Communications)</vt:lpstr>
      <vt:lpstr>ข้อมูล (Data)</vt:lpstr>
      <vt:lpstr>ไฟล์เอกสาร (Document Files)</vt:lpstr>
      <vt:lpstr>ไฟล์แผ่นตารางทำการ (Worksheet Files)</vt:lpstr>
      <vt:lpstr>ไฟล์ฐานข้อมูล (Database Files)</vt:lpstr>
      <vt:lpstr>ไฟล์การนำเสนอ (Presentation Files)</vt:lpstr>
      <vt:lpstr>ภาวะการเชื่อมต่อ และโมบายอินเทอร์เน็ต  Connectivity and the Mobile Internet</vt:lpstr>
      <vt:lpstr>อาชีพที่เกี่ยวข้องกับไอที (Careers in IT)</vt:lpstr>
      <vt:lpstr>อาชีพที่เกี่ยวข้องกับไอที (Careers in IT) (ต่อ)</vt:lpstr>
      <vt:lpstr>มองไปในอนาคต   (A Look to the Future)</vt:lpstr>
    </vt:vector>
  </TitlesOfParts>
  <Company>Glendale Community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rhall3</dc:creator>
  <cp:lastModifiedBy>sasalak tongkaw</cp:lastModifiedBy>
  <cp:revision>117</cp:revision>
  <dcterms:created xsi:type="dcterms:W3CDTF">2012-10-22T18:21:37Z</dcterms:created>
  <dcterms:modified xsi:type="dcterms:W3CDTF">2015-05-27T02:53:21Z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089EAEDE-634E-4A06-832A-DACA3A90CA18</vt:lpwstr>
  </property>
  <property fmtid="{D5CDD505-2E9C-101B-9397-08002B2CF9AE}" pid="3" name="ArticulatePath">
    <vt:lpwstr>OLeary_CE_2015_PPT_Ch01</vt:lpwstr>
  </property>
</Properties>
</file>