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06" r:id="rId3"/>
    <p:sldId id="370" r:id="rId4"/>
    <p:sldId id="329" r:id="rId5"/>
    <p:sldId id="308" r:id="rId6"/>
    <p:sldId id="310" r:id="rId7"/>
    <p:sldId id="311" r:id="rId8"/>
    <p:sldId id="312" r:id="rId9"/>
    <p:sldId id="331" r:id="rId10"/>
    <p:sldId id="338" r:id="rId11"/>
    <p:sldId id="328" r:id="rId1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3333CC"/>
    <a:srgbClr val="CC99FF"/>
    <a:srgbClr val="CC0099"/>
    <a:srgbClr val="C09CAE"/>
    <a:srgbClr val="EEA0CD"/>
    <a:srgbClr val="ECA6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1D686E5D-4599-4622-BAC8-15939F1DD4D9}" type="datetimeFigureOut">
              <a:rPr lang="en-US"/>
              <a:pPr>
                <a:defRPr/>
              </a:pPr>
              <a:t>9/11/2011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5ACB585A-C8B8-4742-AB9B-9C8818A1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B585A-C8B8-4742-AB9B-9C8818A12F8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AE1C9-3491-4661-840D-2E282D3A5CB7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3AFC-3411-4384-ADD4-FD9EC804BF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9135-4A38-4EE3-9DF2-B753B3181DB7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33E3-843A-4CA9-827D-E8B0C7BE0E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1BE7-0F13-4025-884A-1B0ADA4C3E02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A470-7A25-4459-B48C-4B7FB55FA5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C59486-3E93-4275-A4C7-D982A0472A64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6B41-777E-49E8-9FE7-E80CE67322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D023-DFEF-4C97-B5E7-B330B207560A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766D-BA27-4FAB-B78F-0AA56FF6188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040D-A684-473F-87BC-950C21985204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7D5A-8C0E-425A-9765-75A1DE6FC7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BC16-503C-4B4E-9DF6-CFF42A00D4D6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BC29-3C88-4A95-B346-FF4A1FC7BA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918E-ECF6-4464-B607-F29CF5FC664D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BB-1861-45B3-843D-055FEC9D09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20BF-54F6-469E-ABF4-9677ACA34DFC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6CD8-2A17-477D-AAA6-4568AFA0CE0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01F2-7E95-4CD5-BC9B-A2616DCC132A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537D-DECD-4FC0-940E-5908953E312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CC52-430C-4DAC-906D-378046A6CAB3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F3A-A01A-424D-BA92-17E2D80EE7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44E03-D0F3-42D5-9265-52ED6579AE98}" type="datetime1">
              <a:rPr lang="th-TH"/>
              <a:pPr>
                <a:defRPr/>
              </a:pPr>
              <a:t>11/09/54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5A0E8-D4DE-402D-AA69-EC998D7DAC1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83976" y="404664"/>
            <a:ext cx="7772400" cy="1470025"/>
          </a:xfrm>
        </p:spPr>
        <p:txBody>
          <a:bodyPr/>
          <a:lstStyle/>
          <a:p>
            <a:pPr algn="l">
              <a:defRPr/>
            </a:pP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การวิเคราะห์และออกแบบระบบ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pic>
        <p:nvPicPr>
          <p:cNvPr id="4101" name="Picture 5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650" y="44450"/>
            <a:ext cx="17859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5949280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140968"/>
            <a:ext cx="85689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UNIT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13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:</a:t>
            </a: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การประเมินผลและ</a:t>
            </a:r>
          </a:p>
          <a:p>
            <a:pPr algn="r">
              <a:defRPr/>
            </a:pP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การบำรุงรักษา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5" name="Picture 5" descr="disk1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7" name="Picture 6" descr="com017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0" name="Picture 9" descr="LOGO--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ความล้าสมัยของระบบ</a:t>
            </a:r>
            <a:endParaRPr lang="th-TH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1988840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เทคโนโลยีที่พัฒนาต่อเนื่อง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ค่าใช้จ่ายสูง มีตัวบ่งชี้ดังนี้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ประวัติการบำรุงรักษา 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ค่าใช้จ่ายในการทำงาน เวลาทำงานเพิ่มขึ้น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มีโปรแกรมสำเร็จรูปที่ทำงานได้ในลักษณะเดียวกันหรือมากกว่า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มีเทคโนโลยีที่เสนอทางเลือกในการทำงานเช่นเดียวกับระบบที่ใช้อยู่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การบำรุงรักษาระบบ เปลี่ยนแปลงระบบ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ผู้ใช้ต้องการระบบใหม่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764704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065542"/>
            <a:ext cx="4824536" cy="31547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7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rdia New" pitchFamily="34" charset="-34"/>
                  <a:cs typeface="Cordia New" pitchFamily="34" charset="-34"/>
                </a:rPr>
                <a:t>การประเมินผลหลังการติดตั้ง</a:t>
              </a:r>
              <a:endPara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755576" y="1796618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ความถูกต้องแม่นยำ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ความพึงพอใจของผู้ใช้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ความน่าเชื่อถือของระบบ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ความสามารถในการควบคุมระบบ ความปลอดภัย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ประสิทธิภาพอุปกรณ์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คุณภาพฐานข้อมูล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ประสิทธิภาพของทีมงานผู้ดูแลระบบ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ความสมบูรณ์เอกสารประกอบระบบ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คุณภาพและประสิทธิภาพของการฝึกอบรม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ความแม่นยำการประมาณค่าใช้จ่าย ประโยชน์ที่ได้รับ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indent="269875">
              <a:buFont typeface="Arial" pitchFamily="34" charset="0"/>
              <a:buChar char="•"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7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rdia New" pitchFamily="34" charset="-34"/>
                  <a:cs typeface="Cordia New" pitchFamily="34" charset="-34"/>
                </a:rPr>
                <a:t>การประเมินผลหลังการติดตั้ง</a:t>
              </a:r>
              <a:endPara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755576" y="1796618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สัมภาษณ์ผู้ใช้ 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สังเกตการณ์ การทำงานของผู้ใช้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อ่านเอกสารทั้งหมด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พิจาณาตัวอย่างเอกสารที่เป็นแหล่งข้อมูล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ใช้แบบสอบถามในการเก็บข้อมูล</a:t>
            </a:r>
          </a:p>
          <a:p>
            <a:pPr indent="269875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วิเคราะห์จากการบำรุงรักษาระบบและระบบขอความช่วยเหลือ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indent="269875">
              <a:buFont typeface="Arial" pitchFamily="34" charset="0"/>
              <a:buChar char="•"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7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ounded Rectangle 7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269875" algn="ctr"/>
              <a:r>
                <a:rPr lang="th-TH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rdia New" pitchFamily="34" charset="-34"/>
                  <a:cs typeface="Cordia New" pitchFamily="34" charset="-34"/>
                </a:rPr>
                <a:t>การวัดความสามารถของระบบ </a:t>
              </a:r>
              <a:endPara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9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2" name="Picture 11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755576" y="1988840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เวลาในการโต้ตอบ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Response Time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ช่องความถี่ของข้อมูล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Bandwidth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 บอกเวลาของข้อมูลที่ระบบสามารถจัดการได้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เวลาครบวงงาน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Turnaround Time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 เป็นการวัดเวลาระหว่างการทำงานของเครื่องตั้งแต่เริ่ม จนเสร็จสิ้น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583-4797-461E-8D3D-68497A76AEA9}" type="slidenum">
              <a:rPr lang="en-US" sz="2800">
                <a:latin typeface="Cordia New" pitchFamily="34" charset="-34"/>
                <a:cs typeface="Cordia New" pitchFamily="34" charset="-34"/>
              </a:rPr>
              <a:pPr/>
              <a:t>5</a:t>
            </a:fld>
            <a:endParaRPr lang="th-TH" sz="28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วัตถุประสงค์ในการบำรุงรัการะบบ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เพื่อติดตามประเมินผลการใช้ระบบ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เพื่อแก้ปัญหาหรือข้อผิดพลาดของระบบ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ดูแลระบบให้สามารถดำเนินไปอย่างมีประสิทธิภาพตลอดเวลา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เพื่อตอบสนองความต้องการใหม่ๆ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เพื่อปรับปรุงระบบใหเมีประสิทธิภาพมากยิ่งขึ้น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  <a:p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13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ounded Rectangle 13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rdia New" pitchFamily="34" charset="-34"/>
                  <a:cs typeface="Cordia New" pitchFamily="34" charset="-34"/>
                </a:rPr>
                <a:t>การบำรุงรักษาระบบ</a:t>
              </a:r>
              <a:endParaRPr lang="th-TH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15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7" name="Picture 16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5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7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0" name="Picture 9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กิจกรรมในการบำรุงรักษาระบบ</a:t>
            </a:r>
            <a:endParaRPr lang="th-TH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th-TH" dirty="0" smtClean="0"/>
              <a:t>เก็บรวบรวมคำร้องขอให้บำรุงรักษา</a:t>
            </a:r>
          </a:p>
          <a:p>
            <a:r>
              <a:rPr lang="th-TH" dirty="0" smtClean="0"/>
              <a:t>วิเคราะห์ข้อมูลคำร้อง</a:t>
            </a:r>
          </a:p>
          <a:p>
            <a:r>
              <a:rPr lang="th-TH" dirty="0" smtClean="0"/>
              <a:t>ออกแบบการทำงานที่ต้องการบำรุงรักษา</a:t>
            </a:r>
          </a:p>
          <a:p>
            <a:r>
              <a:rPr lang="th-TH" dirty="0" smtClean="0"/>
              <a:t>บำรุงรักษาระบบ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5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7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0" name="Picture 9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th-TH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วิธีการบำรุงรักษาระบบ</a:t>
            </a:r>
            <a:endParaRPr lang="th-TH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pPr marL="0" indent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  การบำรุงรักษาระบบเพื่อให้ระบบมีความถูกต้อง (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Corrective Maintenance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)ทำได้จากการตรวจสอบระบบ เกิดขึ้นทันทีหลังติดตั้งระบบ</a:t>
            </a:r>
          </a:p>
          <a:p>
            <a:pPr marL="0" indent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การบำรุงรักษาระบบเพื่อปรับการทำงานของระบบ (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Adaptive Maintenance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เพื่อดัดแปลงขั้นตอนการทำงานบางส่วนของระบบตามเงื่อนไขที่เพิ่มขึ้น</a:t>
            </a:r>
          </a:p>
          <a:p>
            <a:pPr marL="0" indent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การบำรุงรักษาระบบเพื่อให้ระบบสมบูรณ์ (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Perfective Maintenance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)เป็นการบำรุงรักษาเพื่อเพิ่มเติมลักษณะการทำงานบางอย่างเข้าไปในระบบ เพื่อให้เกิดความสะดวก</a:t>
            </a:r>
          </a:p>
          <a:p>
            <a:pPr marL="0" indent="0"/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การบำรุงรักษาทำเพื่อป้องกัน (</a:t>
            </a:r>
            <a:r>
              <a:rPr lang="en-US" sz="2800" dirty="0" smtClean="0">
                <a:latin typeface="Cordia New" pitchFamily="34" charset="-34"/>
                <a:cs typeface="Cordia New" pitchFamily="34" charset="-34"/>
              </a:rPr>
              <a:t>Preventive Maintenance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) เพื่อป้องกันหรือลดโอกาสที่เกิดข้อพิดพลาดขึ้นในระหว่างการดำเนินงานในอนาคต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5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7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0" name="Picture 9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ปัจจัยที่มีผลกระทบกับค่าใช้จ่ายในการบำรุงรักษา</a:t>
            </a:r>
            <a:endParaRPr lang="th-TH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560" y="1700808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จำนวน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ข้อผิดพลาดที่แฝงอยู่ภายในระบบ</a:t>
            </a:r>
          </a:p>
          <a:p>
            <a:pPr marL="0" indent="0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จำนวนผู้ใช้ระบบ</a:t>
            </a:r>
          </a:p>
          <a:p>
            <a:pPr marL="0" indent="0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คุณภาพเอกสารประกอบระบบ</a:t>
            </a:r>
          </a:p>
          <a:p>
            <a:pPr marL="0" indent="0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คุณภาพของทีมงานผู้ดูแลระบบ</a:t>
            </a:r>
          </a:p>
          <a:p>
            <a:pPr marL="0" indent="0"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เครื่องมือที่ใช้สนับสนุนการบำรุงรักษาระบบ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313" y="214313"/>
            <a:ext cx="8929687" cy="1387475"/>
            <a:chOff x="214282" y="214290"/>
            <a:chExt cx="8929718" cy="1387496"/>
          </a:xfrm>
        </p:grpSpPr>
        <p:pic>
          <p:nvPicPr>
            <p:cNvPr id="5" name="Picture 5" descr="disk1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571480"/>
              <a:ext cx="76200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ounded Rectangle 5"/>
            <p:cNvSpPr/>
            <p:nvPr/>
          </p:nvSpPr>
          <p:spPr>
            <a:xfrm>
              <a:off x="214282" y="428605"/>
              <a:ext cx="8786843" cy="9287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endParaRPr>
            </a:p>
          </p:txBody>
        </p:sp>
        <p:pic>
          <p:nvPicPr>
            <p:cNvPr id="7" name="Picture 6" descr="com017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8990" y="214290"/>
              <a:ext cx="1515010" cy="138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-3301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195590"/>
            <a:ext cx="646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effectLst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10" name="Picture 9" descr="LOGO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1008112" cy="1250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ปัญหาในการบำรุงรักษา</a:t>
            </a:r>
            <a:endParaRPr lang="th-TH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ค่าใช้จ่าย มองเห็นไม่ชัด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บุคลากรผู้ทำหน้าที่บำรุงรักษาระบบ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เอกสารประกอบระบบไม่มี หรือสูญหาย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การแก้ไขไม่มีประสิทธิภาพเพียงพอ</a:t>
            </a:r>
          </a:p>
          <a:p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ระบบที่มีอยู่เดิมไม่สามารถแก้ไขหรือปรับปรุงได้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_template_46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dpu_template_465</Template>
  <TotalTime>1478</TotalTime>
  <Words>484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dpu_template_465</vt:lpstr>
      <vt:lpstr>การวิเคราะห์และออกแบบระบบ</vt:lpstr>
      <vt:lpstr>Slide 2</vt:lpstr>
      <vt:lpstr>Slide 3</vt:lpstr>
      <vt:lpstr>Slide 4</vt:lpstr>
      <vt:lpstr>Slide 5</vt:lpstr>
      <vt:lpstr>กิจกรรมในการบำรุงรักษาระบบ</vt:lpstr>
      <vt:lpstr>วิธีการบำรุงรักษาระบบ</vt:lpstr>
      <vt:lpstr>ปัจจัยที่มีผลกระทบกับค่าใช้จ่ายในการบำรุงรักษา</vt:lpstr>
      <vt:lpstr>ปัญหาในการบำรุงรักษา</vt:lpstr>
      <vt:lpstr>ความล้าสมัยของระบบ</vt:lpstr>
      <vt:lpstr>Slide 11</vt:lpstr>
    </vt:vector>
  </TitlesOfParts>
  <Company>Copyright  Master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การวิเคราะห์และออกแบบระบบ</dc:title>
  <dc:creator>user</dc:creator>
  <cp:lastModifiedBy>jik</cp:lastModifiedBy>
  <cp:revision>155</cp:revision>
  <dcterms:created xsi:type="dcterms:W3CDTF">2011-06-12T05:36:21Z</dcterms:created>
  <dcterms:modified xsi:type="dcterms:W3CDTF">2011-09-11T16:40:47Z</dcterms:modified>
</cp:coreProperties>
</file>