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8D09A"/>
    <a:srgbClr val="F8D5A6"/>
    <a:srgbClr val="FDDBB5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CC44-E158-46D9-882B-007B561A0185}" type="datetimeFigureOut">
              <a:rPr lang="th-TH" smtClean="0"/>
              <a:pPr/>
              <a:t>15/09/54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BD54-9EFA-4E89-93D4-A5A5B7AB034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BD54-9EFA-4E89-93D4-A5A5B7AB034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3680-8E1E-47C4-B293-773A3865D5C3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BA19-9489-46E7-8EE6-4617C9D74B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3F92-5453-46A5-BF6E-90608D728D7C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39C3-C644-40E9-8A25-4DED0B13F6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C013-C070-41C0-9FC1-9D89231C51EE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3B54-99B3-4384-ADCA-CF3B3CCFB9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r09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351F-B7F9-4142-A513-860993F6650E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744A-6161-420A-8914-3D3B1CC522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544F-D458-478F-B8FB-B26EF5E6CCD7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5FA3-2B38-4FF8-8417-5FF8417A2A6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D90C-01D6-41EB-B7B1-66DE8989969E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F76-4B90-4741-906E-A5666768F2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234C-742B-4324-9603-6212CB45EF64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72A6-DAE9-4B9E-91FE-25AC33EBBE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2462-4ED4-4EB7-BA0F-7634D05CAFDE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87D1-B63B-4DC9-900B-BF1871ED5E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D158-94A6-48A3-B196-7A1C67501882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E849-D398-4F0F-9622-F55DDF8674A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575A-DF5D-460D-8910-39E1974FCC5F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86D3-9039-4C48-94D0-15E70C8293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10E2-36A8-4256-824F-5C27F83E2E58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B068-E2FA-427A-ABCD-12AEE2AB0F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8FE37-F527-4BD4-B145-8DDD3DB489F2}" type="datetimeFigureOut">
              <a:rPr lang="th-TH"/>
              <a:pPr>
                <a:defRPr/>
              </a:pPr>
              <a:t>15/09/54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3E4C2-F482-422C-A8AC-ED08F7EBC9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19AA-C1D8-4F94-B48E-61F7D62F01A0}" type="slidenum">
              <a:rPr lang="en-US" altLang="en-US"/>
              <a:pPr>
                <a:defRPr/>
              </a:pPr>
              <a:t>1</a:t>
            </a:fld>
            <a:endParaRPr lang="th-TH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การใช้งานคอนโทรลเบื้องต้น</a:t>
            </a:r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h-TH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214290"/>
            <a:ext cx="1857356" cy="714356"/>
          </a:xfrm>
          <a:prstGeom prst="rect">
            <a:avLst/>
          </a:prstGeom>
          <a:solidFill>
            <a:srgbClr val="F8D09A"/>
          </a:solidFill>
          <a:ln>
            <a:solidFill>
              <a:srgbClr val="FDD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10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ListBox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เป็นคอนโทรลตัวเลือกที่เลือกได้มากกว่าหนึ่งตัวจากตัวเลือกหลายๆตัว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If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chkC.Checked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True Then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lstData.Items.Add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("C++")                '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เพิ่ม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C++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ใน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ListBox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End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If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If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chkJava.Checked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True Then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lstData.Items.Add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("Java")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End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If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If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chkVb.Checked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True Then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lstData.Items.Add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("Visual Basic")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End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If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If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chkVc.Checked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True Then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lstData.Items.Add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("Visual C#")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End If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11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CheckedListBox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เป็นคอนโทรลที่เอา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CheckBox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เข้าไปไว้ใน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ListBox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'เพิ่มรายการใน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CheckedListBox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clbData.Items.Add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("C++")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clbData.Items.Add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("JAVA")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clbData.Items.Add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("Visual Basic")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clbData.Items.Add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("Visual C#")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12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ComboBox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เป็นคอนโทรลที่เอา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CheckBox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เข้าไปไว้ใน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ListBox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strdata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txtAddData.Text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เพิ่มข้อมูลใน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ComboBox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cboSelectData.Items.Add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strdata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 อ่านค่าข้อมูลจากรายการที่เลือกใน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ComboBox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strSelectdata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cboSelectData.SelectedItem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lblShowData.Text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strSelectdata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13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NumericUpdown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เพิ่มลดค่าตัวเลขในช่วงที่กำหนด</a:t>
            </a: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' กำหนดให้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แสดงข้อมูลเมื่อ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Value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มีการเปลี่ยนแปลง</a:t>
            </a: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lblData.Text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CStr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nudDate.Value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 &amp; "-"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CStr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nudMonth.Value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 _</a:t>
            </a:r>
          </a:p>
          <a:p>
            <a:pPr>
              <a:buNone/>
            </a:pP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&amp;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"-"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CStr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nudYear.Value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14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MonthCalendar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เลือกวันที่จากปฎิทิน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Dim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As Date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Dim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dateEnd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As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Date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กำหนดรูปแบบการแสดงผลแบบ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LongDate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mncData.SelectionStart.ToLongDateString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dateEnd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mncData.SelectionEnd.ToLongDateString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แสดงผล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lblDateStart.Text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dateStart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lblDateEnd.Text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dateEnd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15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DateTimePicker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เลือกวันที่และเวลา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Dim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strDateData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As String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Dim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strTimeStart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As String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Dim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strTimeEnd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As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String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'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กำหนดค่า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strDateData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dtpDateData.Value.ToLongDateString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strTimeStart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dtpTimeStart.Value.ToShortTimeString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strTimeEnd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dtpTimeEnd.Value.ToShortTimeString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'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แสดงผล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lblData.Text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= "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คุณเปิดเรียนวันที่     "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strDateData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_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   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_</a:t>
            </a: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               &amp; "ตั้งแต่เวลา              "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strTimeStart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_</a:t>
            </a:r>
          </a:p>
          <a:p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              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_</a:t>
            </a: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               &amp; "ถึงเวลา                   " &amp;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strTimeEnd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16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PictureBox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แสดงรูปภาพ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Select Case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lstBook.SelectedItem.ToString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Case "Photoshop CS3"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            'ให้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picBook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แสดงรูปภาพตามพาธที่กำหนด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picBook.ImageLocation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= "E:\VB 2008\Photoshop.gif"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 Case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"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เลือกซื้อและใช้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Notebook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อย่างมืออาชีพ"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picBook.ImageLocation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= "E:\VB 2008\Notebook.gif"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Case "Super Web Hit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ไทย-เทศ"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picBook.ImageLocation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= "E:\VB 2008\Wed.gif"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Case "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ติดตั้งและแก้ปัญหา ฉบับช่างฮาร์ดดิสก์มืออาชีพ"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        </a:t>
            </a:r>
            <a:r>
              <a:rPr lang="en-US" sz="2400" dirty="0" err="1" smtClean="0">
                <a:latin typeface="Cordia New" pitchFamily="34" charset="-34"/>
                <a:cs typeface="Cordia New" pitchFamily="34" charset="-34"/>
              </a:rPr>
              <a:t>picBook.ImageLocation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= "E:\VB 2008\RepairHD.gif"</a:t>
            </a:r>
          </a:p>
          <a:p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   End Select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17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th-TH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จัดกลุ่มคอนโทรล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064896" cy="4114800"/>
          </a:xfrm>
        </p:spPr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GroupBox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Panel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dirty="0" err="1" smtClean="0">
                <a:latin typeface="Cordia New" pitchFamily="34" charset="-34"/>
                <a:cs typeface="Cordia New" pitchFamily="34" charset="-34"/>
              </a:rPr>
              <a:t>TabConTrol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     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19AA-C1D8-4F94-B48E-61F7D62F01A0}" type="slidenum">
              <a:rPr lang="en-US" altLang="en-US"/>
              <a:pPr>
                <a:defRPr/>
              </a:pPr>
              <a:t>18</a:t>
            </a:fld>
            <a:endParaRPr lang="th-TH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การใช้งานฐานข้อมูล</a:t>
            </a:r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h-TH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214290"/>
            <a:ext cx="1857356" cy="714356"/>
          </a:xfrm>
          <a:prstGeom prst="rect">
            <a:avLst/>
          </a:prstGeom>
          <a:solidFill>
            <a:srgbClr val="F8D09A"/>
          </a:solidFill>
          <a:ln>
            <a:solidFill>
              <a:srgbClr val="FDD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เริ่มต้นเชื่อมต่อกับฐานข้อมูล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สร้าง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Windows application </a:t>
            </a:r>
          </a:p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ติดต่อฐานข้อมูลโดยคลิก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– Add New Data Source</a:t>
            </a:r>
          </a:p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เลือก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Source Configuration Wizard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เลือกไอคอน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Database</a:t>
            </a:r>
          </a:p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4. New Connection…</a:t>
            </a:r>
          </a:p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5. Choose Data Source</a:t>
            </a:r>
          </a:p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6.Add Connection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เลือก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Browse Northwind.mdb</a:t>
            </a: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2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LABEL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848600" cy="4114800"/>
          </a:xfrm>
        </p:spPr>
        <p:txBody>
          <a:bodyPr/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Label :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ใช้สำหรับแสดงข้อความและรูปภาพ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"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คุณสมชาย รักไทย"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lblName.ForeColor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Color.Black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lblName.BorderStyle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BorderStyle.None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lblName.Cursor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Cursors.Default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lblName.BorderStyle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BorderStyle.FixedSingle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lblName.Cursor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Cursors.Hand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lblDetail.BorderStyle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BorderStyle.FixedSingle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lblName.BorderStyle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BorderStyle.Fixed3D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lblName.Cursor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Cursors.WaitCursor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เริ่มต้นเชื่อมต่อกับฐานข้อมูล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ปรากฏชื่อไฟล์ในช่อง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Database file name: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และทดสอบการเชื่อมต่อฐานข้อมูลว่าสมบูรณ์หรือไม่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365125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8"/>
                <a:ext cx="8786843" cy="9285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8201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5572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การทำงานกับฐานข้อมูล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Cordia New" pitchFamily="34" charset="-34"/>
                <a:cs typeface="Cordia New" pitchFamily="34" charset="-34"/>
              </a:rPr>
              <a:t>Data Sources</a:t>
            </a:r>
          </a:p>
          <a:p>
            <a:r>
              <a:rPr lang="th-TH" b="1" smtClean="0">
                <a:latin typeface="Cordia New" pitchFamily="34" charset="-34"/>
                <a:cs typeface="Cordia New" pitchFamily="34" charset="-34"/>
              </a:rPr>
              <a:t>ช่วยให้เราสร้างโปรแกรมติดต่อกับฐานข้อมูล มีปุ่มสำหรับเพิ่มและบันทึกข้อ้อมูลลงฐานข้อมูลไม่ต้องเขียนโค้ด</a:t>
            </a:r>
          </a:p>
          <a:p>
            <a:r>
              <a:rPr lang="th-TH" b="1" smtClean="0">
                <a:latin typeface="Cordia New" pitchFamily="34" charset="-34"/>
                <a:cs typeface="Cordia New" pitchFamily="34" charset="-34"/>
              </a:rPr>
              <a:t> เตรียมฐานข้อมูลให้เรียบร้อย</a:t>
            </a:r>
          </a:p>
          <a:p>
            <a:r>
              <a:rPr lang="th-TH" b="1" smtClean="0">
                <a:latin typeface="Cordia New" pitchFamily="34" charset="-34"/>
                <a:cs typeface="Cordia New" pitchFamily="34" charset="-34"/>
              </a:rPr>
              <a:t>จะช่วยผูก(</a:t>
            </a:r>
            <a:r>
              <a:rPr lang="en-US" b="1" smtClean="0">
                <a:latin typeface="Cordia New" pitchFamily="34" charset="-34"/>
                <a:cs typeface="Cordia New" pitchFamily="34" charset="-34"/>
              </a:rPr>
              <a:t>bind) </a:t>
            </a:r>
            <a:r>
              <a:rPr lang="th-TH" b="1" smtClean="0">
                <a:latin typeface="Cordia New" pitchFamily="34" charset="-34"/>
                <a:cs typeface="Cordia New" pitchFamily="34" charset="-34"/>
              </a:rPr>
              <a:t>ฟิลด์ข้อมูลเข้ากับคอนโทรลบนฟอร์มให้อัตโนมัติ</a:t>
            </a:r>
            <a:endParaRPr lang="th-TH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214313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7"/>
                <a:ext cx="8786843" cy="92857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9226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41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การทำงานกับฐานข้อมูล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smtClean="0">
                <a:latin typeface="Cordia New" pitchFamily="34" charset="-34"/>
                <a:cs typeface="Cordia New" pitchFamily="34" charset="-34"/>
              </a:rPr>
              <a:t>เปิดวินโดวส์ </a:t>
            </a:r>
            <a:r>
              <a:rPr lang="en-US" b="1" smtClean="0">
                <a:latin typeface="Cordia New" pitchFamily="34" charset="-34"/>
                <a:cs typeface="Cordia New" pitchFamily="34" charset="-34"/>
              </a:rPr>
              <a:t>Data Sources </a:t>
            </a:r>
            <a:r>
              <a:rPr lang="th-TH" b="1" smtClean="0">
                <a:latin typeface="Cordia New" pitchFamily="34" charset="-34"/>
                <a:cs typeface="Cordia New" pitchFamily="34" charset="-34"/>
              </a:rPr>
              <a:t>เพื่อติดต่อฐานข้อมูล</a:t>
            </a:r>
            <a:endParaRPr lang="th-TH" smtClean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428875"/>
            <a:ext cx="5362575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214313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7"/>
                <a:ext cx="8786843" cy="92857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49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0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การทำงานกับฐานข้อมูล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428750"/>
            <a:ext cx="66770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188913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7"/>
                <a:ext cx="8786843" cy="92857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11272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3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58" y="26826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การทำงานกับฐานข้อมูล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285875"/>
            <a:ext cx="72961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214313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7"/>
                <a:ext cx="8786843" cy="92857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23561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682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รทำ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Data Binding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428750"/>
            <a:ext cx="829151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0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8"/>
                <a:ext cx="8786843" cy="9285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24586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95" y="260173"/>
            <a:ext cx="8229601" cy="87305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รทำ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Data Binding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แสดงข้อมูล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ทีละเรคคอร์ด์ด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27860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1500188"/>
            <a:ext cx="55054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547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44675"/>
            <a:ext cx="52292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365125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8"/>
                <a:ext cx="8786843" cy="9285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25616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7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pic>
        <p:nvPicPr>
          <p:cNvPr id="2" name="Titl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81013"/>
            <a:ext cx="82407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188913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7"/>
                <a:ext cx="8786843" cy="92857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27657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8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26" y="471567"/>
            <a:ext cx="6902655" cy="83618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ทำ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Data Binding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ด้วย</a:t>
            </a: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วิธี 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/>
            </a:r>
            <a:b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Drag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&amp; Drop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643063"/>
            <a:ext cx="721518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80676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365125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8"/>
                <a:ext cx="8786843" cy="9285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34825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6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pic>
        <p:nvPicPr>
          <p:cNvPr id="2" name="Titl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92150"/>
            <a:ext cx="7705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3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Link Label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848600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'เรียกเว็บไซต์ตาม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Text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System.Diagnostics.Process.Start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llblLabelOrLink.Text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'เรียกเว็บไซต์โดยการกำหนด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โค้ด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System.Diagnostics.Process.Start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("www.lovedigiart.com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")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'เรียกเว็บไซต์โดยการกำหนด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Tag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System.Diagnostics.Process.Start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llblLinkTag.Tag.ToString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'เรียกเว็บไซต์โดยการกำหนดโค้ดแยกเป็น 2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ลิงค์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System.Diagnostics.Process.Start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e.Link.LinkData.ToString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428750"/>
            <a:ext cx="724852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4313" y="365125"/>
            <a:ext cx="8929687" cy="6492875"/>
            <a:chOff x="214282" y="214290"/>
            <a:chExt cx="8929718" cy="649210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14282" y="214290"/>
              <a:ext cx="8929718" cy="1387496"/>
              <a:chOff x="214282" y="214290"/>
              <a:chExt cx="8929718" cy="138749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4282" y="428578"/>
                <a:ext cx="8786843" cy="9285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pic>
            <p:nvPicPr>
              <p:cNvPr id="41993" name="Picture 5" descr="disk11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571480"/>
                <a:ext cx="7620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4" name="Picture 6" descr="com017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8990" y="214290"/>
                <a:ext cx="1515010" cy="138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214678" y="6429396"/>
              <a:ext cx="2844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US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rdia New" pitchFamily="34" charset="-34"/>
                  <a:cs typeface="Cordia New" pitchFamily="34" charset="-34"/>
                </a:rPr>
                <a:t>Copyright © 2009</a:t>
              </a:r>
              <a:endParaRPr lang="th-TH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dia New" pitchFamily="34" charset="-34"/>
                <a:cs typeface="Cordia New" pitchFamily="34" charset="-34"/>
              </a:endParaRPr>
            </a:p>
          </p:txBody>
        </p:sp>
      </p:grpSp>
      <p:pic>
        <p:nvPicPr>
          <p:cNvPr id="2" name="Titl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692150"/>
            <a:ext cx="7705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แสดงข้อมูลในฟอร์ม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– Show Data Source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คลิกลากข้อมูลมาแสดง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แสดงข้อมูลในฟอร์ม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– Show Data Source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คลิกลากข้อมูลมาแสดง</a:t>
            </a:r>
          </a:p>
          <a:p>
            <a:pPr marL="514350" indent="-514350"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3.    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คลิกขวา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Property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เพื่อแก้ไขเพิ่มเติมข้อมูลในฟอร์ม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การสร้างรายงานอย่างง่าย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Data – Show Data Source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คลิกลากข้อมูลมาแสดง</a:t>
            </a:r>
          </a:p>
          <a:p>
            <a:pPr marL="514350" indent="-514350"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3.    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คลิกขวา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Property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เพื่อแก้ไขเพิ่มเติมข้อมูลในฟอร์ม</a:t>
            </a: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>
              <a:buNone/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4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Link Label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848600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ใช้แสดงข้อความที่สามารถเชื่อมโยงไปยังเอกสารอื่น</a:t>
            </a:r>
          </a:p>
          <a:p>
            <a:pPr>
              <a:buNone/>
            </a:pP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LinkLabel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มีข้อความที่ลิงค์ได้ 2 ลิงค์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llblTwoLink.Links.Clear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()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new_link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llblTwoLink.Links.Add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(11, 17)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new_link.LinkData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"http://www.techxcite.com"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new_link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llblTwoLink.Links.Add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(33, 21)</a:t>
            </a:r>
          </a:p>
          <a:p>
            <a:pPr>
              <a:buNone/>
            </a:pP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new_link.LinkData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="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http://www.infopress2000.com"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5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Textbox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848600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ใช้กรอกข้อความ</a:t>
            </a: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txtOutput.Clear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()</a:t>
            </a: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txtOutput.Text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txtInput.SelectedText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txtOutput.Text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+= "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ข้อความทั้งหมดยาว = "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CStr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txtInput.Text.Length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 &amp; "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ตัวอักษร"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vbCrLf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txtOutput.Text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+= "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ข้อความที่เลือกยาว = " &amp;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CStr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txtInput.SelectedText.Length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 &amp; "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ตัวอักษร"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6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RichTextbox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848600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ใช้กรอกข้อความเหมือน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textbox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แต่สามารถจัดรูปแบบของข้อความ เช่น ตัวหนา ตัวเอียง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rchText.Select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(3, 5)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rchText.SelectionColor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Color.Red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rchText.SelectionColor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Color.Navy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rchText.SelectionFont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New Font("Microsoft Sans Serif", 20,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FontStyle.Bold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7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Button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เป็นคอนโทรลแบบปุ่มให้เราคลิก 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btnStyle3.Visible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False       '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กำหนดให้ปุ๋มรูปแบบ 3 ไม่ปรากฏบนโปรแกรม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btnStyle2.Focus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()               '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Focus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ที่ปุ๋มรูปแบบ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2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btnStyle1.Enabled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False       '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กำหนดให้ปุ๋มรูปแบบ 1 ไม่สามารถทำงานได้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btnStyle3.Visible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True        '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กำหนดให้ปุ๋มรูปแบบ 3 ปรากฏบนโปรแกรม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btnStyle3.Focus()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btnStyle1.Enabled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True        '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กำหนดให้ปุ๋มรูปแบบ 1 สามารถทำงานได้</a:t>
            </a:r>
          </a:p>
          <a:p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btnClose.Focus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()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8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RadioButton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เป็นคอนโทรลตัวเลือกที่เลือกได้เพียงตัวเดียวจากตัวเลือกหลายๆ ตัว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If rad1.Checked = True Then        '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ตรวจสอบการ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Check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ของ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rad1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rad1.ForeColor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Color.Blue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Else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rad1.ForeColor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Color.Black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End 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If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B30D-88BC-407E-B97B-70D9951ACB22}" type="slidenum">
              <a:rPr lang="en-US" altLang="en-US">
                <a:latin typeface="Cordia New" pitchFamily="34" charset="-34"/>
                <a:cs typeface="Cordia New" pitchFamily="34" charset="-34"/>
              </a:rPr>
              <a:pPr>
                <a:defRPr/>
              </a:pPr>
              <a:t>9</a:t>
            </a:fld>
            <a:endParaRPr lang="th-TH" altLang="en-US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4138" cy="1295400"/>
          </a:xfrm>
        </p:spPr>
        <p:txBody>
          <a:bodyPr/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CheckBox</a:t>
            </a:r>
            <a:endParaRPr lang="th-TH" sz="5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064896" cy="4114800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เป็นคอนโทรลตัวเลือกที่เลือกได้มากกว่าหนึ่งตัวจากตัวเลือกหลายๆตัว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If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ChkVc.Checked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True Then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ChkVc.ForeColor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Color.Red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Else</a:t>
            </a: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   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ChkVc.ForeColor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=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Color.Black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End If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38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dpu_template_382</Template>
  <TotalTime>844</TotalTime>
  <Words>1045</Words>
  <Application>Microsoft Office PowerPoint</Application>
  <PresentationFormat>On-screen Show (4:3)</PresentationFormat>
  <Paragraphs>215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dpu_template_382</vt:lpstr>
      <vt:lpstr>การใช้งานคอนโทรลเบื้องต้น </vt:lpstr>
      <vt:lpstr>LABEL</vt:lpstr>
      <vt:lpstr>Link Label</vt:lpstr>
      <vt:lpstr>Link Label</vt:lpstr>
      <vt:lpstr>Textbox</vt:lpstr>
      <vt:lpstr>RichTextbox</vt:lpstr>
      <vt:lpstr>Button</vt:lpstr>
      <vt:lpstr>RadioButton</vt:lpstr>
      <vt:lpstr>CheckBox</vt:lpstr>
      <vt:lpstr>ListBox</vt:lpstr>
      <vt:lpstr>CheckedListBox</vt:lpstr>
      <vt:lpstr>ComboBox</vt:lpstr>
      <vt:lpstr>NumericUpdown</vt:lpstr>
      <vt:lpstr>MonthCalendar</vt:lpstr>
      <vt:lpstr>DateTimePicker</vt:lpstr>
      <vt:lpstr>PictureBox</vt:lpstr>
      <vt:lpstr>จัดกลุ่มคอนโทรล</vt:lpstr>
      <vt:lpstr>การใช้งานฐานข้อมูล </vt:lpstr>
      <vt:lpstr>เริ่มต้นเชื่อมต่อกับฐานข้อมูล</vt:lpstr>
      <vt:lpstr>เริ่มต้นเชื่อมต่อกับฐานข้อมูล</vt:lpstr>
      <vt:lpstr>การทำงานกับฐานข้อมูล</vt:lpstr>
      <vt:lpstr>การทำงานกับฐานข้อมูล</vt:lpstr>
      <vt:lpstr>การทำงานกับฐานข้อมูล</vt:lpstr>
      <vt:lpstr>การทำงานกับฐานข้อมูล</vt:lpstr>
      <vt:lpstr>การทำ Data Binding</vt:lpstr>
      <vt:lpstr>การทำ Data Binding  แสดงข้อมูลทีละเรคคอร์ด์ด</vt:lpstr>
      <vt:lpstr>Slide 27</vt:lpstr>
      <vt:lpstr>การทำ Data Binding ด้วยวิธี  Drag &amp; Drop</vt:lpstr>
      <vt:lpstr>Slide 29</vt:lpstr>
      <vt:lpstr>Slide 30</vt:lpstr>
      <vt:lpstr>แสดงข้อมูลในฟอร์ม</vt:lpstr>
      <vt:lpstr>แสดงข้อมูลในฟอร์ม</vt:lpstr>
      <vt:lpstr>การสร้างรายงานอย่างง่าย</vt:lpstr>
    </vt:vector>
  </TitlesOfParts>
  <Company>IT_534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การเขียนโปรแกรมแบบวิชวล</dc:title>
  <dc:creator>it-534-0</dc:creator>
  <cp:lastModifiedBy>jik</cp:lastModifiedBy>
  <cp:revision>88</cp:revision>
  <dcterms:created xsi:type="dcterms:W3CDTF">2010-07-02T09:19:44Z</dcterms:created>
  <dcterms:modified xsi:type="dcterms:W3CDTF">2011-09-15T16:38:59Z</dcterms:modified>
</cp:coreProperties>
</file>