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A77B4-6DB4-41AE-BF4B-C8866BB56B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C32A3-8C7C-4F53-9E5F-29FB1A2B328C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1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292AF945-B851-40A7-BE91-03E401AC9641}" type="parTrans" cxnId="{B0587B5E-4A46-47BD-B94A-FF6B9903C7EB}">
      <dgm:prSet/>
      <dgm:spPr/>
      <dgm:t>
        <a:bodyPr/>
        <a:lstStyle/>
        <a:p>
          <a:endParaRPr lang="en-US"/>
        </a:p>
      </dgm:t>
    </dgm:pt>
    <dgm:pt modelId="{E0FC60D5-DB31-464B-88D3-E4B603FEDCF5}" type="sibTrans" cxnId="{B0587B5E-4A46-47BD-B94A-FF6B9903C7EB}">
      <dgm:prSet/>
      <dgm:spPr/>
      <dgm:t>
        <a:bodyPr/>
        <a:lstStyle/>
        <a:p>
          <a:endParaRPr lang="en-US"/>
        </a:p>
      </dgm:t>
    </dgm:pt>
    <dgm:pt modelId="{D4ED72BA-B726-4153-A03D-13836E879514}">
      <dgm:prSet phldrT="[ข้อความ]"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การกำหนดวัตถุประสงค์ขององค์การ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80553884-C46F-4AAD-82CD-0ACB1E9EE1C7}" type="parTrans" cxnId="{48CD1757-307A-4351-8B87-35AD73AB5BE5}">
      <dgm:prSet/>
      <dgm:spPr/>
      <dgm:t>
        <a:bodyPr/>
        <a:lstStyle/>
        <a:p>
          <a:endParaRPr lang="en-US"/>
        </a:p>
      </dgm:t>
    </dgm:pt>
    <dgm:pt modelId="{C9C939EF-BA3E-41EE-B469-296CD327012D}" type="sibTrans" cxnId="{48CD1757-307A-4351-8B87-35AD73AB5BE5}">
      <dgm:prSet/>
      <dgm:spPr/>
      <dgm:t>
        <a:bodyPr/>
        <a:lstStyle/>
        <a:p>
          <a:endParaRPr lang="en-US"/>
        </a:p>
      </dgm:t>
    </dgm:pt>
    <dgm:pt modelId="{D441F6FD-561F-43D1-8D8E-34C2EB071BA5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2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4CA62584-8B9F-4A85-ADED-FE7227B3C58C}" type="parTrans" cxnId="{1F89378F-30E4-4594-8237-D1E6C9600768}">
      <dgm:prSet/>
      <dgm:spPr/>
      <dgm:t>
        <a:bodyPr/>
        <a:lstStyle/>
        <a:p>
          <a:endParaRPr lang="en-US"/>
        </a:p>
      </dgm:t>
    </dgm:pt>
    <dgm:pt modelId="{D0B30497-BA75-4FCE-90D4-7FA995AC1711}" type="sibTrans" cxnId="{1F89378F-30E4-4594-8237-D1E6C9600768}">
      <dgm:prSet/>
      <dgm:spPr/>
      <dgm:t>
        <a:bodyPr/>
        <a:lstStyle/>
        <a:p>
          <a:endParaRPr lang="en-US"/>
        </a:p>
      </dgm:t>
    </dgm:pt>
    <dgm:pt modelId="{4E9DAD28-0790-464B-BB66-13B505E18002}">
      <dgm:prSet phldrT="[ข้อความ]"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การค้นหาทางเลือกที่สอดคล้องกับวัตถุประสงค์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526B37FC-BCC1-4AEA-9D3F-2727D599DE75}" type="parTrans" cxnId="{BBF6629E-78B2-4863-9A53-4EA08627E710}">
      <dgm:prSet/>
      <dgm:spPr/>
      <dgm:t>
        <a:bodyPr/>
        <a:lstStyle/>
        <a:p>
          <a:endParaRPr lang="en-US"/>
        </a:p>
      </dgm:t>
    </dgm:pt>
    <dgm:pt modelId="{922D4A9B-9A12-404A-88E2-88F964EF7448}" type="sibTrans" cxnId="{BBF6629E-78B2-4863-9A53-4EA08627E710}">
      <dgm:prSet/>
      <dgm:spPr/>
      <dgm:t>
        <a:bodyPr/>
        <a:lstStyle/>
        <a:p>
          <a:endParaRPr lang="en-US"/>
        </a:p>
      </dgm:t>
    </dgm:pt>
    <dgm:pt modelId="{AD4006A8-A9DF-41F0-B171-D7D906AFF80F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3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DDA59D74-9B8B-4A05-AB78-9E01FC847F5B}" type="parTrans" cxnId="{7EA18ADB-6C9B-4ED6-90F3-CBEACA6F9654}">
      <dgm:prSet/>
      <dgm:spPr/>
      <dgm:t>
        <a:bodyPr/>
        <a:lstStyle/>
        <a:p>
          <a:endParaRPr lang="en-US"/>
        </a:p>
      </dgm:t>
    </dgm:pt>
    <dgm:pt modelId="{29327485-C63C-4F5E-B974-DC1F4489FB1E}" type="sibTrans" cxnId="{7EA18ADB-6C9B-4ED6-90F3-CBEACA6F9654}">
      <dgm:prSet/>
      <dgm:spPr/>
      <dgm:t>
        <a:bodyPr/>
        <a:lstStyle/>
        <a:p>
          <a:endParaRPr lang="en-US"/>
        </a:p>
      </dgm:t>
    </dgm:pt>
    <dgm:pt modelId="{431E67E7-8723-46CE-8D9C-FCB228D18B5B}">
      <dgm:prSet phldrT="[ข้อความ]"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การวิเคราะห์ทางเลือกแต่ละทางเลือก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9F013BAF-14D0-42E3-A03E-B5A281E2F546}" type="parTrans" cxnId="{5D211D18-4A98-4133-ADA2-FE3995629D95}">
      <dgm:prSet/>
      <dgm:spPr/>
      <dgm:t>
        <a:bodyPr/>
        <a:lstStyle/>
        <a:p>
          <a:endParaRPr lang="en-US"/>
        </a:p>
      </dgm:t>
    </dgm:pt>
    <dgm:pt modelId="{22607D8E-5382-4B60-A1E3-93EE7FA7E775}" type="sibTrans" cxnId="{5D211D18-4A98-4133-ADA2-FE3995629D95}">
      <dgm:prSet/>
      <dgm:spPr/>
      <dgm:t>
        <a:bodyPr/>
        <a:lstStyle/>
        <a:p>
          <a:endParaRPr lang="en-US"/>
        </a:p>
      </dgm:t>
    </dgm:pt>
    <dgm:pt modelId="{F763B970-A91B-42D8-8C26-7F6E80297B57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6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85046869-37BB-4D6E-B013-2916DB80EAEA}" type="parTrans" cxnId="{A9F171B7-DBF3-4DCA-9F37-CA66A2BFE626}">
      <dgm:prSet/>
      <dgm:spPr/>
      <dgm:t>
        <a:bodyPr/>
        <a:lstStyle/>
        <a:p>
          <a:endParaRPr lang="en-US"/>
        </a:p>
      </dgm:t>
    </dgm:pt>
    <dgm:pt modelId="{58459320-0A53-4986-AD6D-07788ACF515C}" type="sibTrans" cxnId="{A9F171B7-DBF3-4DCA-9F37-CA66A2BFE626}">
      <dgm:prSet/>
      <dgm:spPr/>
      <dgm:t>
        <a:bodyPr/>
        <a:lstStyle/>
        <a:p>
          <a:endParaRPr lang="en-US"/>
        </a:p>
      </dgm:t>
    </dgm:pt>
    <dgm:pt modelId="{FDB36919-52E9-4EBB-9728-4CC069466045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4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F27AE204-C52E-4216-B134-7E599FE43B70}" type="parTrans" cxnId="{49083B81-F8B8-46E3-8B94-255FDE48922B}">
      <dgm:prSet/>
      <dgm:spPr/>
      <dgm:t>
        <a:bodyPr/>
        <a:lstStyle/>
        <a:p>
          <a:endParaRPr lang="en-US"/>
        </a:p>
      </dgm:t>
    </dgm:pt>
    <dgm:pt modelId="{AFD28558-F818-46BC-8CB5-12BDA35DB43E}" type="sibTrans" cxnId="{49083B81-F8B8-46E3-8B94-255FDE48922B}">
      <dgm:prSet/>
      <dgm:spPr/>
      <dgm:t>
        <a:bodyPr/>
        <a:lstStyle/>
        <a:p>
          <a:endParaRPr lang="en-US"/>
        </a:p>
      </dgm:t>
    </dgm:pt>
    <dgm:pt modelId="{7D620626-B299-482A-86D3-83EEF1EC66F2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5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CC5D3B86-0F69-4A13-9D67-CED87117E913}" type="parTrans" cxnId="{DD6688C3-64B4-4E18-BDF6-39D1C401426E}">
      <dgm:prSet/>
      <dgm:spPr/>
      <dgm:t>
        <a:bodyPr/>
        <a:lstStyle/>
        <a:p>
          <a:endParaRPr lang="en-US"/>
        </a:p>
      </dgm:t>
    </dgm:pt>
    <dgm:pt modelId="{D5CAA327-48DF-455C-ABD1-5ADAA19988B9}" type="sibTrans" cxnId="{DD6688C3-64B4-4E18-BDF6-39D1C401426E}">
      <dgm:prSet/>
      <dgm:spPr/>
      <dgm:t>
        <a:bodyPr/>
        <a:lstStyle/>
        <a:p>
          <a:endParaRPr lang="en-US"/>
        </a:p>
      </dgm:t>
    </dgm:pt>
    <dgm:pt modelId="{76668997-61C7-44A8-B56D-9CF43D977A2A}">
      <dgm:prSet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การเลือกทางเลือกที่ดีที่สุดและบรรลุวัตถุประสงค์ได้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D737066C-8353-4526-9EA5-08C62CEECA03}" type="parTrans" cxnId="{5D57A4CB-05DC-4CE1-A9D5-821BB6F22CC1}">
      <dgm:prSet/>
      <dgm:spPr/>
      <dgm:t>
        <a:bodyPr/>
        <a:lstStyle/>
        <a:p>
          <a:endParaRPr lang="en-US"/>
        </a:p>
      </dgm:t>
    </dgm:pt>
    <dgm:pt modelId="{6B2DA2D0-C893-4304-BCFF-759B9C7CE93C}" type="sibTrans" cxnId="{5D57A4CB-05DC-4CE1-A9D5-821BB6F22CC1}">
      <dgm:prSet/>
      <dgm:spPr/>
      <dgm:t>
        <a:bodyPr/>
        <a:lstStyle/>
        <a:p>
          <a:endParaRPr lang="en-US"/>
        </a:p>
      </dgm:t>
    </dgm:pt>
    <dgm:pt modelId="{E70351A9-839B-4405-8CC6-512FF02E5F4D}">
      <dgm:prSet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การพัฒนากลยุทธ์และยุทธวิธีในการปฏิบัติ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D7242259-DE72-40B3-8E80-7A846279D53C}" type="parTrans" cxnId="{024F8F93-94C6-4C95-AF91-012A9E695B22}">
      <dgm:prSet/>
      <dgm:spPr/>
      <dgm:t>
        <a:bodyPr/>
        <a:lstStyle/>
        <a:p>
          <a:endParaRPr lang="en-US"/>
        </a:p>
      </dgm:t>
    </dgm:pt>
    <dgm:pt modelId="{DC824541-142A-4650-B6FA-D47C5DF051C6}" type="sibTrans" cxnId="{024F8F93-94C6-4C95-AF91-012A9E695B22}">
      <dgm:prSet/>
      <dgm:spPr/>
      <dgm:t>
        <a:bodyPr/>
        <a:lstStyle/>
        <a:p>
          <a:endParaRPr lang="en-US"/>
        </a:p>
      </dgm:t>
    </dgm:pt>
    <dgm:pt modelId="{87709D77-60F5-4462-A6D4-77F8317E5001}">
      <dgm:prSet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การนำแผนไปปฏิบัติ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A1F7B5D4-36D0-42C6-BF85-D3874CBA268D}" type="parTrans" cxnId="{B30527A3-F8FD-4F85-90EC-1F04B4033916}">
      <dgm:prSet/>
      <dgm:spPr/>
      <dgm:t>
        <a:bodyPr/>
        <a:lstStyle/>
        <a:p>
          <a:endParaRPr lang="en-US"/>
        </a:p>
      </dgm:t>
    </dgm:pt>
    <dgm:pt modelId="{9B574FB4-A733-48F7-9927-E8B7AF9754FA}" type="sibTrans" cxnId="{B30527A3-F8FD-4F85-90EC-1F04B4033916}">
      <dgm:prSet/>
      <dgm:spPr/>
      <dgm:t>
        <a:bodyPr/>
        <a:lstStyle/>
        <a:p>
          <a:endParaRPr lang="en-US"/>
        </a:p>
      </dgm:t>
    </dgm:pt>
    <dgm:pt modelId="{23DC8404-6859-452B-A742-19D039245C16}" type="pres">
      <dgm:prSet presAssocID="{933A77B4-6DB4-41AE-BF4B-C8866BB56B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7ACE016-D913-498F-8259-827BC1F6437F}" type="pres">
      <dgm:prSet presAssocID="{B80C32A3-8C7C-4F53-9E5F-29FB1A2B328C}" presName="composite" presStyleCnt="0"/>
      <dgm:spPr/>
    </dgm:pt>
    <dgm:pt modelId="{559762DD-80F1-4514-B8B3-EC43D5AC5D95}" type="pres">
      <dgm:prSet presAssocID="{B80C32A3-8C7C-4F53-9E5F-29FB1A2B328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445E5B8-3D79-4ADD-86CB-1025DA314D67}" type="pres">
      <dgm:prSet presAssocID="{B80C32A3-8C7C-4F53-9E5F-29FB1A2B328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86A8E-26B1-4CCA-A772-5B185DEBF536}" type="pres">
      <dgm:prSet presAssocID="{E0FC60D5-DB31-464B-88D3-E4B603FEDCF5}" presName="sp" presStyleCnt="0"/>
      <dgm:spPr/>
    </dgm:pt>
    <dgm:pt modelId="{FC9A12B6-E3F2-4B71-B30A-846AB13C9D6C}" type="pres">
      <dgm:prSet presAssocID="{D441F6FD-561F-43D1-8D8E-34C2EB071BA5}" presName="composite" presStyleCnt="0"/>
      <dgm:spPr/>
    </dgm:pt>
    <dgm:pt modelId="{39B5F5DB-8B7E-4268-B5EA-8F73A41E3D8E}" type="pres">
      <dgm:prSet presAssocID="{D441F6FD-561F-43D1-8D8E-34C2EB071BA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873B5-6090-44FA-AEF9-7BF677F2D90C}" type="pres">
      <dgm:prSet presAssocID="{D441F6FD-561F-43D1-8D8E-34C2EB071BA5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203C8-C10A-4B8B-B133-B5D826E694E0}" type="pres">
      <dgm:prSet presAssocID="{D0B30497-BA75-4FCE-90D4-7FA995AC1711}" presName="sp" presStyleCnt="0"/>
      <dgm:spPr/>
    </dgm:pt>
    <dgm:pt modelId="{31E33718-86FD-4DE9-A986-681C6624EEA3}" type="pres">
      <dgm:prSet presAssocID="{AD4006A8-A9DF-41F0-B171-D7D906AFF80F}" presName="composite" presStyleCnt="0"/>
      <dgm:spPr/>
    </dgm:pt>
    <dgm:pt modelId="{353F5DC4-CFAC-4D78-A37D-26C772B4F16A}" type="pres">
      <dgm:prSet presAssocID="{AD4006A8-A9DF-41F0-B171-D7D906AFF80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C267C-7DFA-4E51-833D-AA3DBBF79F73}" type="pres">
      <dgm:prSet presAssocID="{AD4006A8-A9DF-41F0-B171-D7D906AFF80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C8E2A-F63A-4603-852F-4226C11384FC}" type="pres">
      <dgm:prSet presAssocID="{29327485-C63C-4F5E-B974-DC1F4489FB1E}" presName="sp" presStyleCnt="0"/>
      <dgm:spPr/>
    </dgm:pt>
    <dgm:pt modelId="{49E84BB3-0C50-4C5B-B19F-62CC81ADF22E}" type="pres">
      <dgm:prSet presAssocID="{FDB36919-52E9-4EBB-9728-4CC069466045}" presName="composite" presStyleCnt="0"/>
      <dgm:spPr/>
    </dgm:pt>
    <dgm:pt modelId="{32BEBA09-3CD1-41D7-AE06-A755E9AFCB98}" type="pres">
      <dgm:prSet presAssocID="{FDB36919-52E9-4EBB-9728-4CC069466045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2733F-F128-40CB-8BFF-9017C128AE4A}" type="pres">
      <dgm:prSet presAssocID="{FDB36919-52E9-4EBB-9728-4CC069466045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89360-4255-4129-B55F-83DD3EB8AF0B}" type="pres">
      <dgm:prSet presAssocID="{AFD28558-F818-46BC-8CB5-12BDA35DB43E}" presName="sp" presStyleCnt="0"/>
      <dgm:spPr/>
    </dgm:pt>
    <dgm:pt modelId="{07450A2C-CF69-4866-9C01-A1F607E3926A}" type="pres">
      <dgm:prSet presAssocID="{7D620626-B299-482A-86D3-83EEF1EC66F2}" presName="composite" presStyleCnt="0"/>
      <dgm:spPr/>
    </dgm:pt>
    <dgm:pt modelId="{CBEA0136-46BE-446B-AC34-76DC5BB35866}" type="pres">
      <dgm:prSet presAssocID="{7D620626-B299-482A-86D3-83EEF1EC66F2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02762-E921-4093-990F-94E2B6EA6F95}" type="pres">
      <dgm:prSet presAssocID="{7D620626-B299-482A-86D3-83EEF1EC66F2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493E9-C342-4DCE-8808-BC564CB6D1F5}" type="pres">
      <dgm:prSet presAssocID="{D5CAA327-48DF-455C-ABD1-5ADAA19988B9}" presName="sp" presStyleCnt="0"/>
      <dgm:spPr/>
    </dgm:pt>
    <dgm:pt modelId="{406C8938-4EC3-45E5-9DD2-16F6C1D2B87A}" type="pres">
      <dgm:prSet presAssocID="{F763B970-A91B-42D8-8C26-7F6E80297B57}" presName="composite" presStyleCnt="0"/>
      <dgm:spPr/>
    </dgm:pt>
    <dgm:pt modelId="{86B98A1D-3E67-4768-8740-D39D3074E18C}" type="pres">
      <dgm:prSet presAssocID="{F763B970-A91B-42D8-8C26-7F6E80297B5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351C75-F0BF-467A-B00A-24444A560F11}" type="pres">
      <dgm:prSet presAssocID="{F763B970-A91B-42D8-8C26-7F6E80297B5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57A4CB-05DC-4CE1-A9D5-821BB6F22CC1}" srcId="{FDB36919-52E9-4EBB-9728-4CC069466045}" destId="{76668997-61C7-44A8-B56D-9CF43D977A2A}" srcOrd="0" destOrd="0" parTransId="{D737066C-8353-4526-9EA5-08C62CEECA03}" sibTransId="{6B2DA2D0-C893-4304-BCFF-759B9C7CE93C}"/>
    <dgm:cxn modelId="{DD6688C3-64B4-4E18-BDF6-39D1C401426E}" srcId="{933A77B4-6DB4-41AE-BF4B-C8866BB56BE8}" destId="{7D620626-B299-482A-86D3-83EEF1EC66F2}" srcOrd="4" destOrd="0" parTransId="{CC5D3B86-0F69-4A13-9D67-CED87117E913}" sibTransId="{D5CAA327-48DF-455C-ABD1-5ADAA19988B9}"/>
    <dgm:cxn modelId="{B30527A3-F8FD-4F85-90EC-1F04B4033916}" srcId="{F763B970-A91B-42D8-8C26-7F6E80297B57}" destId="{87709D77-60F5-4462-A6D4-77F8317E5001}" srcOrd="0" destOrd="0" parTransId="{A1F7B5D4-36D0-42C6-BF85-D3874CBA268D}" sibTransId="{9B574FB4-A733-48F7-9927-E8B7AF9754FA}"/>
    <dgm:cxn modelId="{D2B50479-1E69-4E54-A2E5-77F4868041B9}" type="presOf" srcId="{E70351A9-839B-4405-8CC6-512FF02E5F4D}" destId="{2D002762-E921-4093-990F-94E2B6EA6F95}" srcOrd="0" destOrd="0" presId="urn:microsoft.com/office/officeart/2005/8/layout/chevron2"/>
    <dgm:cxn modelId="{1B9EB4E6-45F0-46AC-B731-5725C7639E3B}" type="presOf" srcId="{D441F6FD-561F-43D1-8D8E-34C2EB071BA5}" destId="{39B5F5DB-8B7E-4268-B5EA-8F73A41E3D8E}" srcOrd="0" destOrd="0" presId="urn:microsoft.com/office/officeart/2005/8/layout/chevron2"/>
    <dgm:cxn modelId="{5D211D18-4A98-4133-ADA2-FE3995629D95}" srcId="{AD4006A8-A9DF-41F0-B171-D7D906AFF80F}" destId="{431E67E7-8723-46CE-8D9C-FCB228D18B5B}" srcOrd="0" destOrd="0" parTransId="{9F013BAF-14D0-42E3-A03E-B5A281E2F546}" sibTransId="{22607D8E-5382-4B60-A1E3-93EE7FA7E775}"/>
    <dgm:cxn modelId="{8D3A977D-D772-4A74-8120-A162C452B9AD}" type="presOf" srcId="{F763B970-A91B-42D8-8C26-7F6E80297B57}" destId="{86B98A1D-3E67-4768-8740-D39D3074E18C}" srcOrd="0" destOrd="0" presId="urn:microsoft.com/office/officeart/2005/8/layout/chevron2"/>
    <dgm:cxn modelId="{3B5A4263-6AD0-49F9-9FD8-076F8EC56BC1}" type="presOf" srcId="{FDB36919-52E9-4EBB-9728-4CC069466045}" destId="{32BEBA09-3CD1-41D7-AE06-A755E9AFCB98}" srcOrd="0" destOrd="0" presId="urn:microsoft.com/office/officeart/2005/8/layout/chevron2"/>
    <dgm:cxn modelId="{1485F59B-3D0C-4DDE-B525-1B58967EEC7F}" type="presOf" srcId="{933A77B4-6DB4-41AE-BF4B-C8866BB56BE8}" destId="{23DC8404-6859-452B-A742-19D039245C16}" srcOrd="0" destOrd="0" presId="urn:microsoft.com/office/officeart/2005/8/layout/chevron2"/>
    <dgm:cxn modelId="{738D656F-EA29-4502-9B1C-C1AB84E33E49}" type="presOf" srcId="{AD4006A8-A9DF-41F0-B171-D7D906AFF80F}" destId="{353F5DC4-CFAC-4D78-A37D-26C772B4F16A}" srcOrd="0" destOrd="0" presId="urn:microsoft.com/office/officeart/2005/8/layout/chevron2"/>
    <dgm:cxn modelId="{1F89378F-30E4-4594-8237-D1E6C9600768}" srcId="{933A77B4-6DB4-41AE-BF4B-C8866BB56BE8}" destId="{D441F6FD-561F-43D1-8D8E-34C2EB071BA5}" srcOrd="1" destOrd="0" parTransId="{4CA62584-8B9F-4A85-ADED-FE7227B3C58C}" sibTransId="{D0B30497-BA75-4FCE-90D4-7FA995AC1711}"/>
    <dgm:cxn modelId="{B0587B5E-4A46-47BD-B94A-FF6B9903C7EB}" srcId="{933A77B4-6DB4-41AE-BF4B-C8866BB56BE8}" destId="{B80C32A3-8C7C-4F53-9E5F-29FB1A2B328C}" srcOrd="0" destOrd="0" parTransId="{292AF945-B851-40A7-BE91-03E401AC9641}" sibTransId="{E0FC60D5-DB31-464B-88D3-E4B603FEDCF5}"/>
    <dgm:cxn modelId="{97A65FF8-C9B8-4197-87E6-9CB635C6B468}" type="presOf" srcId="{4E9DAD28-0790-464B-BB66-13B505E18002}" destId="{ECA873B5-6090-44FA-AEF9-7BF677F2D90C}" srcOrd="0" destOrd="0" presId="urn:microsoft.com/office/officeart/2005/8/layout/chevron2"/>
    <dgm:cxn modelId="{0BF75983-8316-4706-A58C-362F18490F9F}" type="presOf" srcId="{431E67E7-8723-46CE-8D9C-FCB228D18B5B}" destId="{052C267C-7DFA-4E51-833D-AA3DBBF79F73}" srcOrd="0" destOrd="0" presId="urn:microsoft.com/office/officeart/2005/8/layout/chevron2"/>
    <dgm:cxn modelId="{A9F171B7-DBF3-4DCA-9F37-CA66A2BFE626}" srcId="{933A77B4-6DB4-41AE-BF4B-C8866BB56BE8}" destId="{F763B970-A91B-42D8-8C26-7F6E80297B57}" srcOrd="5" destOrd="0" parTransId="{85046869-37BB-4D6E-B013-2916DB80EAEA}" sibTransId="{58459320-0A53-4986-AD6D-07788ACF515C}"/>
    <dgm:cxn modelId="{BBF6629E-78B2-4863-9A53-4EA08627E710}" srcId="{D441F6FD-561F-43D1-8D8E-34C2EB071BA5}" destId="{4E9DAD28-0790-464B-BB66-13B505E18002}" srcOrd="0" destOrd="0" parTransId="{526B37FC-BCC1-4AEA-9D3F-2727D599DE75}" sibTransId="{922D4A9B-9A12-404A-88E2-88F964EF7448}"/>
    <dgm:cxn modelId="{99E1E26F-B7A8-4514-B8C4-23ADE0B9AE49}" type="presOf" srcId="{D4ED72BA-B726-4153-A03D-13836E879514}" destId="{1445E5B8-3D79-4ADD-86CB-1025DA314D67}" srcOrd="0" destOrd="0" presId="urn:microsoft.com/office/officeart/2005/8/layout/chevron2"/>
    <dgm:cxn modelId="{49083B81-F8B8-46E3-8B94-255FDE48922B}" srcId="{933A77B4-6DB4-41AE-BF4B-C8866BB56BE8}" destId="{FDB36919-52E9-4EBB-9728-4CC069466045}" srcOrd="3" destOrd="0" parTransId="{F27AE204-C52E-4216-B134-7E599FE43B70}" sibTransId="{AFD28558-F818-46BC-8CB5-12BDA35DB43E}"/>
    <dgm:cxn modelId="{024F8F93-94C6-4C95-AF91-012A9E695B22}" srcId="{7D620626-B299-482A-86D3-83EEF1EC66F2}" destId="{E70351A9-839B-4405-8CC6-512FF02E5F4D}" srcOrd="0" destOrd="0" parTransId="{D7242259-DE72-40B3-8E80-7A846279D53C}" sibTransId="{DC824541-142A-4650-B6FA-D47C5DF051C6}"/>
    <dgm:cxn modelId="{7EA18ADB-6C9B-4ED6-90F3-CBEACA6F9654}" srcId="{933A77B4-6DB4-41AE-BF4B-C8866BB56BE8}" destId="{AD4006A8-A9DF-41F0-B171-D7D906AFF80F}" srcOrd="2" destOrd="0" parTransId="{DDA59D74-9B8B-4A05-AB78-9E01FC847F5B}" sibTransId="{29327485-C63C-4F5E-B974-DC1F4489FB1E}"/>
    <dgm:cxn modelId="{48CD1757-307A-4351-8B87-35AD73AB5BE5}" srcId="{B80C32A3-8C7C-4F53-9E5F-29FB1A2B328C}" destId="{D4ED72BA-B726-4153-A03D-13836E879514}" srcOrd="0" destOrd="0" parTransId="{80553884-C46F-4AAD-82CD-0ACB1E9EE1C7}" sibTransId="{C9C939EF-BA3E-41EE-B469-296CD327012D}"/>
    <dgm:cxn modelId="{3BF77F4A-1616-45EA-BC60-10296B29D806}" type="presOf" srcId="{B80C32A3-8C7C-4F53-9E5F-29FB1A2B328C}" destId="{559762DD-80F1-4514-B8B3-EC43D5AC5D95}" srcOrd="0" destOrd="0" presId="urn:microsoft.com/office/officeart/2005/8/layout/chevron2"/>
    <dgm:cxn modelId="{A7EAD3E3-7686-4972-AF8B-605D077684D2}" type="presOf" srcId="{7D620626-B299-482A-86D3-83EEF1EC66F2}" destId="{CBEA0136-46BE-446B-AC34-76DC5BB35866}" srcOrd="0" destOrd="0" presId="urn:microsoft.com/office/officeart/2005/8/layout/chevron2"/>
    <dgm:cxn modelId="{B0B3C3A8-C2CE-4DD9-9B90-8EC79B3C604B}" type="presOf" srcId="{76668997-61C7-44A8-B56D-9CF43D977A2A}" destId="{1C82733F-F128-40CB-8BFF-9017C128AE4A}" srcOrd="0" destOrd="0" presId="urn:microsoft.com/office/officeart/2005/8/layout/chevron2"/>
    <dgm:cxn modelId="{6EC80B78-FA1A-4FFC-B373-5DA9586C79EF}" type="presOf" srcId="{87709D77-60F5-4462-A6D4-77F8317E5001}" destId="{4A351C75-F0BF-467A-B00A-24444A560F11}" srcOrd="0" destOrd="0" presId="urn:microsoft.com/office/officeart/2005/8/layout/chevron2"/>
    <dgm:cxn modelId="{3F0E400A-BB2F-430D-9E8C-BEFDD4464E4F}" type="presParOf" srcId="{23DC8404-6859-452B-A742-19D039245C16}" destId="{37ACE016-D913-498F-8259-827BC1F6437F}" srcOrd="0" destOrd="0" presId="urn:microsoft.com/office/officeart/2005/8/layout/chevron2"/>
    <dgm:cxn modelId="{7DC5A2ED-3133-4402-B6D2-28E78E580828}" type="presParOf" srcId="{37ACE016-D913-498F-8259-827BC1F6437F}" destId="{559762DD-80F1-4514-B8B3-EC43D5AC5D95}" srcOrd="0" destOrd="0" presId="urn:microsoft.com/office/officeart/2005/8/layout/chevron2"/>
    <dgm:cxn modelId="{9E86592F-9930-45C6-B0EF-1DDDA622B389}" type="presParOf" srcId="{37ACE016-D913-498F-8259-827BC1F6437F}" destId="{1445E5B8-3D79-4ADD-86CB-1025DA314D67}" srcOrd="1" destOrd="0" presId="urn:microsoft.com/office/officeart/2005/8/layout/chevron2"/>
    <dgm:cxn modelId="{30372153-8022-4440-8174-AFAECAC230AD}" type="presParOf" srcId="{23DC8404-6859-452B-A742-19D039245C16}" destId="{62C86A8E-26B1-4CCA-A772-5B185DEBF536}" srcOrd="1" destOrd="0" presId="urn:microsoft.com/office/officeart/2005/8/layout/chevron2"/>
    <dgm:cxn modelId="{1B3F3831-E3FE-4467-8F42-6A05C2A7D2AC}" type="presParOf" srcId="{23DC8404-6859-452B-A742-19D039245C16}" destId="{FC9A12B6-E3F2-4B71-B30A-846AB13C9D6C}" srcOrd="2" destOrd="0" presId="urn:microsoft.com/office/officeart/2005/8/layout/chevron2"/>
    <dgm:cxn modelId="{8CE3AB1B-FEB5-4BCA-BA78-F4837BC7E373}" type="presParOf" srcId="{FC9A12B6-E3F2-4B71-B30A-846AB13C9D6C}" destId="{39B5F5DB-8B7E-4268-B5EA-8F73A41E3D8E}" srcOrd="0" destOrd="0" presId="urn:microsoft.com/office/officeart/2005/8/layout/chevron2"/>
    <dgm:cxn modelId="{EAF2CAEE-A13C-416B-9407-3EC5898F5A5F}" type="presParOf" srcId="{FC9A12B6-E3F2-4B71-B30A-846AB13C9D6C}" destId="{ECA873B5-6090-44FA-AEF9-7BF677F2D90C}" srcOrd="1" destOrd="0" presId="urn:microsoft.com/office/officeart/2005/8/layout/chevron2"/>
    <dgm:cxn modelId="{475032E0-B610-4232-8283-B15971FB2A13}" type="presParOf" srcId="{23DC8404-6859-452B-A742-19D039245C16}" destId="{541203C8-C10A-4B8B-B133-B5D826E694E0}" srcOrd="3" destOrd="0" presId="urn:microsoft.com/office/officeart/2005/8/layout/chevron2"/>
    <dgm:cxn modelId="{9CBDE649-F87A-4D8E-A69B-FE894F71CD7A}" type="presParOf" srcId="{23DC8404-6859-452B-A742-19D039245C16}" destId="{31E33718-86FD-4DE9-A986-681C6624EEA3}" srcOrd="4" destOrd="0" presId="urn:microsoft.com/office/officeart/2005/8/layout/chevron2"/>
    <dgm:cxn modelId="{DB8817FC-9D8B-4C49-A4C0-3F6FE794DDE6}" type="presParOf" srcId="{31E33718-86FD-4DE9-A986-681C6624EEA3}" destId="{353F5DC4-CFAC-4D78-A37D-26C772B4F16A}" srcOrd="0" destOrd="0" presId="urn:microsoft.com/office/officeart/2005/8/layout/chevron2"/>
    <dgm:cxn modelId="{4FD7BBBD-3B5F-48DA-8723-B2F6ECDA0E2A}" type="presParOf" srcId="{31E33718-86FD-4DE9-A986-681C6624EEA3}" destId="{052C267C-7DFA-4E51-833D-AA3DBBF79F73}" srcOrd="1" destOrd="0" presId="urn:microsoft.com/office/officeart/2005/8/layout/chevron2"/>
    <dgm:cxn modelId="{D32ADD58-DF72-4228-A272-755C1F447488}" type="presParOf" srcId="{23DC8404-6859-452B-A742-19D039245C16}" destId="{16FC8E2A-F63A-4603-852F-4226C11384FC}" srcOrd="5" destOrd="0" presId="urn:microsoft.com/office/officeart/2005/8/layout/chevron2"/>
    <dgm:cxn modelId="{F557111D-A19D-490A-9AA2-0F4B7CBB51D0}" type="presParOf" srcId="{23DC8404-6859-452B-A742-19D039245C16}" destId="{49E84BB3-0C50-4C5B-B19F-62CC81ADF22E}" srcOrd="6" destOrd="0" presId="urn:microsoft.com/office/officeart/2005/8/layout/chevron2"/>
    <dgm:cxn modelId="{0DC1C730-C80F-45EA-A46F-0398805D199B}" type="presParOf" srcId="{49E84BB3-0C50-4C5B-B19F-62CC81ADF22E}" destId="{32BEBA09-3CD1-41D7-AE06-A755E9AFCB98}" srcOrd="0" destOrd="0" presId="urn:microsoft.com/office/officeart/2005/8/layout/chevron2"/>
    <dgm:cxn modelId="{BEF26ED5-2B1F-41CC-84F6-58432491EA10}" type="presParOf" srcId="{49E84BB3-0C50-4C5B-B19F-62CC81ADF22E}" destId="{1C82733F-F128-40CB-8BFF-9017C128AE4A}" srcOrd="1" destOrd="0" presId="urn:microsoft.com/office/officeart/2005/8/layout/chevron2"/>
    <dgm:cxn modelId="{8E29E46C-96E2-46DF-8E72-AEE727C93AC8}" type="presParOf" srcId="{23DC8404-6859-452B-A742-19D039245C16}" destId="{38C89360-4255-4129-B55F-83DD3EB8AF0B}" srcOrd="7" destOrd="0" presId="urn:microsoft.com/office/officeart/2005/8/layout/chevron2"/>
    <dgm:cxn modelId="{C32DA332-D081-4653-B50C-7440410F3950}" type="presParOf" srcId="{23DC8404-6859-452B-A742-19D039245C16}" destId="{07450A2C-CF69-4866-9C01-A1F607E3926A}" srcOrd="8" destOrd="0" presId="urn:microsoft.com/office/officeart/2005/8/layout/chevron2"/>
    <dgm:cxn modelId="{1A4BA920-D568-476F-B706-34D4BBD636C7}" type="presParOf" srcId="{07450A2C-CF69-4866-9C01-A1F607E3926A}" destId="{CBEA0136-46BE-446B-AC34-76DC5BB35866}" srcOrd="0" destOrd="0" presId="urn:microsoft.com/office/officeart/2005/8/layout/chevron2"/>
    <dgm:cxn modelId="{DA632A98-F430-42D5-9C40-2C4E21AA1CCB}" type="presParOf" srcId="{07450A2C-CF69-4866-9C01-A1F607E3926A}" destId="{2D002762-E921-4093-990F-94E2B6EA6F95}" srcOrd="1" destOrd="0" presId="urn:microsoft.com/office/officeart/2005/8/layout/chevron2"/>
    <dgm:cxn modelId="{F44A90B4-6874-41DE-A7A4-60B65EEA98D8}" type="presParOf" srcId="{23DC8404-6859-452B-A742-19D039245C16}" destId="{FDC493E9-C342-4DCE-8808-BC564CB6D1F5}" srcOrd="9" destOrd="0" presId="urn:microsoft.com/office/officeart/2005/8/layout/chevron2"/>
    <dgm:cxn modelId="{92ED5575-03A6-4D65-BFD9-124DE075434E}" type="presParOf" srcId="{23DC8404-6859-452B-A742-19D039245C16}" destId="{406C8938-4EC3-45E5-9DD2-16F6C1D2B87A}" srcOrd="10" destOrd="0" presId="urn:microsoft.com/office/officeart/2005/8/layout/chevron2"/>
    <dgm:cxn modelId="{D4EDFE18-9ED2-43C2-BDEA-50A27E8D6A66}" type="presParOf" srcId="{406C8938-4EC3-45E5-9DD2-16F6C1D2B87A}" destId="{86B98A1D-3E67-4768-8740-D39D3074E18C}" srcOrd="0" destOrd="0" presId="urn:microsoft.com/office/officeart/2005/8/layout/chevron2"/>
    <dgm:cxn modelId="{A9C26781-796C-4BF3-B80A-E121699B4A47}" type="presParOf" srcId="{406C8938-4EC3-45E5-9DD2-16F6C1D2B87A}" destId="{4A351C75-F0BF-467A-B00A-24444A560F1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3A77B4-6DB4-41AE-BF4B-C8866BB56B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C32A3-8C7C-4F53-9E5F-29FB1A2B328C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1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292AF945-B851-40A7-BE91-03E401AC9641}" type="parTrans" cxnId="{B0587B5E-4A46-47BD-B94A-FF6B9903C7EB}">
      <dgm:prSet/>
      <dgm:spPr/>
      <dgm:t>
        <a:bodyPr/>
        <a:lstStyle/>
        <a:p>
          <a:endParaRPr lang="en-US"/>
        </a:p>
      </dgm:t>
    </dgm:pt>
    <dgm:pt modelId="{E0FC60D5-DB31-464B-88D3-E4B603FEDCF5}" type="sibTrans" cxnId="{B0587B5E-4A46-47BD-B94A-FF6B9903C7EB}">
      <dgm:prSet/>
      <dgm:spPr/>
      <dgm:t>
        <a:bodyPr/>
        <a:lstStyle/>
        <a:p>
          <a:endParaRPr lang="en-US"/>
        </a:p>
      </dgm:t>
    </dgm:pt>
    <dgm:pt modelId="{D4ED72BA-B726-4153-A03D-13836E879514}">
      <dgm:prSet phldrT="[ข้อความ]"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การกำหนดปัญหาและวิเคราะห์ปัญหา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80553884-C46F-4AAD-82CD-0ACB1E9EE1C7}" type="parTrans" cxnId="{48CD1757-307A-4351-8B87-35AD73AB5BE5}">
      <dgm:prSet/>
      <dgm:spPr/>
      <dgm:t>
        <a:bodyPr/>
        <a:lstStyle/>
        <a:p>
          <a:endParaRPr lang="en-US"/>
        </a:p>
      </dgm:t>
    </dgm:pt>
    <dgm:pt modelId="{C9C939EF-BA3E-41EE-B469-296CD327012D}" type="sibTrans" cxnId="{48CD1757-307A-4351-8B87-35AD73AB5BE5}">
      <dgm:prSet/>
      <dgm:spPr/>
      <dgm:t>
        <a:bodyPr/>
        <a:lstStyle/>
        <a:p>
          <a:endParaRPr lang="en-US"/>
        </a:p>
      </dgm:t>
    </dgm:pt>
    <dgm:pt modelId="{D441F6FD-561F-43D1-8D8E-34C2EB071BA5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2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4CA62584-8B9F-4A85-ADED-FE7227B3C58C}" type="parTrans" cxnId="{1F89378F-30E4-4594-8237-D1E6C9600768}">
      <dgm:prSet/>
      <dgm:spPr/>
      <dgm:t>
        <a:bodyPr/>
        <a:lstStyle/>
        <a:p>
          <a:endParaRPr lang="en-US"/>
        </a:p>
      </dgm:t>
    </dgm:pt>
    <dgm:pt modelId="{D0B30497-BA75-4FCE-90D4-7FA995AC1711}" type="sibTrans" cxnId="{1F89378F-30E4-4594-8237-D1E6C9600768}">
      <dgm:prSet/>
      <dgm:spPr/>
      <dgm:t>
        <a:bodyPr/>
        <a:lstStyle/>
        <a:p>
          <a:endParaRPr lang="en-US"/>
        </a:p>
      </dgm:t>
    </dgm:pt>
    <dgm:pt modelId="{4E9DAD28-0790-464B-BB66-13B505E18002}">
      <dgm:prSet phldrT="[ข้อความ]"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การค้นหาทางเลือก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526B37FC-BCC1-4AEA-9D3F-2727D599DE75}" type="parTrans" cxnId="{BBF6629E-78B2-4863-9A53-4EA08627E710}">
      <dgm:prSet/>
      <dgm:spPr/>
      <dgm:t>
        <a:bodyPr/>
        <a:lstStyle/>
        <a:p>
          <a:endParaRPr lang="en-US"/>
        </a:p>
      </dgm:t>
    </dgm:pt>
    <dgm:pt modelId="{922D4A9B-9A12-404A-88E2-88F964EF7448}" type="sibTrans" cxnId="{BBF6629E-78B2-4863-9A53-4EA08627E710}">
      <dgm:prSet/>
      <dgm:spPr/>
      <dgm:t>
        <a:bodyPr/>
        <a:lstStyle/>
        <a:p>
          <a:endParaRPr lang="en-US"/>
        </a:p>
      </dgm:t>
    </dgm:pt>
    <dgm:pt modelId="{AD4006A8-A9DF-41F0-B171-D7D906AFF80F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3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DDA59D74-9B8B-4A05-AB78-9E01FC847F5B}" type="parTrans" cxnId="{7EA18ADB-6C9B-4ED6-90F3-CBEACA6F9654}">
      <dgm:prSet/>
      <dgm:spPr/>
      <dgm:t>
        <a:bodyPr/>
        <a:lstStyle/>
        <a:p>
          <a:endParaRPr lang="en-US"/>
        </a:p>
      </dgm:t>
    </dgm:pt>
    <dgm:pt modelId="{29327485-C63C-4F5E-B974-DC1F4489FB1E}" type="sibTrans" cxnId="{7EA18ADB-6C9B-4ED6-90F3-CBEACA6F9654}">
      <dgm:prSet/>
      <dgm:spPr/>
      <dgm:t>
        <a:bodyPr/>
        <a:lstStyle/>
        <a:p>
          <a:endParaRPr lang="en-US"/>
        </a:p>
      </dgm:t>
    </dgm:pt>
    <dgm:pt modelId="{431E67E7-8723-46CE-8D9C-FCB228D18B5B}">
      <dgm:prSet phldrT="[ข้อความ]"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การวิเคราะห์ทางเลือก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9F013BAF-14D0-42E3-A03E-B5A281E2F546}" type="parTrans" cxnId="{5D211D18-4A98-4133-ADA2-FE3995629D95}">
      <dgm:prSet/>
      <dgm:spPr/>
      <dgm:t>
        <a:bodyPr/>
        <a:lstStyle/>
        <a:p>
          <a:endParaRPr lang="en-US"/>
        </a:p>
      </dgm:t>
    </dgm:pt>
    <dgm:pt modelId="{22607D8E-5382-4B60-A1E3-93EE7FA7E775}" type="sibTrans" cxnId="{5D211D18-4A98-4133-ADA2-FE3995629D95}">
      <dgm:prSet/>
      <dgm:spPr/>
      <dgm:t>
        <a:bodyPr/>
        <a:lstStyle/>
        <a:p>
          <a:endParaRPr lang="en-US"/>
        </a:p>
      </dgm:t>
    </dgm:pt>
    <dgm:pt modelId="{F763B970-A91B-42D8-8C26-7F6E80297B57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6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85046869-37BB-4D6E-B013-2916DB80EAEA}" type="parTrans" cxnId="{A9F171B7-DBF3-4DCA-9F37-CA66A2BFE626}">
      <dgm:prSet/>
      <dgm:spPr/>
      <dgm:t>
        <a:bodyPr/>
        <a:lstStyle/>
        <a:p>
          <a:endParaRPr lang="en-US"/>
        </a:p>
      </dgm:t>
    </dgm:pt>
    <dgm:pt modelId="{58459320-0A53-4986-AD6D-07788ACF515C}" type="sibTrans" cxnId="{A9F171B7-DBF3-4DCA-9F37-CA66A2BFE626}">
      <dgm:prSet/>
      <dgm:spPr/>
      <dgm:t>
        <a:bodyPr/>
        <a:lstStyle/>
        <a:p>
          <a:endParaRPr lang="en-US"/>
        </a:p>
      </dgm:t>
    </dgm:pt>
    <dgm:pt modelId="{FDB36919-52E9-4EBB-9728-4CC069466045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4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F27AE204-C52E-4216-B134-7E599FE43B70}" type="parTrans" cxnId="{49083B81-F8B8-46E3-8B94-255FDE48922B}">
      <dgm:prSet/>
      <dgm:spPr/>
      <dgm:t>
        <a:bodyPr/>
        <a:lstStyle/>
        <a:p>
          <a:endParaRPr lang="en-US"/>
        </a:p>
      </dgm:t>
    </dgm:pt>
    <dgm:pt modelId="{AFD28558-F818-46BC-8CB5-12BDA35DB43E}" type="sibTrans" cxnId="{49083B81-F8B8-46E3-8B94-255FDE48922B}">
      <dgm:prSet/>
      <dgm:spPr/>
      <dgm:t>
        <a:bodyPr/>
        <a:lstStyle/>
        <a:p>
          <a:endParaRPr lang="en-US"/>
        </a:p>
      </dgm:t>
    </dgm:pt>
    <dgm:pt modelId="{7D620626-B299-482A-86D3-83EEF1EC66F2}">
      <dgm:prSet phldrT="[ข้อความ]"/>
      <dgm:spPr/>
      <dgm:t>
        <a:bodyPr/>
        <a:lstStyle/>
        <a:p>
          <a:r>
            <a:rPr lang="en-US" dirty="0" smtClean="0">
              <a:latin typeface="Jasmine News" pitchFamily="18" charset="-34"/>
              <a:cs typeface="Jasmine News" pitchFamily="18" charset="-34"/>
            </a:rPr>
            <a:t>5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CC5D3B86-0F69-4A13-9D67-CED87117E913}" type="parTrans" cxnId="{DD6688C3-64B4-4E18-BDF6-39D1C401426E}">
      <dgm:prSet/>
      <dgm:spPr/>
      <dgm:t>
        <a:bodyPr/>
        <a:lstStyle/>
        <a:p>
          <a:endParaRPr lang="en-US"/>
        </a:p>
      </dgm:t>
    </dgm:pt>
    <dgm:pt modelId="{D5CAA327-48DF-455C-ABD1-5ADAA19988B9}" type="sibTrans" cxnId="{DD6688C3-64B4-4E18-BDF6-39D1C401426E}">
      <dgm:prSet/>
      <dgm:spPr/>
      <dgm:t>
        <a:bodyPr/>
        <a:lstStyle/>
        <a:p>
          <a:endParaRPr lang="en-US"/>
        </a:p>
      </dgm:t>
    </dgm:pt>
    <dgm:pt modelId="{76668997-61C7-44A8-B56D-9CF43D977A2A}">
      <dgm:prSet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การเลือกทางเลือกที่ดีที่สุด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D737066C-8353-4526-9EA5-08C62CEECA03}" type="parTrans" cxnId="{5D57A4CB-05DC-4CE1-A9D5-821BB6F22CC1}">
      <dgm:prSet/>
      <dgm:spPr/>
      <dgm:t>
        <a:bodyPr/>
        <a:lstStyle/>
        <a:p>
          <a:endParaRPr lang="en-US"/>
        </a:p>
      </dgm:t>
    </dgm:pt>
    <dgm:pt modelId="{6B2DA2D0-C893-4304-BCFF-759B9C7CE93C}" type="sibTrans" cxnId="{5D57A4CB-05DC-4CE1-A9D5-821BB6F22CC1}">
      <dgm:prSet/>
      <dgm:spPr/>
      <dgm:t>
        <a:bodyPr/>
        <a:lstStyle/>
        <a:p>
          <a:endParaRPr lang="en-US"/>
        </a:p>
      </dgm:t>
    </dgm:pt>
    <dgm:pt modelId="{E70351A9-839B-4405-8CC6-512FF02E5F4D}">
      <dgm:prSet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การนำไปปฏิบัติ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D7242259-DE72-40B3-8E80-7A846279D53C}" type="parTrans" cxnId="{024F8F93-94C6-4C95-AF91-012A9E695B22}">
      <dgm:prSet/>
      <dgm:spPr/>
      <dgm:t>
        <a:bodyPr/>
        <a:lstStyle/>
        <a:p>
          <a:endParaRPr lang="en-US"/>
        </a:p>
      </dgm:t>
    </dgm:pt>
    <dgm:pt modelId="{DC824541-142A-4650-B6FA-D47C5DF051C6}" type="sibTrans" cxnId="{024F8F93-94C6-4C95-AF91-012A9E695B22}">
      <dgm:prSet/>
      <dgm:spPr/>
      <dgm:t>
        <a:bodyPr/>
        <a:lstStyle/>
        <a:p>
          <a:endParaRPr lang="en-US"/>
        </a:p>
      </dgm:t>
    </dgm:pt>
    <dgm:pt modelId="{87709D77-60F5-4462-A6D4-77F8317E5001}">
      <dgm:prSet/>
      <dgm:spPr/>
      <dgm:t>
        <a:bodyPr/>
        <a:lstStyle/>
        <a:p>
          <a:r>
            <a:rPr lang="th-TH" dirty="0" smtClean="0">
              <a:latin typeface="Jasmine News" pitchFamily="18" charset="-34"/>
              <a:cs typeface="Jasmine News" pitchFamily="18" charset="-34"/>
            </a:rPr>
            <a:t>การประเมินผลการตัดสินใจ</a:t>
          </a:r>
          <a:endParaRPr lang="en-US" dirty="0">
            <a:latin typeface="Jasmine News" pitchFamily="18" charset="-34"/>
            <a:cs typeface="Jasmine News" pitchFamily="18" charset="-34"/>
          </a:endParaRPr>
        </a:p>
      </dgm:t>
    </dgm:pt>
    <dgm:pt modelId="{A1F7B5D4-36D0-42C6-BF85-D3874CBA268D}" type="parTrans" cxnId="{B30527A3-F8FD-4F85-90EC-1F04B4033916}">
      <dgm:prSet/>
      <dgm:spPr/>
      <dgm:t>
        <a:bodyPr/>
        <a:lstStyle/>
        <a:p>
          <a:endParaRPr lang="en-US"/>
        </a:p>
      </dgm:t>
    </dgm:pt>
    <dgm:pt modelId="{9B574FB4-A733-48F7-9927-E8B7AF9754FA}" type="sibTrans" cxnId="{B30527A3-F8FD-4F85-90EC-1F04B4033916}">
      <dgm:prSet/>
      <dgm:spPr/>
      <dgm:t>
        <a:bodyPr/>
        <a:lstStyle/>
        <a:p>
          <a:endParaRPr lang="en-US"/>
        </a:p>
      </dgm:t>
    </dgm:pt>
    <dgm:pt modelId="{23DC8404-6859-452B-A742-19D039245C16}" type="pres">
      <dgm:prSet presAssocID="{933A77B4-6DB4-41AE-BF4B-C8866BB56B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7ACE016-D913-498F-8259-827BC1F6437F}" type="pres">
      <dgm:prSet presAssocID="{B80C32A3-8C7C-4F53-9E5F-29FB1A2B328C}" presName="composite" presStyleCnt="0"/>
      <dgm:spPr/>
    </dgm:pt>
    <dgm:pt modelId="{559762DD-80F1-4514-B8B3-EC43D5AC5D95}" type="pres">
      <dgm:prSet presAssocID="{B80C32A3-8C7C-4F53-9E5F-29FB1A2B328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445E5B8-3D79-4ADD-86CB-1025DA314D67}" type="pres">
      <dgm:prSet presAssocID="{B80C32A3-8C7C-4F53-9E5F-29FB1A2B328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86A8E-26B1-4CCA-A772-5B185DEBF536}" type="pres">
      <dgm:prSet presAssocID="{E0FC60D5-DB31-464B-88D3-E4B603FEDCF5}" presName="sp" presStyleCnt="0"/>
      <dgm:spPr/>
    </dgm:pt>
    <dgm:pt modelId="{FC9A12B6-E3F2-4B71-B30A-846AB13C9D6C}" type="pres">
      <dgm:prSet presAssocID="{D441F6FD-561F-43D1-8D8E-34C2EB071BA5}" presName="composite" presStyleCnt="0"/>
      <dgm:spPr/>
    </dgm:pt>
    <dgm:pt modelId="{39B5F5DB-8B7E-4268-B5EA-8F73A41E3D8E}" type="pres">
      <dgm:prSet presAssocID="{D441F6FD-561F-43D1-8D8E-34C2EB071BA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873B5-6090-44FA-AEF9-7BF677F2D90C}" type="pres">
      <dgm:prSet presAssocID="{D441F6FD-561F-43D1-8D8E-34C2EB071BA5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203C8-C10A-4B8B-B133-B5D826E694E0}" type="pres">
      <dgm:prSet presAssocID="{D0B30497-BA75-4FCE-90D4-7FA995AC1711}" presName="sp" presStyleCnt="0"/>
      <dgm:spPr/>
    </dgm:pt>
    <dgm:pt modelId="{31E33718-86FD-4DE9-A986-681C6624EEA3}" type="pres">
      <dgm:prSet presAssocID="{AD4006A8-A9DF-41F0-B171-D7D906AFF80F}" presName="composite" presStyleCnt="0"/>
      <dgm:spPr/>
    </dgm:pt>
    <dgm:pt modelId="{353F5DC4-CFAC-4D78-A37D-26C772B4F16A}" type="pres">
      <dgm:prSet presAssocID="{AD4006A8-A9DF-41F0-B171-D7D906AFF80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C267C-7DFA-4E51-833D-AA3DBBF79F73}" type="pres">
      <dgm:prSet presAssocID="{AD4006A8-A9DF-41F0-B171-D7D906AFF80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C8E2A-F63A-4603-852F-4226C11384FC}" type="pres">
      <dgm:prSet presAssocID="{29327485-C63C-4F5E-B974-DC1F4489FB1E}" presName="sp" presStyleCnt="0"/>
      <dgm:spPr/>
    </dgm:pt>
    <dgm:pt modelId="{49E84BB3-0C50-4C5B-B19F-62CC81ADF22E}" type="pres">
      <dgm:prSet presAssocID="{FDB36919-52E9-4EBB-9728-4CC069466045}" presName="composite" presStyleCnt="0"/>
      <dgm:spPr/>
    </dgm:pt>
    <dgm:pt modelId="{32BEBA09-3CD1-41D7-AE06-A755E9AFCB98}" type="pres">
      <dgm:prSet presAssocID="{FDB36919-52E9-4EBB-9728-4CC069466045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2733F-F128-40CB-8BFF-9017C128AE4A}" type="pres">
      <dgm:prSet presAssocID="{FDB36919-52E9-4EBB-9728-4CC069466045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89360-4255-4129-B55F-83DD3EB8AF0B}" type="pres">
      <dgm:prSet presAssocID="{AFD28558-F818-46BC-8CB5-12BDA35DB43E}" presName="sp" presStyleCnt="0"/>
      <dgm:spPr/>
    </dgm:pt>
    <dgm:pt modelId="{07450A2C-CF69-4866-9C01-A1F607E3926A}" type="pres">
      <dgm:prSet presAssocID="{7D620626-B299-482A-86D3-83EEF1EC66F2}" presName="composite" presStyleCnt="0"/>
      <dgm:spPr/>
    </dgm:pt>
    <dgm:pt modelId="{CBEA0136-46BE-446B-AC34-76DC5BB35866}" type="pres">
      <dgm:prSet presAssocID="{7D620626-B299-482A-86D3-83EEF1EC66F2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02762-E921-4093-990F-94E2B6EA6F95}" type="pres">
      <dgm:prSet presAssocID="{7D620626-B299-482A-86D3-83EEF1EC66F2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493E9-C342-4DCE-8808-BC564CB6D1F5}" type="pres">
      <dgm:prSet presAssocID="{D5CAA327-48DF-455C-ABD1-5ADAA19988B9}" presName="sp" presStyleCnt="0"/>
      <dgm:spPr/>
    </dgm:pt>
    <dgm:pt modelId="{406C8938-4EC3-45E5-9DD2-16F6C1D2B87A}" type="pres">
      <dgm:prSet presAssocID="{F763B970-A91B-42D8-8C26-7F6E80297B57}" presName="composite" presStyleCnt="0"/>
      <dgm:spPr/>
    </dgm:pt>
    <dgm:pt modelId="{86B98A1D-3E67-4768-8740-D39D3074E18C}" type="pres">
      <dgm:prSet presAssocID="{F763B970-A91B-42D8-8C26-7F6E80297B5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351C75-F0BF-467A-B00A-24444A560F11}" type="pres">
      <dgm:prSet presAssocID="{F763B970-A91B-42D8-8C26-7F6E80297B5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CE199-19DE-4F9C-9C0E-008273B98676}" type="presOf" srcId="{F763B970-A91B-42D8-8C26-7F6E80297B57}" destId="{86B98A1D-3E67-4768-8740-D39D3074E18C}" srcOrd="0" destOrd="0" presId="urn:microsoft.com/office/officeart/2005/8/layout/chevron2"/>
    <dgm:cxn modelId="{5D57A4CB-05DC-4CE1-A9D5-821BB6F22CC1}" srcId="{FDB36919-52E9-4EBB-9728-4CC069466045}" destId="{76668997-61C7-44A8-B56D-9CF43D977A2A}" srcOrd="0" destOrd="0" parTransId="{D737066C-8353-4526-9EA5-08C62CEECA03}" sibTransId="{6B2DA2D0-C893-4304-BCFF-759B9C7CE93C}"/>
    <dgm:cxn modelId="{DD6688C3-64B4-4E18-BDF6-39D1C401426E}" srcId="{933A77B4-6DB4-41AE-BF4B-C8866BB56BE8}" destId="{7D620626-B299-482A-86D3-83EEF1EC66F2}" srcOrd="4" destOrd="0" parTransId="{CC5D3B86-0F69-4A13-9D67-CED87117E913}" sibTransId="{D5CAA327-48DF-455C-ABD1-5ADAA19988B9}"/>
    <dgm:cxn modelId="{B30527A3-F8FD-4F85-90EC-1F04B4033916}" srcId="{F763B970-A91B-42D8-8C26-7F6E80297B57}" destId="{87709D77-60F5-4462-A6D4-77F8317E5001}" srcOrd="0" destOrd="0" parTransId="{A1F7B5D4-36D0-42C6-BF85-D3874CBA268D}" sibTransId="{9B574FB4-A733-48F7-9927-E8B7AF9754FA}"/>
    <dgm:cxn modelId="{ED84C7F5-8B7E-4650-868A-309CDC3DF806}" type="presOf" srcId="{76668997-61C7-44A8-B56D-9CF43D977A2A}" destId="{1C82733F-F128-40CB-8BFF-9017C128AE4A}" srcOrd="0" destOrd="0" presId="urn:microsoft.com/office/officeart/2005/8/layout/chevron2"/>
    <dgm:cxn modelId="{5D211D18-4A98-4133-ADA2-FE3995629D95}" srcId="{AD4006A8-A9DF-41F0-B171-D7D906AFF80F}" destId="{431E67E7-8723-46CE-8D9C-FCB228D18B5B}" srcOrd="0" destOrd="0" parTransId="{9F013BAF-14D0-42E3-A03E-B5A281E2F546}" sibTransId="{22607D8E-5382-4B60-A1E3-93EE7FA7E775}"/>
    <dgm:cxn modelId="{21E0E33E-A519-4773-A5C5-98D4A21F24C8}" type="presOf" srcId="{B80C32A3-8C7C-4F53-9E5F-29FB1A2B328C}" destId="{559762DD-80F1-4514-B8B3-EC43D5AC5D95}" srcOrd="0" destOrd="0" presId="urn:microsoft.com/office/officeart/2005/8/layout/chevron2"/>
    <dgm:cxn modelId="{1F89378F-30E4-4594-8237-D1E6C9600768}" srcId="{933A77B4-6DB4-41AE-BF4B-C8866BB56BE8}" destId="{D441F6FD-561F-43D1-8D8E-34C2EB071BA5}" srcOrd="1" destOrd="0" parTransId="{4CA62584-8B9F-4A85-ADED-FE7227B3C58C}" sibTransId="{D0B30497-BA75-4FCE-90D4-7FA995AC1711}"/>
    <dgm:cxn modelId="{B0587B5E-4A46-47BD-B94A-FF6B9903C7EB}" srcId="{933A77B4-6DB4-41AE-BF4B-C8866BB56BE8}" destId="{B80C32A3-8C7C-4F53-9E5F-29FB1A2B328C}" srcOrd="0" destOrd="0" parTransId="{292AF945-B851-40A7-BE91-03E401AC9641}" sibTransId="{E0FC60D5-DB31-464B-88D3-E4B603FEDCF5}"/>
    <dgm:cxn modelId="{ED628A5B-13F3-47B8-BEC9-B2B0C5152F91}" type="presOf" srcId="{933A77B4-6DB4-41AE-BF4B-C8866BB56BE8}" destId="{23DC8404-6859-452B-A742-19D039245C16}" srcOrd="0" destOrd="0" presId="urn:microsoft.com/office/officeart/2005/8/layout/chevron2"/>
    <dgm:cxn modelId="{C26F3B2A-69F7-4F2B-9A15-3E5681689E7D}" type="presOf" srcId="{E70351A9-839B-4405-8CC6-512FF02E5F4D}" destId="{2D002762-E921-4093-990F-94E2B6EA6F95}" srcOrd="0" destOrd="0" presId="urn:microsoft.com/office/officeart/2005/8/layout/chevron2"/>
    <dgm:cxn modelId="{559EDAE3-EABF-4594-ABD6-1CE916DDCCC7}" type="presOf" srcId="{87709D77-60F5-4462-A6D4-77F8317E5001}" destId="{4A351C75-F0BF-467A-B00A-24444A560F11}" srcOrd="0" destOrd="0" presId="urn:microsoft.com/office/officeart/2005/8/layout/chevron2"/>
    <dgm:cxn modelId="{95667443-55D6-4EB3-BF66-E017AD1C54BD}" type="presOf" srcId="{AD4006A8-A9DF-41F0-B171-D7D906AFF80F}" destId="{353F5DC4-CFAC-4D78-A37D-26C772B4F16A}" srcOrd="0" destOrd="0" presId="urn:microsoft.com/office/officeart/2005/8/layout/chevron2"/>
    <dgm:cxn modelId="{2F711D9C-7DA3-4479-8E5A-1E3CC40D3F92}" type="presOf" srcId="{FDB36919-52E9-4EBB-9728-4CC069466045}" destId="{32BEBA09-3CD1-41D7-AE06-A755E9AFCB98}" srcOrd="0" destOrd="0" presId="urn:microsoft.com/office/officeart/2005/8/layout/chevron2"/>
    <dgm:cxn modelId="{B674575D-633B-4C4D-B69F-7607B115727D}" type="presOf" srcId="{4E9DAD28-0790-464B-BB66-13B505E18002}" destId="{ECA873B5-6090-44FA-AEF9-7BF677F2D90C}" srcOrd="0" destOrd="0" presId="urn:microsoft.com/office/officeart/2005/8/layout/chevron2"/>
    <dgm:cxn modelId="{A9F171B7-DBF3-4DCA-9F37-CA66A2BFE626}" srcId="{933A77B4-6DB4-41AE-BF4B-C8866BB56BE8}" destId="{F763B970-A91B-42D8-8C26-7F6E80297B57}" srcOrd="5" destOrd="0" parTransId="{85046869-37BB-4D6E-B013-2916DB80EAEA}" sibTransId="{58459320-0A53-4986-AD6D-07788ACF515C}"/>
    <dgm:cxn modelId="{AE819B0F-485B-45FF-ABC6-81E621155280}" type="presOf" srcId="{D4ED72BA-B726-4153-A03D-13836E879514}" destId="{1445E5B8-3D79-4ADD-86CB-1025DA314D67}" srcOrd="0" destOrd="0" presId="urn:microsoft.com/office/officeart/2005/8/layout/chevron2"/>
    <dgm:cxn modelId="{BBF6629E-78B2-4863-9A53-4EA08627E710}" srcId="{D441F6FD-561F-43D1-8D8E-34C2EB071BA5}" destId="{4E9DAD28-0790-464B-BB66-13B505E18002}" srcOrd="0" destOrd="0" parTransId="{526B37FC-BCC1-4AEA-9D3F-2727D599DE75}" sibTransId="{922D4A9B-9A12-404A-88E2-88F964EF7448}"/>
    <dgm:cxn modelId="{49083B81-F8B8-46E3-8B94-255FDE48922B}" srcId="{933A77B4-6DB4-41AE-BF4B-C8866BB56BE8}" destId="{FDB36919-52E9-4EBB-9728-4CC069466045}" srcOrd="3" destOrd="0" parTransId="{F27AE204-C52E-4216-B134-7E599FE43B70}" sibTransId="{AFD28558-F818-46BC-8CB5-12BDA35DB43E}"/>
    <dgm:cxn modelId="{024F8F93-94C6-4C95-AF91-012A9E695B22}" srcId="{7D620626-B299-482A-86D3-83EEF1EC66F2}" destId="{E70351A9-839B-4405-8CC6-512FF02E5F4D}" srcOrd="0" destOrd="0" parTransId="{D7242259-DE72-40B3-8E80-7A846279D53C}" sibTransId="{DC824541-142A-4650-B6FA-D47C5DF051C6}"/>
    <dgm:cxn modelId="{7EA18ADB-6C9B-4ED6-90F3-CBEACA6F9654}" srcId="{933A77B4-6DB4-41AE-BF4B-C8866BB56BE8}" destId="{AD4006A8-A9DF-41F0-B171-D7D906AFF80F}" srcOrd="2" destOrd="0" parTransId="{DDA59D74-9B8B-4A05-AB78-9E01FC847F5B}" sibTransId="{29327485-C63C-4F5E-B974-DC1F4489FB1E}"/>
    <dgm:cxn modelId="{477BD3C0-AC1B-4401-B1A2-F51EB49D9CFB}" type="presOf" srcId="{7D620626-B299-482A-86D3-83EEF1EC66F2}" destId="{CBEA0136-46BE-446B-AC34-76DC5BB35866}" srcOrd="0" destOrd="0" presId="urn:microsoft.com/office/officeart/2005/8/layout/chevron2"/>
    <dgm:cxn modelId="{B6650C3D-7E78-4902-A8A0-735D244EE70A}" type="presOf" srcId="{431E67E7-8723-46CE-8D9C-FCB228D18B5B}" destId="{052C267C-7DFA-4E51-833D-AA3DBBF79F73}" srcOrd="0" destOrd="0" presId="urn:microsoft.com/office/officeart/2005/8/layout/chevron2"/>
    <dgm:cxn modelId="{48CD1757-307A-4351-8B87-35AD73AB5BE5}" srcId="{B80C32A3-8C7C-4F53-9E5F-29FB1A2B328C}" destId="{D4ED72BA-B726-4153-A03D-13836E879514}" srcOrd="0" destOrd="0" parTransId="{80553884-C46F-4AAD-82CD-0ACB1E9EE1C7}" sibTransId="{C9C939EF-BA3E-41EE-B469-296CD327012D}"/>
    <dgm:cxn modelId="{CF92F339-908A-4611-A6DA-58267ADDAC01}" type="presOf" srcId="{D441F6FD-561F-43D1-8D8E-34C2EB071BA5}" destId="{39B5F5DB-8B7E-4268-B5EA-8F73A41E3D8E}" srcOrd="0" destOrd="0" presId="urn:microsoft.com/office/officeart/2005/8/layout/chevron2"/>
    <dgm:cxn modelId="{30AB0471-0A6B-4C31-BB55-5CA2E0E44FD7}" type="presParOf" srcId="{23DC8404-6859-452B-A742-19D039245C16}" destId="{37ACE016-D913-498F-8259-827BC1F6437F}" srcOrd="0" destOrd="0" presId="urn:microsoft.com/office/officeart/2005/8/layout/chevron2"/>
    <dgm:cxn modelId="{267F4A8E-DE05-4035-9424-D1737B88B7C4}" type="presParOf" srcId="{37ACE016-D913-498F-8259-827BC1F6437F}" destId="{559762DD-80F1-4514-B8B3-EC43D5AC5D95}" srcOrd="0" destOrd="0" presId="urn:microsoft.com/office/officeart/2005/8/layout/chevron2"/>
    <dgm:cxn modelId="{C8583ACC-D840-4E8E-9FE6-94C5924B8CB7}" type="presParOf" srcId="{37ACE016-D913-498F-8259-827BC1F6437F}" destId="{1445E5B8-3D79-4ADD-86CB-1025DA314D67}" srcOrd="1" destOrd="0" presId="urn:microsoft.com/office/officeart/2005/8/layout/chevron2"/>
    <dgm:cxn modelId="{01FD33E5-0E76-4950-BF2E-E2D4AA816A8A}" type="presParOf" srcId="{23DC8404-6859-452B-A742-19D039245C16}" destId="{62C86A8E-26B1-4CCA-A772-5B185DEBF536}" srcOrd="1" destOrd="0" presId="urn:microsoft.com/office/officeart/2005/8/layout/chevron2"/>
    <dgm:cxn modelId="{59FE7A3A-4A76-493D-AEB3-3B7A685919A6}" type="presParOf" srcId="{23DC8404-6859-452B-A742-19D039245C16}" destId="{FC9A12B6-E3F2-4B71-B30A-846AB13C9D6C}" srcOrd="2" destOrd="0" presId="urn:microsoft.com/office/officeart/2005/8/layout/chevron2"/>
    <dgm:cxn modelId="{E49D8AB8-AE8A-4A09-9AAD-5E7EF25352B1}" type="presParOf" srcId="{FC9A12B6-E3F2-4B71-B30A-846AB13C9D6C}" destId="{39B5F5DB-8B7E-4268-B5EA-8F73A41E3D8E}" srcOrd="0" destOrd="0" presId="urn:microsoft.com/office/officeart/2005/8/layout/chevron2"/>
    <dgm:cxn modelId="{09F59761-B6F5-422F-BD56-7476649FDAB2}" type="presParOf" srcId="{FC9A12B6-E3F2-4B71-B30A-846AB13C9D6C}" destId="{ECA873B5-6090-44FA-AEF9-7BF677F2D90C}" srcOrd="1" destOrd="0" presId="urn:microsoft.com/office/officeart/2005/8/layout/chevron2"/>
    <dgm:cxn modelId="{617357F9-7096-4146-84F0-D1C80D5A5FA3}" type="presParOf" srcId="{23DC8404-6859-452B-A742-19D039245C16}" destId="{541203C8-C10A-4B8B-B133-B5D826E694E0}" srcOrd="3" destOrd="0" presId="urn:microsoft.com/office/officeart/2005/8/layout/chevron2"/>
    <dgm:cxn modelId="{35875A81-97E7-4660-9647-077C2BC85053}" type="presParOf" srcId="{23DC8404-6859-452B-A742-19D039245C16}" destId="{31E33718-86FD-4DE9-A986-681C6624EEA3}" srcOrd="4" destOrd="0" presId="urn:microsoft.com/office/officeart/2005/8/layout/chevron2"/>
    <dgm:cxn modelId="{42FA8E6D-BDAB-4D1E-9E03-E5A659F57E9A}" type="presParOf" srcId="{31E33718-86FD-4DE9-A986-681C6624EEA3}" destId="{353F5DC4-CFAC-4D78-A37D-26C772B4F16A}" srcOrd="0" destOrd="0" presId="urn:microsoft.com/office/officeart/2005/8/layout/chevron2"/>
    <dgm:cxn modelId="{8B8E8FB3-C559-4D0D-845E-62D09EB5606E}" type="presParOf" srcId="{31E33718-86FD-4DE9-A986-681C6624EEA3}" destId="{052C267C-7DFA-4E51-833D-AA3DBBF79F73}" srcOrd="1" destOrd="0" presId="urn:microsoft.com/office/officeart/2005/8/layout/chevron2"/>
    <dgm:cxn modelId="{FD6E857F-A881-4366-97EC-1C255B6CE7B2}" type="presParOf" srcId="{23DC8404-6859-452B-A742-19D039245C16}" destId="{16FC8E2A-F63A-4603-852F-4226C11384FC}" srcOrd="5" destOrd="0" presId="urn:microsoft.com/office/officeart/2005/8/layout/chevron2"/>
    <dgm:cxn modelId="{24E50293-80F6-4395-A0E8-E060222B41EB}" type="presParOf" srcId="{23DC8404-6859-452B-A742-19D039245C16}" destId="{49E84BB3-0C50-4C5B-B19F-62CC81ADF22E}" srcOrd="6" destOrd="0" presId="urn:microsoft.com/office/officeart/2005/8/layout/chevron2"/>
    <dgm:cxn modelId="{33FEA398-6D34-483F-A59A-2FCA8F3646DF}" type="presParOf" srcId="{49E84BB3-0C50-4C5B-B19F-62CC81ADF22E}" destId="{32BEBA09-3CD1-41D7-AE06-A755E9AFCB98}" srcOrd="0" destOrd="0" presId="urn:microsoft.com/office/officeart/2005/8/layout/chevron2"/>
    <dgm:cxn modelId="{CFE4676B-1B54-4AA0-AB6D-30E00667C063}" type="presParOf" srcId="{49E84BB3-0C50-4C5B-B19F-62CC81ADF22E}" destId="{1C82733F-F128-40CB-8BFF-9017C128AE4A}" srcOrd="1" destOrd="0" presId="urn:microsoft.com/office/officeart/2005/8/layout/chevron2"/>
    <dgm:cxn modelId="{5934441C-27CF-41D8-B34F-48209957AE5F}" type="presParOf" srcId="{23DC8404-6859-452B-A742-19D039245C16}" destId="{38C89360-4255-4129-B55F-83DD3EB8AF0B}" srcOrd="7" destOrd="0" presId="urn:microsoft.com/office/officeart/2005/8/layout/chevron2"/>
    <dgm:cxn modelId="{3674FEE2-0D18-46C5-88CC-551D7109351D}" type="presParOf" srcId="{23DC8404-6859-452B-A742-19D039245C16}" destId="{07450A2C-CF69-4866-9C01-A1F607E3926A}" srcOrd="8" destOrd="0" presId="urn:microsoft.com/office/officeart/2005/8/layout/chevron2"/>
    <dgm:cxn modelId="{AD817B6D-0C32-45C7-BF3C-EE4AFF373965}" type="presParOf" srcId="{07450A2C-CF69-4866-9C01-A1F607E3926A}" destId="{CBEA0136-46BE-446B-AC34-76DC5BB35866}" srcOrd="0" destOrd="0" presId="urn:microsoft.com/office/officeart/2005/8/layout/chevron2"/>
    <dgm:cxn modelId="{4D02DB8C-9E2A-4EC2-88FC-5962428AFBB5}" type="presParOf" srcId="{07450A2C-CF69-4866-9C01-A1F607E3926A}" destId="{2D002762-E921-4093-990F-94E2B6EA6F95}" srcOrd="1" destOrd="0" presId="urn:microsoft.com/office/officeart/2005/8/layout/chevron2"/>
    <dgm:cxn modelId="{C8705F2A-34E5-4930-A043-400095A1610A}" type="presParOf" srcId="{23DC8404-6859-452B-A742-19D039245C16}" destId="{FDC493E9-C342-4DCE-8808-BC564CB6D1F5}" srcOrd="9" destOrd="0" presId="urn:microsoft.com/office/officeart/2005/8/layout/chevron2"/>
    <dgm:cxn modelId="{9BB12470-F9FF-402D-B67D-2821EA10DA6C}" type="presParOf" srcId="{23DC8404-6859-452B-A742-19D039245C16}" destId="{406C8938-4EC3-45E5-9DD2-16F6C1D2B87A}" srcOrd="10" destOrd="0" presId="urn:microsoft.com/office/officeart/2005/8/layout/chevron2"/>
    <dgm:cxn modelId="{2236DF68-B08D-4A07-A49B-E52BDCBE771F}" type="presParOf" srcId="{406C8938-4EC3-45E5-9DD2-16F6C1D2B87A}" destId="{86B98A1D-3E67-4768-8740-D39D3074E18C}" srcOrd="0" destOrd="0" presId="urn:microsoft.com/office/officeart/2005/8/layout/chevron2"/>
    <dgm:cxn modelId="{2E853AAA-08E9-400B-ADF1-0DF7A47A3D65}" type="presParOf" srcId="{406C8938-4EC3-45E5-9DD2-16F6C1D2B87A}" destId="{4A351C75-F0BF-467A-B00A-24444A560F1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AF20-C432-41F6-AAF1-7D4BECCD6F0C}" type="datetimeFigureOut">
              <a:rPr lang="th-TH" smtClean="0"/>
              <a:pPr/>
              <a:t>10/03/58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94031-68A0-4DCE-872E-505B5C6EEFF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CB932-057E-4051-9EF2-633785870C76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1B04-C8DB-4B51-ABAA-11319339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1B04-C8DB-4B51-ABAA-11319339CD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B918-1D6A-4BAF-BEA8-2D22986C8AD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9946-B869-4501-B15D-D69B74E0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latin typeface="Jasmine News" pitchFamily="18" charset="-34"/>
                <a:cs typeface="Jasmine News" pitchFamily="18" charset="-34"/>
              </a:rPr>
              <a:t/>
            </a:r>
            <a:br>
              <a:rPr lang="th-TH" sz="6000" b="1" dirty="0" smtClean="0">
                <a:latin typeface="Jasmine News" pitchFamily="18" charset="-34"/>
                <a:cs typeface="Jasmine News" pitchFamily="18" charset="-34"/>
              </a:rPr>
            </a:br>
            <a:r>
              <a:rPr lang="th-TH" sz="5400" b="1" dirty="0" smtClean="0">
                <a:solidFill>
                  <a:srgbClr val="002060"/>
                </a:solidFill>
                <a:latin typeface="Jasmine News" pitchFamily="18" charset="-34"/>
                <a:cs typeface="Jasmine News" pitchFamily="18" charset="-34"/>
              </a:rPr>
              <a:t>บท</a:t>
            </a:r>
            <a:r>
              <a:rPr lang="th-TH" sz="5400" b="1" dirty="0" smtClean="0">
                <a:solidFill>
                  <a:srgbClr val="002060"/>
                </a:solidFill>
                <a:latin typeface="Jasmine News" pitchFamily="18" charset="-34"/>
                <a:cs typeface="Jasmine News" pitchFamily="18" charset="-34"/>
              </a:rPr>
              <a:t>ที่ </a:t>
            </a:r>
            <a:r>
              <a:rPr lang="en-US" sz="5400" b="1" dirty="0" smtClean="0">
                <a:solidFill>
                  <a:srgbClr val="002060"/>
                </a:solidFill>
                <a:latin typeface="Jasmine News" pitchFamily="18" charset="-34"/>
                <a:cs typeface="Jasmine News" pitchFamily="18" charset="-34"/>
              </a:rPr>
              <a:t>3</a:t>
            </a:r>
            <a:br>
              <a:rPr lang="en-US" sz="5400" b="1" dirty="0" smtClean="0">
                <a:solidFill>
                  <a:srgbClr val="002060"/>
                </a:solidFill>
                <a:latin typeface="Jasmine News" pitchFamily="18" charset="-34"/>
                <a:cs typeface="Jasmine News" pitchFamily="18" charset="-34"/>
              </a:rPr>
            </a:br>
            <a:r>
              <a:rPr lang="th-TH" sz="5400" b="1" dirty="0" smtClean="0">
                <a:solidFill>
                  <a:srgbClr val="002060"/>
                </a:solidFill>
                <a:latin typeface="Jasmine News" pitchFamily="18" charset="-34"/>
                <a:cs typeface="Jasmine News" pitchFamily="18" charset="-34"/>
              </a:rPr>
              <a:t>การวางแผนและการตัดสินใจทางการบริหารสมัยใหม่</a:t>
            </a:r>
            <a:endParaRPr lang="en-US" sz="5400" b="1" dirty="0">
              <a:solidFill>
                <a:srgbClr val="002060"/>
              </a:solidFill>
              <a:latin typeface="Jasmine News" pitchFamily="18" charset="-34"/>
              <a:cs typeface="Jasmine News" pitchFamily="18" charset="-34"/>
            </a:endParaRPr>
          </a:p>
        </p:txBody>
      </p:sp>
      <p:pic>
        <p:nvPicPr>
          <p:cNvPr id="40962" name="Picture 2" descr="http://www.uptosuccess.net/wp-content/uploads/2013/03/teammarketing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4786346" cy="2814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ความสำคัญของวัตถุประสงค์ขององค์การ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วัตถุประสงค์ส่วนบุคคล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ประกอบด้วย  การได้รับค่าตอบแทนสูง ได้รับความเจริญก้าวหน้าในตำแหน่งหน้าที่การทำงาน การได้รับการยอมรับจากเพื่อนร่วมงาน และการได้รับการยอมรับจากสังคม</a:t>
            </a:r>
          </a:p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	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ปัญหา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 คือ ความไม่ลงตัวระหว่างวัตถุประสงค์ขององค์การและวัตถุประสงค์ส่วนบุคคล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ความสำคัญของวัตถุประสงค์ขององค์การ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	Peter </a:t>
            </a:r>
            <a:r>
              <a:rPr lang="en-US" sz="3200" dirty="0" err="1" smtClean="0">
                <a:latin typeface="Jasmine News" pitchFamily="18" charset="-34"/>
                <a:cs typeface="Jasmine News" pitchFamily="18" charset="-34"/>
              </a:rPr>
              <a:t>Drucker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ได้เสนอองค์ประกอบในการกำหนดวัตถุประสงค์ไว้ดังต่อไปนี้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1. ด้านการตลาด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	5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. 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ด้านการทำกำไร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2. ด้านนวัตกรรม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	6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. 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ด้านการพัฒนาผลการดำเนินงาน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3. ด้านการผลิต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	7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. 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ด้านบุคลากรการทำงาน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4. ด้านการเงิน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	8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. 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ด้านความรับผิดชอบต่อสังคม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www.ubu.ac.th/~pitakaso/1302450/images/businessman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143504" y="3571876"/>
            <a:ext cx="3458564" cy="2671741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ความสำคัญของวัตถุประสงค์ขององค์การ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428736"/>
            <a:ext cx="771530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การ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แบ่งวัตถุประสงค์ตามระยะเวลา แบ่งได้เป็น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1. วัตถุประสงค์ระยะสั้น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(ภายใน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1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ปี หรือน้อยกว่า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1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ปี)</a:t>
            </a:r>
          </a:p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2. วัตถุประสงค์ระยะปานกลาง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(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5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ปี)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3. วัตถุประสงค์ระยะยาว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(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5-7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ปี)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การบริหารตามวัตถุประสงค์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กลยุทธ์พื้นฐานของการบริหาร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ประกอบด้วย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1. พนักงานทุกคนทราบวัตถุประสงค์ที่ชัดเจน และพยายามดำเนินงานให้บรรลุวัตถุประสงค์นั้น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2. มีการทบทวนการทำงานตามระยะเวลาเพื่อพิจารณาผลการทำงาน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3. มีการให้รางวัลตอบแทนแก่พนักงานที่สามารถทำงานสำเร็จได้ตามเป้าหมายที่ต้องการ</a:t>
            </a:r>
            <a:endParaRPr lang="en-US" sz="3200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136788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การบริหารตามวัตถุประสงค์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00174"/>
            <a:ext cx="814393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กระบวน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ของการบริหารตามวัตถุประสงค์ 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ประกอบด้วย</a:t>
            </a:r>
          </a:p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5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ขั้นตอน คือ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1. การทบทวนวัตถุประสงค์ขององค์การ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2. การกำหนดวัตถุประสงค์โดยพนักงาน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3. การตรวจสอบความคืบหน้าของงาน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4. การประเมินผลการทำงาน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5. การพิจารณาให้รางวัลตอบแทน</a:t>
            </a:r>
            <a:endParaRPr lang="en-US" sz="3200" dirty="0">
              <a:latin typeface="Jasmine News" pitchFamily="18" charset="-34"/>
              <a:cs typeface="Jasmine News" pitchFamily="18" charset="-34"/>
            </a:endParaRPr>
          </a:p>
        </p:txBody>
      </p:sp>
      <p:pic>
        <p:nvPicPr>
          <p:cNvPr id="26626" name="Picture 2" descr="http://4.bp.blogspot.com/-ZFTzJ72LmC8/UV_iormIRhI/AAAAAAAAAE4/FcdbofshZA4/s1600/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0502" y="2928934"/>
            <a:ext cx="2761544" cy="2943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องค์ประกอบที่สำคัญของความสำเร็จของการบริหารตามวัตถุประสงค์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86" y="1571612"/>
            <a:ext cx="7498080" cy="4800600"/>
          </a:xfrm>
        </p:spPr>
        <p:txBody>
          <a:bodyPr>
            <a:normAutofit/>
          </a:bodyPr>
          <a:lstStyle/>
          <a:p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ประการแรก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คือ ผู้บริหารจะต้องเห็นความสำคัญในการบริหารตามวัตถุประสงค์และกำหนดวัตถุประสงค์อย่างเหมาะสม</a:t>
            </a:r>
          </a:p>
          <a:p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ประการที่สอง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คือ ผู้บริหารและพนักงานจะต้องมีข้อกำหนดร่วมกันในการดำเนินตามวัตถุประสงค์สำเร็จในเวลาที่กำหนด</a:t>
            </a:r>
          </a:p>
          <a:p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ประการที่สาม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คือ มีการประเมินว่าวัตถุประสงค์นั้นมีความถูกต้อง เหมาะสมหรือไม่</a:t>
            </a:r>
          </a:p>
          <a:p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ประการสุดท้าย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คือ การให้รางวัลตอบแทนแก่พนักงานที่สามารถทำงานสำเร็จตามวัตถุประสงค์ได้</a:t>
            </a:r>
            <a:endParaRPr lang="en-US" sz="3000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98080" cy="1143000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องค์ประกอบที่สำคัญของความสำเร็จของการบริหารตามวัตถุประสงค์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742" cy="519591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1300" b="1" dirty="0" smtClean="0">
              <a:latin typeface="Jasmine News" pitchFamily="18" charset="-34"/>
              <a:cs typeface="Jasmine News" pitchFamily="18" charset="-34"/>
            </a:endParaRPr>
          </a:p>
          <a:p>
            <a:pPr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ข้อดีและข้อเสียของการบริหารตามวัตถุประสงค์</a:t>
            </a:r>
          </a:p>
          <a:p>
            <a:pPr>
              <a:buNone/>
            </a:pPr>
            <a:r>
              <a:rPr lang="th-TH" sz="2800" b="1" u="sng" dirty="0" smtClean="0">
                <a:latin typeface="Jasmine News" pitchFamily="18" charset="-34"/>
                <a:cs typeface="Jasmine News" pitchFamily="18" charset="-34"/>
              </a:rPr>
              <a:t>ข้อดี </a:t>
            </a:r>
          </a:p>
          <a:p>
            <a:pPr>
              <a:buFontTx/>
              <a:buChar char="-"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ทำให้บรรลุความสำเร็จได้ตามความต้องการ</a:t>
            </a:r>
          </a:p>
          <a:p>
            <a:pPr>
              <a:buFontTx/>
              <a:buChar char="-"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ช่วยให้พนักงานมีข้อผูกผันสัญญาในการทำงานให้บรรลุเป้าหมาย</a:t>
            </a:r>
          </a:p>
          <a:p>
            <a:pPr>
              <a:buFontTx/>
              <a:buChar char="-"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ผู้บริหารและพนักงานร่วมกันกำหนดวัตถุประสงค์</a:t>
            </a:r>
          </a:p>
          <a:p>
            <a:pPr>
              <a:buNone/>
            </a:pPr>
            <a:endParaRPr lang="th-TH" sz="2800" dirty="0" smtClean="0">
              <a:latin typeface="Jasmine News" pitchFamily="18" charset="-34"/>
              <a:cs typeface="Jasmine News" pitchFamily="18" charset="-34"/>
            </a:endParaRPr>
          </a:p>
          <a:p>
            <a:pPr>
              <a:buNone/>
            </a:pPr>
            <a:r>
              <a:rPr lang="th-TH" sz="2800" b="1" u="sng" dirty="0" smtClean="0">
                <a:latin typeface="Jasmine News" pitchFamily="18" charset="-34"/>
                <a:cs typeface="Jasmine News" pitchFamily="18" charset="-34"/>
              </a:rPr>
              <a:t>ข้อเสีย</a:t>
            </a:r>
          </a:p>
          <a:p>
            <a:pPr>
              <a:buNone/>
            </a:pPr>
            <a:r>
              <a:rPr lang="th-TH" sz="3000" b="1" dirty="0" smtClean="0">
                <a:solidFill>
                  <a:srgbClr val="0070C0"/>
                </a:solidFill>
                <a:latin typeface="Jasmine News" pitchFamily="18" charset="-34"/>
                <a:cs typeface="Jasmine News" pitchFamily="18" charset="-34"/>
              </a:rPr>
              <a:t>-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  เสียเวลามาก สิ้นเปลืองเอกสาร ต้องระมัดระวังเรื่องของการสื่อสารให้เข้าใจตรงกัน</a:t>
            </a:r>
          </a:p>
          <a:p>
            <a:pPr>
              <a:buNone/>
            </a:pP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ลักษณะการตัดสินในทางการบริหาร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ลักษณะของการตัดสินใจ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ประกอบด้วยแรงกดดันหลายด้าน เช่น ขาดโครงสร้างที่ชัดเจน การเผชิญกับความเสี่ยง และความขัดแย้ง </a:t>
            </a:r>
          </a:p>
          <a:p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การขาดโครงสร้างการตัดสินใจ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การตัดสินใจในงานประจำและงานที่มีรูปแบบอยู่แล้ว เรียกว่า การตัดสินใจที่มีการกำหนดไว้ล่วงหน้าแล้ว </a:t>
            </a:r>
          </a:p>
          <a:p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การตัดสินใจที่ทำให้ผู้บริหารเผชิญกับปัญหาต่างๆ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คือ การตัดสินใจที่ไม่ได้มีกฎเกณฑ์หรือข้อบังคับ ขาดโครงสร้างการตัดสินใจ ขาดนโยบายที่ชัดเจน ทำให้มีผลลัพธ์ที่อาจเกิดขึ้นได้หลายทาง เรียกว่า </a:t>
            </a:r>
            <a:r>
              <a:rPr lang="en-US" sz="3200" dirty="0" err="1" smtClean="0">
                <a:latin typeface="Jasmine News" pitchFamily="18" charset="-34"/>
                <a:cs typeface="Jasmine News" pitchFamily="18" charset="-34"/>
              </a:rPr>
              <a:t>Nonprogrammed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 decision</a:t>
            </a:r>
            <a:endParaRPr lang="th-TH" sz="3200" dirty="0" smtClean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ลักษณะการตัดสินในทางการบริหาร</a:t>
            </a:r>
            <a:r>
              <a:rPr lang="en-US" b="1" dirty="0" smtClean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86" y="1214422"/>
            <a:ext cx="7640956" cy="5429264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การตัดสินใจภายใต้ความเสี่ยงและความไม่แน่นอน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การตัดสินใจที่ไม่มีข้อมูลที่แน่นอน ไม่อาจคาดคะเน และไม่สามารถประมาณการที่แน่นอนได้</a:t>
            </a:r>
          </a:p>
          <a:p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การตัดสินใจภายใต้ความเสี่ยง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การต้องตัดสินใจภายใต้เงื่อนไขของความเสี่ยงในความสำเร็จ หรือล้มเหลวได้ทั้งสองอย่าง ทำให้ผู้บริหารต้องมีการบริหารความเสี่ยงที่เรียกว่า </a:t>
            </a:r>
            <a:r>
              <a:rPr lang="en-US" sz="2800" dirty="0" smtClean="0">
                <a:latin typeface="Jasmine News" pitchFamily="18" charset="-34"/>
                <a:cs typeface="Jasmine News" pitchFamily="18" charset="-34"/>
              </a:rPr>
              <a:t>Manage Risk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การทำให้ไม่ต้องเสี่ยงมากทั้งหมด และสูญเสียน้อยที่สุด</a:t>
            </a:r>
          </a:p>
          <a:p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การตัดสินใจภายใต้ความขัดแย้ง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การตัดสินใจที่ทำให้เกิดแรงกดดันเป็นสองฝ่ายหรือมากกว่า ผู้บริหารควรตัดสินใจที่ทำให้เกิดความขัดแย้งน้อยที่สุด และประนีประนอมได้อย่างลงตัว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ขั้นตอนการตัดสินใจ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การวางแผน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คือ กระบวนการกำหนดวิธีการในการดำเนินการให้สำเร็จตามวัตถุประสงค์ที่ต้องการอย่างไร วิธีใด เมื่อไร</a:t>
            </a:r>
          </a:p>
          <a:p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วัตถุประสงค์ของการวางแผนที่ดี จะช่วยให้....</a:t>
            </a:r>
          </a:p>
          <a:p>
            <a:pPr>
              <a:buNone/>
            </a:pPr>
            <a:r>
              <a:rPr lang="th-TH" sz="32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1.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ทราบทิศทางการทำงาน</a:t>
            </a:r>
          </a:p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2.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ลดความเสี่ยงในการดำเนินงาน</a:t>
            </a:r>
          </a:p>
          <a:p>
            <a:pPr>
              <a:buNone/>
            </a:pPr>
            <a:r>
              <a:rPr lang="th-TH" sz="32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3.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ช่วยให้องค์กรบรรลุเป้าหมาย</a:t>
            </a:r>
          </a:p>
        </p:txBody>
      </p:sp>
      <p:pic>
        <p:nvPicPr>
          <p:cNvPr id="39938" name="Picture 2" descr="https://encrypted-tbn0.gstatic.com/images?q=tbn:ANd9GcTBZwYRGtdmC0_WMeKwv2hrNlz0eYu_MMrH3qsfAsWpr1XRgY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357562"/>
            <a:ext cx="3000396" cy="2280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ขั้นตอนการตัดสินใจ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428736"/>
            <a:ext cx="801531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ขั้นตอนที่ </a:t>
            </a:r>
            <a:r>
              <a:rPr lang="en-US" sz="3000" b="1" dirty="0" smtClean="0">
                <a:latin typeface="Jasmine News" pitchFamily="18" charset="-34"/>
                <a:cs typeface="Jasmine News" pitchFamily="18" charset="-34"/>
              </a:rPr>
              <a:t>1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การระบุปัญหาเพื่อทำการตัดสินใจ</a:t>
            </a:r>
          </a:p>
          <a:p>
            <a:pPr>
              <a:buNone/>
            </a:pP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ขั้นตอนที่ </a:t>
            </a:r>
            <a:r>
              <a:rPr lang="en-US" sz="3000" b="1" dirty="0" smtClean="0">
                <a:latin typeface="Jasmine News" pitchFamily="18" charset="-34"/>
                <a:cs typeface="Jasmine News" pitchFamily="18" charset="-34"/>
              </a:rPr>
              <a:t>2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การค้นหาทางเลือก มี </a:t>
            </a: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2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แนวทาง คือ</a:t>
            </a:r>
          </a:p>
          <a:p>
            <a:pPr lvl="1">
              <a:buNone/>
            </a:pP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		            1.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 การค้นหาทางเลือกจากปัญหาเฉพาะกรณี หมายถึง </a:t>
            </a:r>
          </a:p>
          <a:p>
            <a:pPr lvl="1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			     การผสมผสานกันระหว่างแนวความคิดใหม่และผลที่		     ได้แปลกใหม่</a:t>
            </a:r>
          </a:p>
          <a:p>
            <a:pPr lvl="1">
              <a:buNone/>
            </a:pP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		            2.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การค้นหาทางเลือกที่ได้มีแนวทางไว้ก่อนแล้ว</a:t>
            </a:r>
          </a:p>
          <a:p>
            <a:pPr lvl="1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ขั้นตอนที่ </a:t>
            </a:r>
            <a:r>
              <a:rPr lang="en-US" sz="3200" b="1" dirty="0" smtClean="0">
                <a:latin typeface="Jasmine News" pitchFamily="18" charset="-34"/>
                <a:cs typeface="Jasmine News" pitchFamily="18" charset="-34"/>
              </a:rPr>
              <a:t>3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การประเมินทางเลือก</a:t>
            </a:r>
          </a:p>
          <a:p>
            <a:pPr lvl="1">
              <a:buNone/>
            </a:pPr>
            <a:r>
              <a:rPr lang="th-TH" dirty="0">
                <a:latin typeface="Jasmine News" pitchFamily="18" charset="-34"/>
                <a:cs typeface="Jasmine News" pitchFamily="18" charset="-34"/>
              </a:rPr>
              <a:t>	</a:t>
            </a:r>
            <a:endParaRPr lang="th-TH" dirty="0" smtClean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ขั้นตอนการตัดสินใจ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428736"/>
            <a:ext cx="801531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ขั้นตอนที่ </a:t>
            </a:r>
            <a:r>
              <a:rPr lang="en-US" sz="3200" b="1" dirty="0" smtClean="0">
                <a:latin typeface="Jasmine News" pitchFamily="18" charset="-34"/>
                <a:cs typeface="Jasmine News" pitchFamily="18" charset="-34"/>
              </a:rPr>
              <a:t>4 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การ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เลือกทางเลือก  พิจารณาโดย </a:t>
            </a:r>
            <a:endParaRPr lang="en-US" sz="3200" dirty="0" smtClean="0">
              <a:latin typeface="Jasmine News" pitchFamily="18" charset="-34"/>
              <a:cs typeface="Jasmine News" pitchFamily="18" charset="-34"/>
            </a:endParaRPr>
          </a:p>
          <a:p>
            <a:pPr>
              <a:buNone/>
            </a:pPr>
            <a:r>
              <a:rPr lang="en-US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dirty="0" smtClean="0">
                <a:latin typeface="Jasmine News" pitchFamily="18" charset="-34"/>
                <a:cs typeface="Jasmine News" pitchFamily="18" charset="-34"/>
              </a:rPr>
              <a:t>		 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1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)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การ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ได้ประโยชน์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สูงสุด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2)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ความพอใจสูงสุด </a:t>
            </a:r>
            <a:endParaRPr lang="en-US" sz="3200" dirty="0" smtClean="0">
              <a:latin typeface="Jasmine News" pitchFamily="18" charset="-34"/>
              <a:cs typeface="Jasmine News" pitchFamily="18" charset="-34"/>
            </a:endParaRPr>
          </a:p>
          <a:p>
            <a:pPr>
              <a:buNone/>
            </a:pPr>
            <a:r>
              <a:rPr lang="en-US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dirty="0" smtClean="0">
                <a:latin typeface="Jasmine News" pitchFamily="18" charset="-34"/>
                <a:cs typeface="Jasmine News" pitchFamily="18" charset="-34"/>
              </a:rPr>
              <a:t>		 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3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)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ทางเลือก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ที่มี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ความเหมาะสมที่สุด</a:t>
            </a:r>
          </a:p>
          <a:p>
            <a:pPr lvl="1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ขั้นตอนที่ </a:t>
            </a:r>
            <a:r>
              <a:rPr lang="en-US" sz="3200" b="1" dirty="0" smtClean="0">
                <a:latin typeface="Jasmine News" pitchFamily="18" charset="-34"/>
                <a:cs typeface="Jasmine News" pitchFamily="18" charset="-34"/>
              </a:rPr>
              <a:t>5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การนำทางเลือกไปปฏิบัติ</a:t>
            </a:r>
          </a:p>
          <a:p>
            <a:pPr lvl="1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ขั้นตอนที่ </a:t>
            </a:r>
            <a:r>
              <a:rPr lang="en-US" sz="3200" b="1" dirty="0" smtClean="0">
                <a:latin typeface="Jasmine News" pitchFamily="18" charset="-34"/>
                <a:cs typeface="Jasmine News" pitchFamily="18" charset="-34"/>
              </a:rPr>
              <a:t>6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การประเมินผลการตัดสินใจ</a:t>
            </a:r>
          </a:p>
          <a:p>
            <a:pPr lvl="1">
              <a:buNone/>
            </a:pPr>
            <a:r>
              <a:rPr lang="th-TH" dirty="0">
                <a:latin typeface="Jasmine News" pitchFamily="18" charset="-34"/>
                <a:cs typeface="Jasmine News" pitchFamily="18" charset="-34"/>
              </a:rPr>
              <a:t>	</a:t>
            </a:r>
            <a:endParaRPr lang="th-TH" dirty="0" smtClean="0">
              <a:latin typeface="Jasmine News" pitchFamily="18" charset="-34"/>
              <a:cs typeface="Jasmine News" pitchFamily="18" charset="-34"/>
            </a:endParaRPr>
          </a:p>
        </p:txBody>
      </p:sp>
      <p:pic>
        <p:nvPicPr>
          <p:cNvPr id="19458" name="Picture 2" descr="https://encrypted-tbn0.gstatic.com/images?q=tbn:ANd9GcRsd0YGQ4vsmJhG0MUjTSnlKGV35kayjHWKB_gHVaUmqltLUiy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714752"/>
            <a:ext cx="2466975" cy="2286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อุปสรรคของการตัดสินใจที่ทำให้การตัดสินใจขาดประสิทธิภาพ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86" y="1571612"/>
            <a:ext cx="7712394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u="sng" dirty="0" smtClean="0">
                <a:latin typeface="Jasmine News" pitchFamily="18" charset="-34"/>
                <a:cs typeface="Jasmine News" pitchFamily="18" charset="-34"/>
              </a:rPr>
              <a:t>การตัดสินใจที่ผิดพลาดเกิดจากสาเหตุ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ดังนี้</a:t>
            </a:r>
          </a:p>
          <a:p>
            <a:pPr marL="514350" indent="-514350">
              <a:buNone/>
            </a:pP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	1. การเบี่ยงเบนที่ไม่ปรากฏออกมาให้เห็น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หมายถึง การเบี่ยงเบนผิดพลาดไปโดยไม่มีเอกสารหรือตัวเลขยืนยันได้ ประกอบด้วย</a:t>
            </a:r>
          </a:p>
          <a:p>
            <a:pPr marL="514350" indent="-514350">
              <a:buNone/>
            </a:pPr>
            <a:r>
              <a:rPr lang="th-TH" sz="30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	1)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การตัดสินใจผิดเพราะไม่สามารถควบคุมบางอย่างได้</a:t>
            </a:r>
          </a:p>
          <a:p>
            <a:pPr marL="514350" indent="-514350">
              <a:buNone/>
            </a:pPr>
            <a:r>
              <a:rPr lang="th-TH" sz="30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	2)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ผลกระทบที่จะเกิดขึ้น</a:t>
            </a:r>
          </a:p>
          <a:p>
            <a:pPr marL="514350" indent="-514350">
              <a:buNone/>
            </a:pPr>
            <a:r>
              <a:rPr lang="th-TH" sz="30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000" dirty="0" smtClean="0">
                <a:latin typeface="Jasmine News" pitchFamily="18" charset="-34"/>
                <a:cs typeface="Jasmine News" pitchFamily="18" charset="-34"/>
              </a:rPr>
              <a:t>	3)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การเปลี่ยนแปลงที่ไม่อาจคาดคะเนได้ในอนาคต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2. ข้อจำกัดด้านเวลา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3. การตัดสินใจโดยเน้นที่ความพอใจและยอมรับของคนในองค์การ</a:t>
            </a:r>
            <a:endParaRPr lang="en-US" sz="3000" b="1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อุปสรรคของการตัดสินใจที่ทำให้การตัดสินใจขาดประสิทธิภาพ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71538" y="171448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ประโยชน์ของการตัดสินใจกลุ่ม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คือ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1. ทำให้ได้ข้อมูลมาก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2. ได้แนวความคิดหลายแนวทางในการแก้ปัญหา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3. กระตุ้นให้เกิดความคิดริเริ่ม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4. ผู้มีส่วนร่วมเกิดความเข้าใจตรงกัน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5. เป็นข้อผูกพันร่วมกัน ผลักดันให้การทำงานประสบความสำเร็จได้</a:t>
            </a:r>
          </a:p>
          <a:p>
            <a:pPr marL="514350" indent="-514350">
              <a:buNone/>
            </a:pPr>
            <a:endParaRPr lang="th-TH" sz="800" dirty="0" smtClean="0">
              <a:latin typeface="Jasmine News" pitchFamily="18" charset="-34"/>
              <a:cs typeface="Jasmine News" pitchFamily="18" charset="-34"/>
            </a:endParaRPr>
          </a:p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** ข้อดี และข้อเสีย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ของการตัดสินใจโดยกลุ่ม หน้า 107</a:t>
            </a:r>
          </a:p>
          <a:p>
            <a:pPr marL="514350" indent="-514350">
              <a:buNone/>
            </a:pP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prachachat.net/online/2013/06/13705862691370586285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86232"/>
            <a:ext cx="3585907" cy="2571768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การบริหารการตัดสินใจโดยกลุ่ม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  การบริหารการตัดสินใจโดยกลุ่มที่มีประสิทธิภาพ ต้อง</a:t>
            </a:r>
          </a:p>
          <a:p>
            <a:pPr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คำนึงถึงสิ่งต่อไปนี้</a:t>
            </a:r>
          </a:p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1. ความเป็นผู้นำ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2. หลีกเลี่ยงความขัดแย้ง</a:t>
            </a:r>
          </a:p>
          <a:p>
            <a:pPr marL="514350" indent="-514350">
              <a:buNone/>
            </a:pPr>
            <a:r>
              <a:rPr lang="th-TH" sz="3200" dirty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การตัดสินใจโดยกลุ่ม ประกอบด้วยด้านต่าง ๆ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3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ด้าน คือ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1. ความเป็นผู้นำของกลุ่มในการตัดสินใจ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2. ความขัดแย้งที่อาจเกิดขึ้น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	3. การสร้างความคิดริเริ่ม</a:t>
            </a:r>
            <a:endParaRPr lang="en-US" sz="3200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การส่งเสริมให้เกิดความคิดริเริ่ม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14400" y="1643050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เทคนิคในการให้มีความคิดริเริ่มมากที่สุด คือ การระดมสมอง หมายถึง การให้กลุ่มคนเหล่านั้นแสดงความคิดเห็นให้มากที่สุด และผสมผสานความคิดเห็นของแต่ละคนเข้าด้วยกัน</a:t>
            </a:r>
            <a:endParaRPr lang="en-US" sz="3200" dirty="0">
              <a:latin typeface="Jasmine News" pitchFamily="18" charset="-34"/>
              <a:cs typeface="Jasmine News" pitchFamily="18" charset="-34"/>
            </a:endParaRPr>
          </a:p>
        </p:txBody>
      </p:sp>
      <p:pic>
        <p:nvPicPr>
          <p:cNvPr id="15362" name="Picture 2" descr="http://parichatpar.weebly.com/uploads/3/8/8/4/38846719/4303644.jpg?4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14752"/>
            <a:ext cx="4200525" cy="244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การส่งเสริมให้เกิดความคิดริเริ่ม (ต่อ)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รูปแบบการตัดสินใจในองค์การในปัจจุบัน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มี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2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แบบ คือ</a:t>
            </a:r>
          </a:p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1. การตัดสินใจแบบมีโครงสร้าง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การตัดสินใจตามโครงสร้าง การทำงานตามลำดับขั้นตอน มีการตัดสินใจโดยผู้บริหาร (ขาดการมีส่วนร่วม)</a:t>
            </a:r>
          </a:p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2. การตัดสินใจแบบมีส่วนร่วม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คือ การตัดสินในที่คล่องตัว ยืดหยุ่นได้และมีการตัดสินใจร่วมกัน โดยทุกคนมีส่วนร่วมในการตัดสินใจ (มีรูปแบบที่ไม่เป็นทางการและไม่ขึ้นอยู่กับกฎระเบียบ)</a:t>
            </a:r>
          </a:p>
          <a:p>
            <a:pPr marL="514350" indent="-514350">
              <a:buNone/>
            </a:pPr>
            <a:endParaRPr lang="th-TH" dirty="0" smtClean="0">
              <a:latin typeface="Jasmine News" pitchFamily="18" charset="-34"/>
              <a:cs typeface="Jasmine News" pitchFamily="18" charset="-34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การวางแผน (ต่อ)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ประโยชน์ของการวางแผน</a:t>
            </a:r>
          </a:p>
          <a:p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ประการแรก คือ ช่วยให้ผู้บริหารมุ่งไปสู่เป้าหมายในอนาคต</a:t>
            </a:r>
          </a:p>
          <a:p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ประการที่สอง คือ ช่วยให้เกิดความร่วมมือกันในการตัดสินใจ ช่วยให้สามารถตัดสินใจได้ตามวัตถุประสงค์ และทำให้ทราบอุปสรรคและปัญหาที่เกิดขึ้นจากทำงานต่างๆ</a:t>
            </a:r>
          </a:p>
          <a:p>
            <a:pPr>
              <a:buNone/>
            </a:pP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ข้อเสียของการวางแผน</a:t>
            </a:r>
          </a:p>
          <a:p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การวางแผนมากเกินไปโดยไม่จำเป็นทำให้เสียเวลาในการทำงาน และถูกควบคุมด้วยแผนตลอดเวลา</a:t>
            </a:r>
            <a:endParaRPr lang="en-US" sz="3000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ขั้นตอนในการวางแผน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คุณสมบัติของนักวางแผน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ประการแรก 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ต้องมีประสบการณ์ในการทำงานในองค์การ</a:t>
            </a:r>
          </a:p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ประการที่สอง 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ควรมีความสามารถในการมองกว้างๆ เข้าใจสถานการณ์ และเข้าใจความสัมพันธ์ที่เกี่ยวข้องในการทำงาน</a:t>
            </a:r>
          </a:p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ประการที่สาม 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ควรมีความรู้และเข้าใจเกี่ยวกับเรื่องของสังคม เศรษฐกิจ และเทคโนโลยี</a:t>
            </a:r>
          </a:p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ประการสุดท้าย 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ต้องมีความสามารถเข้ากันได้ดีกับบุคคลอื่น</a:t>
            </a:r>
          </a:p>
          <a:p>
            <a:pPr>
              <a:buNone/>
            </a:pPr>
            <a:r>
              <a:rPr lang="en-US" b="1" dirty="0" smtClean="0">
                <a:latin typeface="Jasmine News" pitchFamily="18" charset="-34"/>
                <a:cs typeface="Jasmine News" pitchFamily="18" charset="-34"/>
              </a:rPr>
              <a:t>** 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คุณสมบัติที่สำคัญของนักวางแผน คือ สามารถคิดวิเคราะห์ การคิดแบบ</a:t>
            </a:r>
            <a:r>
              <a:rPr lang="th-TH" dirty="0" err="1" smtClean="0">
                <a:latin typeface="Jasmine News" pitchFamily="18" charset="-34"/>
                <a:cs typeface="Jasmine News" pitchFamily="18" charset="-34"/>
              </a:rPr>
              <a:t>บูรณา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การ มีการสื่อสารที่เข้าใจและชัดเจนทั้งการพูด และการเขียน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ชนิดของแผน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1. แผนกลยุทธ์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แผนระดับสูงที่กำหนดขึ้นเพื่อให้องค์การอยู่รอดได้ในสภาพแวดล้อมของการแข่งขัน และสภาพแวดล้อมภายในและภายนอกที่เปลี่ยนแปลงไป</a:t>
            </a:r>
          </a:p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2. แผนดำเนินการ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แผนที่ใช้ในการปฏิบัติงานของพนักงานในแต่ละระดับ เป็นแผนที่แสดงรายละเอียด ขั้นตอน วิธีปฏิบัติ อย่างชัดเจน</a:t>
            </a:r>
          </a:p>
          <a:p>
            <a:pPr marL="514350" indent="-514350">
              <a:buNone/>
            </a:pP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ชนิดของแผน (ต่อ)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7209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	3. แผนที่ใช้ถาวร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แผนที่ยึดถือปฏิบัติเป็นแนวเดียวกัน เป็นแผนงานที่พนักงานทุกคนต้องรับทราบ ประกอบด้วย </a:t>
            </a:r>
            <a:r>
              <a:rPr lang="th-TH" sz="3200" u="sng" dirty="0" smtClean="0">
                <a:solidFill>
                  <a:schemeClr val="accent3"/>
                </a:solidFill>
                <a:latin typeface="Jasmine News" pitchFamily="18" charset="-34"/>
                <a:cs typeface="Jasmine News" pitchFamily="18" charset="-34"/>
              </a:rPr>
              <a:t>นโยบาย ระเบียบวิธีปฏิบัติ กฎข้อบังคับ</a:t>
            </a:r>
          </a:p>
          <a:p>
            <a:pPr marL="514350" indent="-514350">
              <a:buNone/>
            </a:pPr>
            <a:r>
              <a:rPr lang="th-TH" sz="3200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3200" b="1" dirty="0" smtClean="0">
                <a:latin typeface="Jasmine News" pitchFamily="18" charset="-34"/>
                <a:cs typeface="Jasmine News" pitchFamily="18" charset="-34"/>
              </a:rPr>
              <a:t>3.1 </a:t>
            </a:r>
            <a:r>
              <a:rPr lang="en-US" sz="3200" dirty="0" smtClean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นโยบาย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 หมายถึง ข้อความทั่วไปหรือข้อความที่ชี้นำสำหรับการตัดสินใจ นโยบาย คือ ขอบเขตที่ใช้ในการตัดสินใจของผู้บริหารที่สอดคล้องกับวัตถุประสงค์ขององค์การ ประกอบด้วย 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นโยบายหลัก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นโยบายขององค์การในภาพรวมกว้างๆ สำคัญๆ </a:t>
            </a:r>
            <a:r>
              <a:rPr lang="th-TH" sz="3200" b="1" dirty="0" smtClean="0">
                <a:latin typeface="Jasmine News" pitchFamily="18" charset="-34"/>
                <a:cs typeface="Jasmine News" pitchFamily="18" charset="-34"/>
              </a:rPr>
              <a:t>นโยบายรอง </a:t>
            </a:r>
            <a:r>
              <a:rPr lang="th-TH" sz="3200" dirty="0" smtClean="0">
                <a:latin typeface="Jasmine News" pitchFamily="18" charset="-34"/>
                <a:cs typeface="Jasmine News" pitchFamily="18" charset="-34"/>
              </a:rPr>
              <a:t>หมายถึง แผนที่มีขอบเขตแคบกว่านโยบายหลักแต่สอดคล้องกับนโยบายหลัก</a:t>
            </a:r>
          </a:p>
          <a:p>
            <a:pPr marL="514350" indent="-514350">
              <a:buNone/>
            </a:pPr>
            <a:r>
              <a:rPr lang="th-TH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 </a:t>
            </a: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ชนิดของแผน (ต่อ)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500174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2800" b="1" dirty="0" smtClean="0">
                <a:latin typeface="Jasmine News" pitchFamily="18" charset="-34"/>
                <a:cs typeface="Jasmine News" pitchFamily="18" charset="-34"/>
              </a:rPr>
              <a:t>3.2 </a:t>
            </a:r>
            <a:r>
              <a:rPr lang="en-US" sz="2800" dirty="0" smtClean="0">
                <a:latin typeface="Jasmine News" pitchFamily="18" charset="-34"/>
                <a:cs typeface="Jasmine News" pitchFamily="18" charset="-34"/>
              </a:rPr>
              <a:t> </a:t>
            </a:r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ระเบียบวิธีปฏิบัติ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วิธีการปฏิบัติในการทำงานว่าต้องทำอะไร และมีรายละเอียดการปฏิบัติอย่างไร</a:t>
            </a:r>
          </a:p>
          <a:p>
            <a:pPr>
              <a:buNone/>
            </a:pPr>
            <a:r>
              <a:rPr lang="th-TH" sz="2800" b="1" dirty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en-US" sz="2800" b="1" dirty="0" smtClean="0">
                <a:latin typeface="Jasmine News" pitchFamily="18" charset="-34"/>
                <a:cs typeface="Jasmine News" pitchFamily="18" charset="-34"/>
              </a:rPr>
              <a:t>3.3  </a:t>
            </a:r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กฎข้อบังคับ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ข้อห้ามหรือข้อกำหนดที่จะต้องทำหรือไม่ให้ทำ เพื่อเป็นเครื่องป้องกันไม่ให้เกิดอันตรายจากการทำงาน</a:t>
            </a:r>
          </a:p>
          <a:p>
            <a:pPr>
              <a:buNone/>
            </a:pPr>
            <a:endParaRPr lang="th-TH" sz="800" dirty="0" smtClean="0">
              <a:latin typeface="Jasmine News" pitchFamily="18" charset="-34"/>
              <a:cs typeface="Jasmine News" pitchFamily="18" charset="-34"/>
            </a:endParaRPr>
          </a:p>
          <a:p>
            <a:pPr marL="514350" indent="-514350">
              <a:buNone/>
            </a:pPr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 4. แผนที่ใช้ครั้งเดียว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แผนที่กำหนดขึ้นมาเพื่อภารกิจอย่างใดอย่างหนึ่งในเวลาหนึ่ง เมื่อเสร็จสิ้นแล้วแผนก็จะยุบเลิกไป</a:t>
            </a:r>
          </a:p>
          <a:p>
            <a:pPr marL="514350" indent="-514350">
              <a:buNone/>
            </a:pPr>
            <a:r>
              <a:rPr lang="th-TH" sz="2800" b="1" dirty="0" smtClean="0">
                <a:latin typeface="Jasmine News" pitchFamily="18" charset="-34"/>
                <a:cs typeface="Jasmine News" pitchFamily="18" charset="-34"/>
              </a:rPr>
              <a:t> 5. แผนฉุกเฉิน หรือแผนตามสถานการณ์ </a:t>
            </a:r>
            <a:r>
              <a:rPr lang="th-TH" sz="2800" dirty="0" smtClean="0">
                <a:latin typeface="Jasmine News" pitchFamily="18" charset="-34"/>
                <a:cs typeface="Jasmine News" pitchFamily="18" charset="-34"/>
              </a:rPr>
              <a:t>หมายถึง การวางแผนไว้สำหรับสภาพแวดล้อมที่ไม่แน่นอน จะกำหนดทางเลือกในการปฏิบัติหากมีการเปลี่ยนแปลงไม่แน่นอนเกิดขึ้น</a:t>
            </a:r>
            <a:endParaRPr lang="en-US" sz="2800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Jasmine News" pitchFamily="18" charset="-34"/>
                <a:cs typeface="Jasmine News" pitchFamily="18" charset="-34"/>
              </a:rPr>
              <a:t>ความสำคัญของวัตถุประสงค์ขององค์การ</a:t>
            </a:r>
            <a:endParaRPr lang="en-US" b="1" dirty="0">
              <a:latin typeface="Jasmine News" pitchFamily="18" charset="-34"/>
              <a:cs typeface="Jasmine News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th-TH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1. เป็นแนวทางในการตัดสินใจของผู้บริหาร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ซึ่งต้องอยู่บน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พื้นฐานของวัตถุประสงค์ขององค์การ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2. เป็นแนวทางในการสร้างประสิทธิภาพให้แก่องค์การ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การ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กำหนดวัตถุประสงค์ที่ชัดเจนช่วยให้มีการวางแผนการทำงานที่ดีได้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3. เพื่อความต่อเนื่องขององค์การ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กำหนดวัตถุประสงค์ที่ชัดเจน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ช่วยให้พนักงานมีทิศทางในการทำงานและมีความต่อเนื่อง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	</a:t>
            </a:r>
            <a:r>
              <a:rPr lang="th-TH" sz="3000" b="1" dirty="0" smtClean="0">
                <a:latin typeface="Jasmine News" pitchFamily="18" charset="-34"/>
                <a:cs typeface="Jasmine News" pitchFamily="18" charset="-34"/>
              </a:rPr>
              <a:t>4. เพื่อการประเมินผลการทำงาน </a:t>
            </a: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กำหนดวัตถุประสงค์ที่ชัดเจน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ช่วยให้มีการประเมินความสำเร็จขององค์การและพิจารณา</a:t>
            </a:r>
          </a:p>
          <a:p>
            <a:pPr marL="514350" indent="-514350">
              <a:buNone/>
            </a:pPr>
            <a:r>
              <a:rPr lang="th-TH" sz="3000" dirty="0" smtClean="0">
                <a:latin typeface="Jasmine News" pitchFamily="18" charset="-34"/>
                <a:cs typeface="Jasmine News" pitchFamily="18" charset="-34"/>
              </a:rPr>
              <a:t>ข้อบกพร่องขององค์การได้</a:t>
            </a:r>
          </a:p>
          <a:p>
            <a:pPr marL="514350" indent="-514350">
              <a:buNone/>
            </a:pPr>
            <a:endParaRPr lang="en-US" dirty="0">
              <a:latin typeface="Jasmine News" pitchFamily="18" charset="-34"/>
              <a:cs typeface="Jasmine News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824</Words>
  <Application>Microsoft Office PowerPoint</Application>
  <PresentationFormat>นำเสนอทางหน้าจอ (4:3)</PresentationFormat>
  <Paragraphs>166</Paragraphs>
  <Slides>26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 บทที่ 3 การวางแผนและการตัดสินใจทางการบริหารสมัยใหม่</vt:lpstr>
      <vt:lpstr>การวางแผน</vt:lpstr>
      <vt:lpstr>การวางแผน (ต่อ)</vt:lpstr>
      <vt:lpstr>ขั้นตอนในการวางแผน</vt:lpstr>
      <vt:lpstr>คุณสมบัติของนักวางแผน</vt:lpstr>
      <vt:lpstr>ชนิดของแผน</vt:lpstr>
      <vt:lpstr>ชนิดของแผน (ต่อ)</vt:lpstr>
      <vt:lpstr>ชนิดของแผน (ต่อ)</vt:lpstr>
      <vt:lpstr>ความสำคัญของวัตถุประสงค์ขององค์การ</vt:lpstr>
      <vt:lpstr>ความสำคัญของวัตถุประสงค์ขององค์การ (ต่อ)</vt:lpstr>
      <vt:lpstr>ความสำคัญของวัตถุประสงค์ขององค์การ (ต่อ)</vt:lpstr>
      <vt:lpstr>ความสำคัญของวัตถุประสงค์ขององค์การ (ต่อ)</vt:lpstr>
      <vt:lpstr>การบริหารตามวัตถุประสงค์</vt:lpstr>
      <vt:lpstr>การบริหารตามวัตถุประสงค์ (ต่อ)</vt:lpstr>
      <vt:lpstr>องค์ประกอบที่สำคัญของความสำเร็จของการบริหารตามวัตถุประสงค์</vt:lpstr>
      <vt:lpstr>องค์ประกอบที่สำคัญของความสำเร็จของการบริหารตามวัตถุประสงค์ (ต่อ)</vt:lpstr>
      <vt:lpstr>ลักษณะการตัดสินในทางการบริหาร</vt:lpstr>
      <vt:lpstr>ลักษณะการตัดสินในทางการบริหาร (ต่อ)</vt:lpstr>
      <vt:lpstr>ขั้นตอนการตัดสินใจ</vt:lpstr>
      <vt:lpstr>ขั้นตอนการตัดสินใจ (ต่อ)</vt:lpstr>
      <vt:lpstr>ขั้นตอนการตัดสินใจ (ต่อ)</vt:lpstr>
      <vt:lpstr>อุปสรรคของการตัดสินใจที่ทำให้การตัดสินใจขาดประสิทธิภาพ</vt:lpstr>
      <vt:lpstr>อุปสรรคของการตัดสินใจที่ทำให้การตัดสินใจขาดประสิทธิภาพ (ต่อ)</vt:lpstr>
      <vt:lpstr>การบริหารการตัดสินใจโดยกลุ่ม</vt:lpstr>
      <vt:lpstr>การส่งเสริมให้เกิดความคิดริเริ่ม</vt:lpstr>
      <vt:lpstr>การส่งเสริมให้เกิดความคิดริเริ่ม (ต่อ)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3 การวางแผนและการตัดสินใจทางการบริหารสมัยใหม่</dc:title>
  <dc:creator>ASUS-K40AB</dc:creator>
  <cp:lastModifiedBy>user</cp:lastModifiedBy>
  <cp:revision>26</cp:revision>
  <dcterms:created xsi:type="dcterms:W3CDTF">2014-04-06T00:59:52Z</dcterms:created>
  <dcterms:modified xsi:type="dcterms:W3CDTF">2015-03-10T10:23:09Z</dcterms:modified>
</cp:coreProperties>
</file>