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75" d="100"/>
          <a:sy n="75" d="100"/>
        </p:scale>
        <p:origin x="3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27DF8-AEF3-48A0-BCB1-D6327A347B1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AAB49E5D-8112-45E2-8126-F796A3F20446}">
      <dgm:prSet phldrT="[Text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1.รายวิชาที่มีเนื้อหามุ่งให้ผู้เรียนรู้กฎเกณฑ์และการนำเอากฎเกณฑ์ไปประยุกต์ใช้แก้ปัญหาในสถานการณ์ต่างๆ ได้แก่ คณิตศาสตร์ หรือภาษาอังกฤษ</a:t>
          </a:r>
        </a:p>
      </dgm:t>
    </dgm:pt>
    <dgm:pt modelId="{843E4ABE-C32A-46A0-AFD0-A8AB89C1A6CD}" type="parTrans" cxnId="{94718102-F088-4225-9D60-BEB1EF95AC76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B0456744-E28C-45C7-B4EF-32DCD6E887D2}" type="sibTrans" cxnId="{94718102-F088-4225-9D60-BEB1EF95AC76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0F231759-CA49-4ECD-A3BE-D7D2635D8460}">
      <dgm:prSet phldrT="[Text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4.รายวิชาที่ต้องอาศัยการเคลื่อนไหวร่างกายเป็นหลัก ได้แก่พลศึกษา</a:t>
          </a:r>
        </a:p>
      </dgm:t>
    </dgm:pt>
    <dgm:pt modelId="{7535660C-9187-4F85-8E3C-A9B6666C1E6D}" type="parTrans" cxnId="{43B527F9-2AD8-45E3-9183-402B9DB7E945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BE672F25-6C2B-469D-ABD7-901330FA53CE}" type="sibTrans" cxnId="{43B527F9-2AD8-45E3-9183-402B9DB7E945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FDEBADA2-3FDB-418A-B55C-C4C827F986FC}">
      <dgm:prSet phldrT="[Text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5.รายวิชาที่ส่งเสริมความคิดจินตนาการและการสร้างสุนทรียภาพ ได้แก่ ศิลปะ</a:t>
          </a:r>
        </a:p>
      </dgm:t>
    </dgm:pt>
    <dgm:pt modelId="{E40AE369-59F6-41E9-B4E2-E1CB6080A7A4}" type="parTrans" cxnId="{455F63C0-8FA9-46D0-921C-0B741C50EFDE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C1BB4DE4-2A7C-47B8-B5B7-2988A7863F14}" type="sibTrans" cxnId="{455F63C0-8FA9-46D0-921C-0B741C50EFDE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145439E5-969E-46A1-909D-64EB97030159}">
      <dgm:prSet phldrT="[Text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3.รายวิชาที่เปิดกาสให้ผู้เรียนได้รับข้อมูลที่หลากหลายเกี่ยวกับการดำเนินชีวิตของคนในสังคม ความสัมพันธ์ระหว่างบุคคล ได้แก่ สังคมศึกษา</a:t>
          </a:r>
        </a:p>
      </dgm:t>
    </dgm:pt>
    <dgm:pt modelId="{96891ECC-AD6A-42D7-A18C-F823A7C69C7D}" type="parTrans" cxnId="{5E82AFAC-EE2E-4D5A-854B-092E76B70B79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CDB96394-4051-41A5-A0EF-F6BC9F934D57}" type="sibTrans" cxnId="{5E82AFAC-EE2E-4D5A-854B-092E76B70B79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3891F519-A37D-4DFD-88D3-0BA1923664A0}">
      <dgm:prSet phldrT="[Text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2.รายวิชาที่เปิดโอกาสให้ผู้เรียนได้ค้นพบความรู้จากการค้นคว้าทดลอง และการอภิปรายโดยใช้หลักเหตุผล ได้แก่ วิทยาศาสตร์</a:t>
          </a:r>
        </a:p>
      </dgm:t>
    </dgm:pt>
    <dgm:pt modelId="{D90F2C58-E96E-43B4-9207-AA62C0C4FEB2}" type="parTrans" cxnId="{63925AEF-B857-48D6-A41C-0025FBE3B3A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B1C6999B-2C4E-4BBE-A466-93FE2CCEA499}" type="sibTrans" cxnId="{63925AEF-B857-48D6-A41C-0025FBE3B3A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79A5AA9-E332-4A4D-A46F-E85C91225AEB}" type="pres">
      <dgm:prSet presAssocID="{0A227DF8-AEF3-48A0-BCB1-D6327A347B1E}" presName="linear" presStyleCnt="0">
        <dgm:presLayoutVars>
          <dgm:dir/>
          <dgm:animLvl val="lvl"/>
          <dgm:resizeHandles val="exact"/>
        </dgm:presLayoutVars>
      </dgm:prSet>
      <dgm:spPr/>
    </dgm:pt>
    <dgm:pt modelId="{08B089E3-E8BD-4DE6-9401-C8479D2E1EAE}" type="pres">
      <dgm:prSet presAssocID="{AAB49E5D-8112-45E2-8126-F796A3F20446}" presName="parentLin" presStyleCnt="0"/>
      <dgm:spPr/>
    </dgm:pt>
    <dgm:pt modelId="{86A99745-6FF2-4CA6-AADB-1B62E7DFF143}" type="pres">
      <dgm:prSet presAssocID="{AAB49E5D-8112-45E2-8126-F796A3F20446}" presName="parentLeftMargin" presStyleLbl="node1" presStyleIdx="0" presStyleCnt="5"/>
      <dgm:spPr/>
    </dgm:pt>
    <dgm:pt modelId="{942D36E1-7E83-45E3-9E6C-4D41578C8202}" type="pres">
      <dgm:prSet presAssocID="{AAB49E5D-8112-45E2-8126-F796A3F20446}" presName="parentText" presStyleLbl="node1" presStyleIdx="0" presStyleCnt="5" custScaleX="129915" custScaleY="173053">
        <dgm:presLayoutVars>
          <dgm:chMax val="0"/>
          <dgm:bulletEnabled val="1"/>
        </dgm:presLayoutVars>
      </dgm:prSet>
      <dgm:spPr/>
    </dgm:pt>
    <dgm:pt modelId="{F709DAFD-3B84-4C74-B971-C1A613682A97}" type="pres">
      <dgm:prSet presAssocID="{AAB49E5D-8112-45E2-8126-F796A3F20446}" presName="negativeSpace" presStyleCnt="0"/>
      <dgm:spPr/>
    </dgm:pt>
    <dgm:pt modelId="{C0127072-F14B-4E38-A410-C0EDB6C35387}" type="pres">
      <dgm:prSet presAssocID="{AAB49E5D-8112-45E2-8126-F796A3F20446}" presName="childText" presStyleLbl="conFgAcc1" presStyleIdx="0" presStyleCnt="5">
        <dgm:presLayoutVars>
          <dgm:bulletEnabled val="1"/>
        </dgm:presLayoutVars>
      </dgm:prSet>
      <dgm:spPr>
        <a:solidFill>
          <a:srgbClr val="FFFF00"/>
        </a:solidFill>
      </dgm:spPr>
    </dgm:pt>
    <dgm:pt modelId="{A7ACC86B-5780-48EB-A6C7-8C9B2037D50D}" type="pres">
      <dgm:prSet presAssocID="{B0456744-E28C-45C7-B4EF-32DCD6E887D2}" presName="spaceBetweenRectangles" presStyleCnt="0"/>
      <dgm:spPr/>
    </dgm:pt>
    <dgm:pt modelId="{006C7962-73A0-4DED-8BB2-1084F049E1E1}" type="pres">
      <dgm:prSet presAssocID="{3891F519-A37D-4DFD-88D3-0BA1923664A0}" presName="parentLin" presStyleCnt="0"/>
      <dgm:spPr/>
    </dgm:pt>
    <dgm:pt modelId="{6C67CA4A-0807-4AC8-BE26-2B72441A7C50}" type="pres">
      <dgm:prSet presAssocID="{3891F519-A37D-4DFD-88D3-0BA1923664A0}" presName="parentLeftMargin" presStyleLbl="node1" presStyleIdx="0" presStyleCnt="5"/>
      <dgm:spPr/>
    </dgm:pt>
    <dgm:pt modelId="{78AFE3EC-F6BE-44AA-8A3C-D6950F058D32}" type="pres">
      <dgm:prSet presAssocID="{3891F519-A37D-4DFD-88D3-0BA1923664A0}" presName="parentText" presStyleLbl="node1" presStyleIdx="1" presStyleCnt="5" custScaleX="129915" custScaleY="173053">
        <dgm:presLayoutVars>
          <dgm:chMax val="0"/>
          <dgm:bulletEnabled val="1"/>
        </dgm:presLayoutVars>
      </dgm:prSet>
      <dgm:spPr/>
    </dgm:pt>
    <dgm:pt modelId="{28AA1331-84C7-40E5-A875-5A0F923630F5}" type="pres">
      <dgm:prSet presAssocID="{3891F519-A37D-4DFD-88D3-0BA1923664A0}" presName="negativeSpace" presStyleCnt="0"/>
      <dgm:spPr/>
    </dgm:pt>
    <dgm:pt modelId="{F65C7BD2-8D9D-4BF6-8A85-013F711887BE}" type="pres">
      <dgm:prSet presAssocID="{3891F519-A37D-4DFD-88D3-0BA1923664A0}" presName="childText" presStyleLbl="conFgAcc1" presStyleIdx="1" presStyleCnt="5">
        <dgm:presLayoutVars>
          <dgm:bulletEnabled val="1"/>
        </dgm:presLayoutVars>
      </dgm:prSet>
      <dgm:spPr>
        <a:solidFill>
          <a:srgbClr val="FFC000"/>
        </a:solidFill>
      </dgm:spPr>
    </dgm:pt>
    <dgm:pt modelId="{9EC46644-8942-4362-82F7-A2CD14B612F5}" type="pres">
      <dgm:prSet presAssocID="{B1C6999B-2C4E-4BBE-A466-93FE2CCEA499}" presName="spaceBetweenRectangles" presStyleCnt="0"/>
      <dgm:spPr/>
    </dgm:pt>
    <dgm:pt modelId="{F51F7B29-E66F-471B-BD4D-8CED2E6693A8}" type="pres">
      <dgm:prSet presAssocID="{145439E5-969E-46A1-909D-64EB97030159}" presName="parentLin" presStyleCnt="0"/>
      <dgm:spPr/>
    </dgm:pt>
    <dgm:pt modelId="{DCB05FF6-D209-41B3-810E-16FF24159D8A}" type="pres">
      <dgm:prSet presAssocID="{145439E5-969E-46A1-909D-64EB97030159}" presName="parentLeftMargin" presStyleLbl="node1" presStyleIdx="1" presStyleCnt="5"/>
      <dgm:spPr/>
    </dgm:pt>
    <dgm:pt modelId="{0F4E5EBE-12B8-4644-A306-1CF7ED918EB8}" type="pres">
      <dgm:prSet presAssocID="{145439E5-969E-46A1-909D-64EB97030159}" presName="parentText" presStyleLbl="node1" presStyleIdx="2" presStyleCnt="5" custScaleX="129915" custScaleY="173053">
        <dgm:presLayoutVars>
          <dgm:chMax val="0"/>
          <dgm:bulletEnabled val="1"/>
        </dgm:presLayoutVars>
      </dgm:prSet>
      <dgm:spPr/>
    </dgm:pt>
    <dgm:pt modelId="{93FE2E80-E979-4E94-AB6B-D79A4E86A8BA}" type="pres">
      <dgm:prSet presAssocID="{145439E5-969E-46A1-909D-64EB97030159}" presName="negativeSpace" presStyleCnt="0"/>
      <dgm:spPr/>
    </dgm:pt>
    <dgm:pt modelId="{847A2B5C-D5B8-4623-AEB3-0A0E6C991BB6}" type="pres">
      <dgm:prSet presAssocID="{145439E5-969E-46A1-909D-64EB97030159}" presName="childText" presStyleLbl="conFgAcc1" presStyleIdx="2" presStyleCnt="5">
        <dgm:presLayoutVars>
          <dgm:bulletEnabled val="1"/>
        </dgm:presLayoutVars>
      </dgm:prSet>
      <dgm:spPr>
        <a:solidFill>
          <a:srgbClr val="00B0F0"/>
        </a:solidFill>
      </dgm:spPr>
    </dgm:pt>
    <dgm:pt modelId="{43C8E00B-0235-405F-AF34-D1EB377F6E07}" type="pres">
      <dgm:prSet presAssocID="{CDB96394-4051-41A5-A0EF-F6BC9F934D57}" presName="spaceBetweenRectangles" presStyleCnt="0"/>
      <dgm:spPr/>
    </dgm:pt>
    <dgm:pt modelId="{7A57BD57-75BB-41E0-87A5-E4D051F5FB0F}" type="pres">
      <dgm:prSet presAssocID="{0F231759-CA49-4ECD-A3BE-D7D2635D8460}" presName="parentLin" presStyleCnt="0"/>
      <dgm:spPr/>
    </dgm:pt>
    <dgm:pt modelId="{E1974350-37A1-40C6-A92C-5F2404D0159E}" type="pres">
      <dgm:prSet presAssocID="{0F231759-CA49-4ECD-A3BE-D7D2635D8460}" presName="parentLeftMargin" presStyleLbl="node1" presStyleIdx="2" presStyleCnt="5"/>
      <dgm:spPr/>
    </dgm:pt>
    <dgm:pt modelId="{93934BA1-58B0-439B-AFC7-E8DF8D9A6A09}" type="pres">
      <dgm:prSet presAssocID="{0F231759-CA49-4ECD-A3BE-D7D2635D8460}" presName="parentText" presStyleLbl="node1" presStyleIdx="3" presStyleCnt="5" custScaleX="129915" custScaleY="109815">
        <dgm:presLayoutVars>
          <dgm:chMax val="0"/>
          <dgm:bulletEnabled val="1"/>
        </dgm:presLayoutVars>
      </dgm:prSet>
      <dgm:spPr/>
    </dgm:pt>
    <dgm:pt modelId="{6537E808-3A32-406F-83EC-1BD17CED6F8A}" type="pres">
      <dgm:prSet presAssocID="{0F231759-CA49-4ECD-A3BE-D7D2635D8460}" presName="negativeSpace" presStyleCnt="0"/>
      <dgm:spPr/>
    </dgm:pt>
    <dgm:pt modelId="{1EEC2FE8-C1FD-44ED-A644-4DD05AA3E0D7}" type="pres">
      <dgm:prSet presAssocID="{0F231759-CA49-4ECD-A3BE-D7D2635D8460}" presName="childText" presStyleLbl="conFgAcc1" presStyleIdx="3" presStyleCnt="5">
        <dgm:presLayoutVars>
          <dgm:bulletEnabled val="1"/>
        </dgm:presLayoutVars>
      </dgm:prSet>
      <dgm:spPr>
        <a:solidFill>
          <a:srgbClr val="FF0000"/>
        </a:solidFill>
      </dgm:spPr>
    </dgm:pt>
    <dgm:pt modelId="{67BC3C17-A174-46D9-B35B-C87BB20F5FE1}" type="pres">
      <dgm:prSet presAssocID="{BE672F25-6C2B-469D-ABD7-901330FA53CE}" presName="spaceBetweenRectangles" presStyleCnt="0"/>
      <dgm:spPr/>
    </dgm:pt>
    <dgm:pt modelId="{50138093-BAA5-43D3-89C2-CBFDEC33D801}" type="pres">
      <dgm:prSet presAssocID="{FDEBADA2-3FDB-418A-B55C-C4C827F986FC}" presName="parentLin" presStyleCnt="0"/>
      <dgm:spPr/>
    </dgm:pt>
    <dgm:pt modelId="{E15ED1CE-010A-4EB8-9492-6BAAD5097FD7}" type="pres">
      <dgm:prSet presAssocID="{FDEBADA2-3FDB-418A-B55C-C4C827F986FC}" presName="parentLeftMargin" presStyleLbl="node1" presStyleIdx="3" presStyleCnt="5"/>
      <dgm:spPr/>
    </dgm:pt>
    <dgm:pt modelId="{7023E2DC-5584-4BBB-A3F5-47D4DD44803E}" type="pres">
      <dgm:prSet presAssocID="{FDEBADA2-3FDB-418A-B55C-C4C827F986FC}" presName="parentText" presStyleLbl="node1" presStyleIdx="4" presStyleCnt="5" custScaleX="129915" custScaleY="109815">
        <dgm:presLayoutVars>
          <dgm:chMax val="0"/>
          <dgm:bulletEnabled val="1"/>
        </dgm:presLayoutVars>
      </dgm:prSet>
      <dgm:spPr/>
    </dgm:pt>
    <dgm:pt modelId="{92D18808-3E45-4E34-A97B-5F77DF745799}" type="pres">
      <dgm:prSet presAssocID="{FDEBADA2-3FDB-418A-B55C-C4C827F986FC}" presName="negativeSpace" presStyleCnt="0"/>
      <dgm:spPr/>
    </dgm:pt>
    <dgm:pt modelId="{10D302E7-5A9B-4024-A9EC-180A13FC77D8}" type="pres">
      <dgm:prSet presAssocID="{FDEBADA2-3FDB-418A-B55C-C4C827F986FC}" presName="childText" presStyleLbl="conFgAcc1" presStyleIdx="4" presStyleCnt="5">
        <dgm:presLayoutVars>
          <dgm:bulletEnabled val="1"/>
        </dgm:presLayoutVars>
      </dgm:prSet>
      <dgm:spPr>
        <a:solidFill>
          <a:srgbClr val="7030A0"/>
        </a:solidFill>
      </dgm:spPr>
    </dgm:pt>
  </dgm:ptLst>
  <dgm:cxnLst>
    <dgm:cxn modelId="{94718102-F088-4225-9D60-BEB1EF95AC76}" srcId="{0A227DF8-AEF3-48A0-BCB1-D6327A347B1E}" destId="{AAB49E5D-8112-45E2-8126-F796A3F20446}" srcOrd="0" destOrd="0" parTransId="{843E4ABE-C32A-46A0-AFD0-A8AB89C1A6CD}" sibTransId="{B0456744-E28C-45C7-B4EF-32DCD6E887D2}"/>
    <dgm:cxn modelId="{0C3DE215-4F5F-48DD-82D4-BFC04DCBC906}" type="presOf" srcId="{AAB49E5D-8112-45E2-8126-F796A3F20446}" destId="{86A99745-6FF2-4CA6-AADB-1B62E7DFF143}" srcOrd="0" destOrd="0" presId="urn:microsoft.com/office/officeart/2005/8/layout/list1"/>
    <dgm:cxn modelId="{CF23ED1D-59EC-4799-A170-D87798CD720D}" type="presOf" srcId="{FDEBADA2-3FDB-418A-B55C-C4C827F986FC}" destId="{7023E2DC-5584-4BBB-A3F5-47D4DD44803E}" srcOrd="1" destOrd="0" presId="urn:microsoft.com/office/officeart/2005/8/layout/list1"/>
    <dgm:cxn modelId="{DBDC0328-A74B-4DF5-A3F7-4818B840C75D}" type="presOf" srcId="{3891F519-A37D-4DFD-88D3-0BA1923664A0}" destId="{6C67CA4A-0807-4AC8-BE26-2B72441A7C50}" srcOrd="0" destOrd="0" presId="urn:microsoft.com/office/officeart/2005/8/layout/list1"/>
    <dgm:cxn modelId="{6A28833F-82B2-409B-887F-074EDE377171}" type="presOf" srcId="{145439E5-969E-46A1-909D-64EB97030159}" destId="{DCB05FF6-D209-41B3-810E-16FF24159D8A}" srcOrd="0" destOrd="0" presId="urn:microsoft.com/office/officeart/2005/8/layout/list1"/>
    <dgm:cxn modelId="{95C9AD6D-547A-4382-85DC-DE52D1E81234}" type="presOf" srcId="{3891F519-A37D-4DFD-88D3-0BA1923664A0}" destId="{78AFE3EC-F6BE-44AA-8A3C-D6950F058D32}" srcOrd="1" destOrd="0" presId="urn:microsoft.com/office/officeart/2005/8/layout/list1"/>
    <dgm:cxn modelId="{14D68388-776D-4C9A-84C3-8FE33CB63314}" type="presOf" srcId="{0F231759-CA49-4ECD-A3BE-D7D2635D8460}" destId="{E1974350-37A1-40C6-A92C-5F2404D0159E}" srcOrd="0" destOrd="0" presId="urn:microsoft.com/office/officeart/2005/8/layout/list1"/>
    <dgm:cxn modelId="{EF332498-5EED-4929-9754-10766C76D339}" type="presOf" srcId="{FDEBADA2-3FDB-418A-B55C-C4C827F986FC}" destId="{E15ED1CE-010A-4EB8-9492-6BAAD5097FD7}" srcOrd="0" destOrd="0" presId="urn:microsoft.com/office/officeart/2005/8/layout/list1"/>
    <dgm:cxn modelId="{092FA798-D4FB-42C8-8CD2-DF0885AAECF8}" type="presOf" srcId="{0A227DF8-AEF3-48A0-BCB1-D6327A347B1E}" destId="{879A5AA9-E332-4A4D-A46F-E85C91225AEB}" srcOrd="0" destOrd="0" presId="urn:microsoft.com/office/officeart/2005/8/layout/list1"/>
    <dgm:cxn modelId="{CCBD1FA6-112B-4106-8940-2E4CDB039130}" type="presOf" srcId="{145439E5-969E-46A1-909D-64EB97030159}" destId="{0F4E5EBE-12B8-4644-A306-1CF7ED918EB8}" srcOrd="1" destOrd="0" presId="urn:microsoft.com/office/officeart/2005/8/layout/list1"/>
    <dgm:cxn modelId="{5E82AFAC-EE2E-4D5A-854B-092E76B70B79}" srcId="{0A227DF8-AEF3-48A0-BCB1-D6327A347B1E}" destId="{145439E5-969E-46A1-909D-64EB97030159}" srcOrd="2" destOrd="0" parTransId="{96891ECC-AD6A-42D7-A18C-F823A7C69C7D}" sibTransId="{CDB96394-4051-41A5-A0EF-F6BC9F934D57}"/>
    <dgm:cxn modelId="{43F6D8BA-E114-42D5-89E9-8775615022AB}" type="presOf" srcId="{AAB49E5D-8112-45E2-8126-F796A3F20446}" destId="{942D36E1-7E83-45E3-9E6C-4D41578C8202}" srcOrd="1" destOrd="0" presId="urn:microsoft.com/office/officeart/2005/8/layout/list1"/>
    <dgm:cxn modelId="{455F63C0-8FA9-46D0-921C-0B741C50EFDE}" srcId="{0A227DF8-AEF3-48A0-BCB1-D6327A347B1E}" destId="{FDEBADA2-3FDB-418A-B55C-C4C827F986FC}" srcOrd="4" destOrd="0" parTransId="{E40AE369-59F6-41E9-B4E2-E1CB6080A7A4}" sibTransId="{C1BB4DE4-2A7C-47B8-B5B7-2988A7863F14}"/>
    <dgm:cxn modelId="{908B3FC4-CC97-41D8-A173-1CA6102B861B}" type="presOf" srcId="{0F231759-CA49-4ECD-A3BE-D7D2635D8460}" destId="{93934BA1-58B0-439B-AFC7-E8DF8D9A6A09}" srcOrd="1" destOrd="0" presId="urn:microsoft.com/office/officeart/2005/8/layout/list1"/>
    <dgm:cxn modelId="{63925AEF-B857-48D6-A41C-0025FBE3B3A1}" srcId="{0A227DF8-AEF3-48A0-BCB1-D6327A347B1E}" destId="{3891F519-A37D-4DFD-88D3-0BA1923664A0}" srcOrd="1" destOrd="0" parTransId="{D90F2C58-E96E-43B4-9207-AA62C0C4FEB2}" sibTransId="{B1C6999B-2C4E-4BBE-A466-93FE2CCEA499}"/>
    <dgm:cxn modelId="{43B527F9-2AD8-45E3-9183-402B9DB7E945}" srcId="{0A227DF8-AEF3-48A0-BCB1-D6327A347B1E}" destId="{0F231759-CA49-4ECD-A3BE-D7D2635D8460}" srcOrd="3" destOrd="0" parTransId="{7535660C-9187-4F85-8E3C-A9B6666C1E6D}" sibTransId="{BE672F25-6C2B-469D-ABD7-901330FA53CE}"/>
    <dgm:cxn modelId="{E3AF5308-5FA0-4504-B5A1-CA602E11B9A8}" type="presParOf" srcId="{879A5AA9-E332-4A4D-A46F-E85C91225AEB}" destId="{08B089E3-E8BD-4DE6-9401-C8479D2E1EAE}" srcOrd="0" destOrd="0" presId="urn:microsoft.com/office/officeart/2005/8/layout/list1"/>
    <dgm:cxn modelId="{6350BB7F-C58B-4BA6-AB60-00EAB3113567}" type="presParOf" srcId="{08B089E3-E8BD-4DE6-9401-C8479D2E1EAE}" destId="{86A99745-6FF2-4CA6-AADB-1B62E7DFF143}" srcOrd="0" destOrd="0" presId="urn:microsoft.com/office/officeart/2005/8/layout/list1"/>
    <dgm:cxn modelId="{C3D55607-4F1C-4909-9F42-2529B00891D7}" type="presParOf" srcId="{08B089E3-E8BD-4DE6-9401-C8479D2E1EAE}" destId="{942D36E1-7E83-45E3-9E6C-4D41578C8202}" srcOrd="1" destOrd="0" presId="urn:microsoft.com/office/officeart/2005/8/layout/list1"/>
    <dgm:cxn modelId="{BA86753B-984D-4DDC-B802-7054B64CEFB8}" type="presParOf" srcId="{879A5AA9-E332-4A4D-A46F-E85C91225AEB}" destId="{F709DAFD-3B84-4C74-B971-C1A613682A97}" srcOrd="1" destOrd="0" presId="urn:microsoft.com/office/officeart/2005/8/layout/list1"/>
    <dgm:cxn modelId="{E7C704B6-EF25-4D6A-B822-A3D71C426610}" type="presParOf" srcId="{879A5AA9-E332-4A4D-A46F-E85C91225AEB}" destId="{C0127072-F14B-4E38-A410-C0EDB6C35387}" srcOrd="2" destOrd="0" presId="urn:microsoft.com/office/officeart/2005/8/layout/list1"/>
    <dgm:cxn modelId="{7EE266DF-CE63-4E3A-B2E7-C8435382EDE6}" type="presParOf" srcId="{879A5AA9-E332-4A4D-A46F-E85C91225AEB}" destId="{A7ACC86B-5780-48EB-A6C7-8C9B2037D50D}" srcOrd="3" destOrd="0" presId="urn:microsoft.com/office/officeart/2005/8/layout/list1"/>
    <dgm:cxn modelId="{340F4981-5F19-48A0-A50F-5C75F6E6A64C}" type="presParOf" srcId="{879A5AA9-E332-4A4D-A46F-E85C91225AEB}" destId="{006C7962-73A0-4DED-8BB2-1084F049E1E1}" srcOrd="4" destOrd="0" presId="urn:microsoft.com/office/officeart/2005/8/layout/list1"/>
    <dgm:cxn modelId="{6A4EF1D4-C12A-459D-871E-B990E15ED10E}" type="presParOf" srcId="{006C7962-73A0-4DED-8BB2-1084F049E1E1}" destId="{6C67CA4A-0807-4AC8-BE26-2B72441A7C50}" srcOrd="0" destOrd="0" presId="urn:microsoft.com/office/officeart/2005/8/layout/list1"/>
    <dgm:cxn modelId="{1A83B3AE-3F09-4D4B-804B-4B5DD1DB047E}" type="presParOf" srcId="{006C7962-73A0-4DED-8BB2-1084F049E1E1}" destId="{78AFE3EC-F6BE-44AA-8A3C-D6950F058D32}" srcOrd="1" destOrd="0" presId="urn:microsoft.com/office/officeart/2005/8/layout/list1"/>
    <dgm:cxn modelId="{64D3EF67-A49B-45B4-BCE2-FFDC508168ED}" type="presParOf" srcId="{879A5AA9-E332-4A4D-A46F-E85C91225AEB}" destId="{28AA1331-84C7-40E5-A875-5A0F923630F5}" srcOrd="5" destOrd="0" presId="urn:microsoft.com/office/officeart/2005/8/layout/list1"/>
    <dgm:cxn modelId="{9A323844-B848-4993-91EF-C0932F37ACDB}" type="presParOf" srcId="{879A5AA9-E332-4A4D-A46F-E85C91225AEB}" destId="{F65C7BD2-8D9D-4BF6-8A85-013F711887BE}" srcOrd="6" destOrd="0" presId="urn:microsoft.com/office/officeart/2005/8/layout/list1"/>
    <dgm:cxn modelId="{7A65D5B1-5004-4B49-A7B4-F005BCB2EE6C}" type="presParOf" srcId="{879A5AA9-E332-4A4D-A46F-E85C91225AEB}" destId="{9EC46644-8942-4362-82F7-A2CD14B612F5}" srcOrd="7" destOrd="0" presId="urn:microsoft.com/office/officeart/2005/8/layout/list1"/>
    <dgm:cxn modelId="{09E23437-161A-44AD-902E-3AD6D20296A4}" type="presParOf" srcId="{879A5AA9-E332-4A4D-A46F-E85C91225AEB}" destId="{F51F7B29-E66F-471B-BD4D-8CED2E6693A8}" srcOrd="8" destOrd="0" presId="urn:microsoft.com/office/officeart/2005/8/layout/list1"/>
    <dgm:cxn modelId="{1872F357-EFAF-4C31-9E9D-EB16D94F1716}" type="presParOf" srcId="{F51F7B29-E66F-471B-BD4D-8CED2E6693A8}" destId="{DCB05FF6-D209-41B3-810E-16FF24159D8A}" srcOrd="0" destOrd="0" presId="urn:microsoft.com/office/officeart/2005/8/layout/list1"/>
    <dgm:cxn modelId="{AEB02476-9AA8-472F-A173-AD1A0BD1FA00}" type="presParOf" srcId="{F51F7B29-E66F-471B-BD4D-8CED2E6693A8}" destId="{0F4E5EBE-12B8-4644-A306-1CF7ED918EB8}" srcOrd="1" destOrd="0" presId="urn:microsoft.com/office/officeart/2005/8/layout/list1"/>
    <dgm:cxn modelId="{826A6758-3D2A-44F8-A96D-735AA1F182F2}" type="presParOf" srcId="{879A5AA9-E332-4A4D-A46F-E85C91225AEB}" destId="{93FE2E80-E979-4E94-AB6B-D79A4E86A8BA}" srcOrd="9" destOrd="0" presId="urn:microsoft.com/office/officeart/2005/8/layout/list1"/>
    <dgm:cxn modelId="{7112E008-5AA7-49BA-AE84-5DB01CFBDEB5}" type="presParOf" srcId="{879A5AA9-E332-4A4D-A46F-E85C91225AEB}" destId="{847A2B5C-D5B8-4623-AEB3-0A0E6C991BB6}" srcOrd="10" destOrd="0" presId="urn:microsoft.com/office/officeart/2005/8/layout/list1"/>
    <dgm:cxn modelId="{19B24AD7-BAA2-47F2-9B69-7531834B68A7}" type="presParOf" srcId="{879A5AA9-E332-4A4D-A46F-E85C91225AEB}" destId="{43C8E00B-0235-405F-AF34-D1EB377F6E07}" srcOrd="11" destOrd="0" presId="urn:microsoft.com/office/officeart/2005/8/layout/list1"/>
    <dgm:cxn modelId="{EC726A7A-21EC-483D-B903-330B64C6F147}" type="presParOf" srcId="{879A5AA9-E332-4A4D-A46F-E85C91225AEB}" destId="{7A57BD57-75BB-41E0-87A5-E4D051F5FB0F}" srcOrd="12" destOrd="0" presId="urn:microsoft.com/office/officeart/2005/8/layout/list1"/>
    <dgm:cxn modelId="{7D1F0B9A-3552-4D3B-BCD6-04065C785030}" type="presParOf" srcId="{7A57BD57-75BB-41E0-87A5-E4D051F5FB0F}" destId="{E1974350-37A1-40C6-A92C-5F2404D0159E}" srcOrd="0" destOrd="0" presId="urn:microsoft.com/office/officeart/2005/8/layout/list1"/>
    <dgm:cxn modelId="{433CF876-6905-4EE8-83E8-BF3A9C1DB1BB}" type="presParOf" srcId="{7A57BD57-75BB-41E0-87A5-E4D051F5FB0F}" destId="{93934BA1-58B0-439B-AFC7-E8DF8D9A6A09}" srcOrd="1" destOrd="0" presId="urn:microsoft.com/office/officeart/2005/8/layout/list1"/>
    <dgm:cxn modelId="{4A337155-48F6-43F0-B6E8-88BF46929F6A}" type="presParOf" srcId="{879A5AA9-E332-4A4D-A46F-E85C91225AEB}" destId="{6537E808-3A32-406F-83EC-1BD17CED6F8A}" srcOrd="13" destOrd="0" presId="urn:microsoft.com/office/officeart/2005/8/layout/list1"/>
    <dgm:cxn modelId="{BA9ED106-5D4B-4D53-8FD4-F9E39B6C4790}" type="presParOf" srcId="{879A5AA9-E332-4A4D-A46F-E85C91225AEB}" destId="{1EEC2FE8-C1FD-44ED-A644-4DD05AA3E0D7}" srcOrd="14" destOrd="0" presId="urn:microsoft.com/office/officeart/2005/8/layout/list1"/>
    <dgm:cxn modelId="{55EAB77F-6565-4B2C-9076-C9D064580673}" type="presParOf" srcId="{879A5AA9-E332-4A4D-A46F-E85C91225AEB}" destId="{67BC3C17-A174-46D9-B35B-C87BB20F5FE1}" srcOrd="15" destOrd="0" presId="urn:microsoft.com/office/officeart/2005/8/layout/list1"/>
    <dgm:cxn modelId="{0F2EA7B4-6D03-446A-902B-D5598483E4A8}" type="presParOf" srcId="{879A5AA9-E332-4A4D-A46F-E85C91225AEB}" destId="{50138093-BAA5-43D3-89C2-CBFDEC33D801}" srcOrd="16" destOrd="0" presId="urn:microsoft.com/office/officeart/2005/8/layout/list1"/>
    <dgm:cxn modelId="{8E4DB903-B9CD-4BED-A9C1-AB19531D8812}" type="presParOf" srcId="{50138093-BAA5-43D3-89C2-CBFDEC33D801}" destId="{E15ED1CE-010A-4EB8-9492-6BAAD5097FD7}" srcOrd="0" destOrd="0" presId="urn:microsoft.com/office/officeart/2005/8/layout/list1"/>
    <dgm:cxn modelId="{2764F554-84C1-4214-93BF-D23D8641508C}" type="presParOf" srcId="{50138093-BAA5-43D3-89C2-CBFDEC33D801}" destId="{7023E2DC-5584-4BBB-A3F5-47D4DD44803E}" srcOrd="1" destOrd="0" presId="urn:microsoft.com/office/officeart/2005/8/layout/list1"/>
    <dgm:cxn modelId="{CB46506A-D757-4552-8272-72ACF0774AC8}" type="presParOf" srcId="{879A5AA9-E332-4A4D-A46F-E85C91225AEB}" destId="{92D18808-3E45-4E34-A97B-5F77DF745799}" srcOrd="17" destOrd="0" presId="urn:microsoft.com/office/officeart/2005/8/layout/list1"/>
    <dgm:cxn modelId="{1A2E0B63-E5C2-4569-AB8A-72CDECAD0564}" type="presParOf" srcId="{879A5AA9-E332-4A4D-A46F-E85C91225AEB}" destId="{10D302E7-5A9B-4024-A9EC-180A13FC77D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7DCFBD-4458-4CD4-BC78-F5609B3251C7}" type="doc">
      <dgm:prSet loTypeId="urn:microsoft.com/office/officeart/2005/8/layout/lProcess1" loCatId="process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th-TH"/>
        </a:p>
      </dgm:t>
    </dgm:pt>
    <dgm:pt modelId="{F4DA57D8-AAD8-41F4-8E81-7BD1927FB2BE}">
      <dgm:prSet phldrT="[Text]" custT="1"/>
      <dgm:spPr/>
      <dgm:t>
        <a:bodyPr/>
        <a:lstStyle/>
        <a:p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เทคนิคการจัดกิจกรรมที่ส่งเสริมให้ผู้เรียนสร้างความรู้ด้วยตนเอง</a:t>
          </a:r>
        </a:p>
      </dgm:t>
    </dgm:pt>
    <dgm:pt modelId="{08BDC946-0BE2-462F-8CCB-045E4839FE75}" type="parTrans" cxnId="{07C67A7E-6129-4C89-9252-19203AD02DAB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DFCA4DA-96F0-4625-AF32-B5D3ECB5D002}" type="sibTrans" cxnId="{07C67A7E-6129-4C89-9252-19203AD02DAB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39547F4-7022-4767-A192-E5F4D8A43824}">
      <dgm:prSet phldrT="[Text]" custT="1"/>
      <dgm:spPr/>
      <dgm:t>
        <a:bodyPr/>
        <a:lstStyle/>
        <a:p>
          <a:pPr algn="ctr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ผู้เรียนมีโอกาสนำความรู้ไปประยุกต์ใช้ในสถานการณ์อื่นๆ  ครูจึงต้องมีหน้าที่เตรียมจัดสถานการณ์และกิจกรรมต่างๆ นำทางไปสู่การเรียนรู้ โดยไม่ใช้วิธีบอกความรู้โดยตรง โดยที่ผู้เรียนรู้ต้องรู้เป้าหมายของการค้นหาจากคำสั่งที่ครูให้ รวมถึงการแนะแนวทางที่จะทำงานให้สำเร็จ และในขณะที่เรียนรู้ลงมือปฏิบัติ ครูควรสังเกตการณ์อยู่ด้วยเพื่อให้คำปรึกษา</a:t>
          </a:r>
        </a:p>
      </dgm:t>
    </dgm:pt>
    <dgm:pt modelId="{F616938F-D8CF-4DDD-BCF9-0CFA1C474E91}" type="parTrans" cxnId="{3925CCE2-596A-45BC-A4ED-12C21C4DC306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8A15699-87CD-4CF7-9D9E-ACA2D75607BE}" type="sibTrans" cxnId="{3925CCE2-596A-45BC-A4ED-12C21C4DC306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D354EF5-B456-4F88-80A4-9EE88967830D}">
      <dgm:prSet phldrT="[Text]" custT="1"/>
      <dgm:spPr/>
      <dgm:t>
        <a:bodyPr/>
        <a:lstStyle/>
        <a:p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เทคนิคการจัดกิจกรรมที่ส่งเสริมให้ผู้เรียนพัฒนาความคิดโดยใช้ผังกราฟิก</a:t>
          </a:r>
        </a:p>
      </dgm:t>
    </dgm:pt>
    <dgm:pt modelId="{05526B34-DFAF-4684-B7A8-5CDD224F75C5}" type="parTrans" cxnId="{1FBB2FDD-B4F0-45F8-9E2B-AF5BA7553AEB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3019BAF-7E7C-4FD8-9AC7-CD179814D2FA}" type="sibTrans" cxnId="{1FBB2FDD-B4F0-45F8-9E2B-AF5BA7553AEB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31635E3-FEEB-43AA-B280-B63CB0395220}">
      <dgm:prSet phldrT="[Text]" custT="1"/>
      <dgm:spPr/>
      <dgm:t>
        <a:bodyPr/>
        <a:lstStyle/>
        <a:p>
          <a:pPr algn="ctr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การจัดการเรียนการสอนโดยใช้กราฟิก สามารถเชื่อมโยงความรู้ใหม่กับความรู้เดิมของผู้เรียนและสร้างความหมาย ความเข้าใจในเนื้อหาสาระหรือข้อมูลที่เรียนรู้ จนสามารถจัดระเบียบข้อมูลที่เรียนรู้ด้วยผังกราฟิก ซึ่งจะช่วยให้ง่ายต่อความเข้าใจในเนื้อหาสาระนั้นได้ง่ายขึ้นเร็วขึ้น และจดจำได้นาน ดังนั้นผังกราฟิก แสดงให้เห็นถึงรูปแบบความคิดในสมองของผู้เรียน ช่วยให้ผู้เรียนจัดข้อมูลเหล่านั้นให้เป็นระบบระเบียบ และอธิบายได้อย่างชัดเจน</a:t>
          </a:r>
        </a:p>
      </dgm:t>
    </dgm:pt>
    <dgm:pt modelId="{22A83FD8-6E82-42A6-997B-E2FFBDFB119B}" type="parTrans" cxnId="{DF72865C-33B4-41B8-B4DF-B97BFCA534EA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9179A7A-6F39-4788-B309-49F9043D1F7A}" type="sibTrans" cxnId="{DF72865C-33B4-41B8-B4DF-B97BFCA534EA}">
      <dgm:prSet/>
      <dgm:spPr/>
      <dgm:t>
        <a:bodyPr/>
        <a:lstStyle/>
        <a:p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7DFB965-4292-45C7-ABAA-1A9906B45715}" type="pres">
      <dgm:prSet presAssocID="{D07DCFBD-4458-4CD4-BC78-F5609B3251C7}" presName="Name0" presStyleCnt="0">
        <dgm:presLayoutVars>
          <dgm:dir/>
          <dgm:animLvl val="lvl"/>
          <dgm:resizeHandles val="exact"/>
        </dgm:presLayoutVars>
      </dgm:prSet>
      <dgm:spPr/>
    </dgm:pt>
    <dgm:pt modelId="{0BCB3676-D1BC-452F-A567-AFDF4003E5F3}" type="pres">
      <dgm:prSet presAssocID="{F4DA57D8-AAD8-41F4-8E81-7BD1927FB2BE}" presName="vertFlow" presStyleCnt="0"/>
      <dgm:spPr/>
    </dgm:pt>
    <dgm:pt modelId="{12B85E3E-328F-4DC6-AC22-C82093F27334}" type="pres">
      <dgm:prSet presAssocID="{F4DA57D8-AAD8-41F4-8E81-7BD1927FB2BE}" presName="header" presStyleLbl="node1" presStyleIdx="0" presStyleCnt="2"/>
      <dgm:spPr/>
    </dgm:pt>
    <dgm:pt modelId="{923D9598-3B26-4399-BA6C-786953AD67DB}" type="pres">
      <dgm:prSet presAssocID="{F616938F-D8CF-4DDD-BCF9-0CFA1C474E91}" presName="parTrans" presStyleLbl="sibTrans2D1" presStyleIdx="0" presStyleCnt="2"/>
      <dgm:spPr/>
    </dgm:pt>
    <dgm:pt modelId="{93CB3487-9D7F-405B-B9FD-E2CF392338EF}" type="pres">
      <dgm:prSet presAssocID="{F39547F4-7022-4767-A192-E5F4D8A43824}" presName="child" presStyleLbl="alignAccFollowNode1" presStyleIdx="0" presStyleCnt="2" custScaleY="380573">
        <dgm:presLayoutVars>
          <dgm:chMax val="0"/>
          <dgm:bulletEnabled val="1"/>
        </dgm:presLayoutVars>
      </dgm:prSet>
      <dgm:spPr/>
    </dgm:pt>
    <dgm:pt modelId="{E4BE7193-EE1E-4ED3-B08B-9D5CB2AA1F7A}" type="pres">
      <dgm:prSet presAssocID="{F4DA57D8-AAD8-41F4-8E81-7BD1927FB2BE}" presName="hSp" presStyleCnt="0"/>
      <dgm:spPr/>
    </dgm:pt>
    <dgm:pt modelId="{74AA6FB0-FC8A-4CAC-9663-D6986BF995E5}" type="pres">
      <dgm:prSet presAssocID="{3D354EF5-B456-4F88-80A4-9EE88967830D}" presName="vertFlow" presStyleCnt="0"/>
      <dgm:spPr/>
    </dgm:pt>
    <dgm:pt modelId="{EF424586-A1EA-4E84-9004-C8E616D0F17C}" type="pres">
      <dgm:prSet presAssocID="{3D354EF5-B456-4F88-80A4-9EE88967830D}" presName="header" presStyleLbl="node1" presStyleIdx="1" presStyleCnt="2"/>
      <dgm:spPr/>
    </dgm:pt>
    <dgm:pt modelId="{406B8868-4D40-4B94-B609-1AE00674A2EB}" type="pres">
      <dgm:prSet presAssocID="{22A83FD8-6E82-42A6-997B-E2FFBDFB119B}" presName="parTrans" presStyleLbl="sibTrans2D1" presStyleIdx="1" presStyleCnt="2"/>
      <dgm:spPr/>
    </dgm:pt>
    <dgm:pt modelId="{558579A7-407F-4656-9A09-787443DC88AD}" type="pres">
      <dgm:prSet presAssocID="{431635E3-FEEB-43AA-B280-B63CB0395220}" presName="child" presStyleLbl="alignAccFollowNode1" presStyleIdx="1" presStyleCnt="2" custScaleY="409622">
        <dgm:presLayoutVars>
          <dgm:chMax val="0"/>
          <dgm:bulletEnabled val="1"/>
        </dgm:presLayoutVars>
      </dgm:prSet>
      <dgm:spPr/>
    </dgm:pt>
  </dgm:ptLst>
  <dgm:cxnLst>
    <dgm:cxn modelId="{C7D9DC05-99CA-4AE6-A16B-2F885CA4965D}" type="presOf" srcId="{F616938F-D8CF-4DDD-BCF9-0CFA1C474E91}" destId="{923D9598-3B26-4399-BA6C-786953AD67DB}" srcOrd="0" destOrd="0" presId="urn:microsoft.com/office/officeart/2005/8/layout/lProcess1"/>
    <dgm:cxn modelId="{A26B9F19-229C-41E6-BF19-101635557934}" type="presOf" srcId="{22A83FD8-6E82-42A6-997B-E2FFBDFB119B}" destId="{406B8868-4D40-4B94-B609-1AE00674A2EB}" srcOrd="0" destOrd="0" presId="urn:microsoft.com/office/officeart/2005/8/layout/lProcess1"/>
    <dgm:cxn modelId="{DF72865C-33B4-41B8-B4DF-B97BFCA534EA}" srcId="{3D354EF5-B456-4F88-80A4-9EE88967830D}" destId="{431635E3-FEEB-43AA-B280-B63CB0395220}" srcOrd="0" destOrd="0" parTransId="{22A83FD8-6E82-42A6-997B-E2FFBDFB119B}" sibTransId="{29179A7A-6F39-4788-B309-49F9043D1F7A}"/>
    <dgm:cxn modelId="{07C67A7E-6129-4C89-9252-19203AD02DAB}" srcId="{D07DCFBD-4458-4CD4-BC78-F5609B3251C7}" destId="{F4DA57D8-AAD8-41F4-8E81-7BD1927FB2BE}" srcOrd="0" destOrd="0" parTransId="{08BDC946-0BE2-462F-8CCB-045E4839FE75}" sibTransId="{3DFCA4DA-96F0-4625-AF32-B5D3ECB5D002}"/>
    <dgm:cxn modelId="{7427F383-23D0-4893-95ED-A6373FC55EF3}" type="presOf" srcId="{F39547F4-7022-4767-A192-E5F4D8A43824}" destId="{93CB3487-9D7F-405B-B9FD-E2CF392338EF}" srcOrd="0" destOrd="0" presId="urn:microsoft.com/office/officeart/2005/8/layout/lProcess1"/>
    <dgm:cxn modelId="{688CBF93-12BE-4CC1-B948-D7FC25C7F013}" type="presOf" srcId="{431635E3-FEEB-43AA-B280-B63CB0395220}" destId="{558579A7-407F-4656-9A09-787443DC88AD}" srcOrd="0" destOrd="0" presId="urn:microsoft.com/office/officeart/2005/8/layout/lProcess1"/>
    <dgm:cxn modelId="{E4395C9B-3A29-4AF7-A91A-20C2E6F9530A}" type="presOf" srcId="{D07DCFBD-4458-4CD4-BC78-F5609B3251C7}" destId="{F7DFB965-4292-45C7-ABAA-1A9906B45715}" srcOrd="0" destOrd="0" presId="urn:microsoft.com/office/officeart/2005/8/layout/lProcess1"/>
    <dgm:cxn modelId="{26FC6EAE-5375-4565-937C-2AB8F744F6B8}" type="presOf" srcId="{F4DA57D8-AAD8-41F4-8E81-7BD1927FB2BE}" destId="{12B85E3E-328F-4DC6-AC22-C82093F27334}" srcOrd="0" destOrd="0" presId="urn:microsoft.com/office/officeart/2005/8/layout/lProcess1"/>
    <dgm:cxn modelId="{DEEF47C8-28DD-408D-A5E4-9068D65E3B35}" type="presOf" srcId="{3D354EF5-B456-4F88-80A4-9EE88967830D}" destId="{EF424586-A1EA-4E84-9004-C8E616D0F17C}" srcOrd="0" destOrd="0" presId="urn:microsoft.com/office/officeart/2005/8/layout/lProcess1"/>
    <dgm:cxn modelId="{1FBB2FDD-B4F0-45F8-9E2B-AF5BA7553AEB}" srcId="{D07DCFBD-4458-4CD4-BC78-F5609B3251C7}" destId="{3D354EF5-B456-4F88-80A4-9EE88967830D}" srcOrd="1" destOrd="0" parTransId="{05526B34-DFAF-4684-B7A8-5CDD224F75C5}" sibTransId="{C3019BAF-7E7C-4FD8-9AC7-CD179814D2FA}"/>
    <dgm:cxn modelId="{3925CCE2-596A-45BC-A4ED-12C21C4DC306}" srcId="{F4DA57D8-AAD8-41F4-8E81-7BD1927FB2BE}" destId="{F39547F4-7022-4767-A192-E5F4D8A43824}" srcOrd="0" destOrd="0" parTransId="{F616938F-D8CF-4DDD-BCF9-0CFA1C474E91}" sibTransId="{88A15699-87CD-4CF7-9D9E-ACA2D75607BE}"/>
    <dgm:cxn modelId="{43B89E36-F95B-4118-90DF-225660B8D624}" type="presParOf" srcId="{F7DFB965-4292-45C7-ABAA-1A9906B45715}" destId="{0BCB3676-D1BC-452F-A567-AFDF4003E5F3}" srcOrd="0" destOrd="0" presId="urn:microsoft.com/office/officeart/2005/8/layout/lProcess1"/>
    <dgm:cxn modelId="{5C5232BA-B475-4311-8F2F-BD1E03029634}" type="presParOf" srcId="{0BCB3676-D1BC-452F-A567-AFDF4003E5F3}" destId="{12B85E3E-328F-4DC6-AC22-C82093F27334}" srcOrd="0" destOrd="0" presId="urn:microsoft.com/office/officeart/2005/8/layout/lProcess1"/>
    <dgm:cxn modelId="{15EC8CFC-891A-4101-A0B6-8B87D925EE7A}" type="presParOf" srcId="{0BCB3676-D1BC-452F-A567-AFDF4003E5F3}" destId="{923D9598-3B26-4399-BA6C-786953AD67DB}" srcOrd="1" destOrd="0" presId="urn:microsoft.com/office/officeart/2005/8/layout/lProcess1"/>
    <dgm:cxn modelId="{79AB0815-36AD-4319-99FE-BD4D3A81F596}" type="presParOf" srcId="{0BCB3676-D1BC-452F-A567-AFDF4003E5F3}" destId="{93CB3487-9D7F-405B-B9FD-E2CF392338EF}" srcOrd="2" destOrd="0" presId="urn:microsoft.com/office/officeart/2005/8/layout/lProcess1"/>
    <dgm:cxn modelId="{8C3235CE-21F1-4DC5-865B-DE8DE5C7902E}" type="presParOf" srcId="{F7DFB965-4292-45C7-ABAA-1A9906B45715}" destId="{E4BE7193-EE1E-4ED3-B08B-9D5CB2AA1F7A}" srcOrd="1" destOrd="0" presId="urn:microsoft.com/office/officeart/2005/8/layout/lProcess1"/>
    <dgm:cxn modelId="{08BD835A-7B90-40DE-B775-0D6E6275FC86}" type="presParOf" srcId="{F7DFB965-4292-45C7-ABAA-1A9906B45715}" destId="{74AA6FB0-FC8A-4CAC-9663-D6986BF995E5}" srcOrd="2" destOrd="0" presId="urn:microsoft.com/office/officeart/2005/8/layout/lProcess1"/>
    <dgm:cxn modelId="{BC266B37-3302-4719-87F0-6557AFADBC6B}" type="presParOf" srcId="{74AA6FB0-FC8A-4CAC-9663-D6986BF995E5}" destId="{EF424586-A1EA-4E84-9004-C8E616D0F17C}" srcOrd="0" destOrd="0" presId="urn:microsoft.com/office/officeart/2005/8/layout/lProcess1"/>
    <dgm:cxn modelId="{0A31D2E5-3728-433B-A267-2222E791AF91}" type="presParOf" srcId="{74AA6FB0-FC8A-4CAC-9663-D6986BF995E5}" destId="{406B8868-4D40-4B94-B609-1AE00674A2EB}" srcOrd="1" destOrd="0" presId="urn:microsoft.com/office/officeart/2005/8/layout/lProcess1"/>
    <dgm:cxn modelId="{949CC5BA-6777-4D27-B8CE-C44349F2903F}" type="presParOf" srcId="{74AA6FB0-FC8A-4CAC-9663-D6986BF995E5}" destId="{558579A7-407F-4656-9A09-787443DC88A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39D18F-CFFB-457B-8460-395AD12E42D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66C8F4F-635F-45DF-9F83-8A34C91D132A}">
      <dgm:prSet phldrT="[Text]" custT="1"/>
      <dgm:spPr/>
      <dgm:t>
        <a:bodyPr/>
        <a:lstStyle/>
        <a:p>
          <a:r>
            <a:rPr lang="th-TH" sz="4400" b="1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จงสรุปหลักการ/แนวคิด/ลักษณะการจัดการเรียนรู้ ที่เน้นผู้เรียนเป็นสำคัญเป็น  ผังกราฟิก</a:t>
          </a:r>
          <a:endParaRPr lang="th-TH" sz="4400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8DD4C16E-66A8-48D9-9474-8E6F4058687C}" type="parTrans" cxnId="{E163E93B-EF68-42B0-8ECF-B95B8E264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B3121825-45D5-4F92-9958-41C076CECC2C}" type="sibTrans" cxnId="{E163E93B-EF68-42B0-8ECF-B95B8E264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A79D288-1851-480E-AD10-31F71621B228}" type="pres">
      <dgm:prSet presAssocID="{A239D18F-CFFB-457B-8460-395AD12E42D3}" presName="Name0" presStyleCnt="0">
        <dgm:presLayoutVars>
          <dgm:chMax val="7"/>
          <dgm:chPref val="7"/>
          <dgm:dir/>
        </dgm:presLayoutVars>
      </dgm:prSet>
      <dgm:spPr/>
    </dgm:pt>
    <dgm:pt modelId="{B38364AD-D1E6-4010-BB1B-13E2AD4878E2}" type="pres">
      <dgm:prSet presAssocID="{A239D18F-CFFB-457B-8460-395AD12E42D3}" presName="Name1" presStyleCnt="0"/>
      <dgm:spPr/>
    </dgm:pt>
    <dgm:pt modelId="{0905FB93-4A57-4B23-8FDC-07FBCC97BF86}" type="pres">
      <dgm:prSet presAssocID="{A239D18F-CFFB-457B-8460-395AD12E42D3}" presName="cycle" presStyleCnt="0"/>
      <dgm:spPr/>
    </dgm:pt>
    <dgm:pt modelId="{B16CA35F-3192-4E2B-AB82-38C4FED2C4D3}" type="pres">
      <dgm:prSet presAssocID="{A239D18F-CFFB-457B-8460-395AD12E42D3}" presName="srcNode" presStyleLbl="node1" presStyleIdx="0" presStyleCnt="1"/>
      <dgm:spPr/>
    </dgm:pt>
    <dgm:pt modelId="{C502DA9B-186B-4A98-A514-B82F09EA3394}" type="pres">
      <dgm:prSet presAssocID="{A239D18F-CFFB-457B-8460-395AD12E42D3}" presName="conn" presStyleLbl="parChTrans1D2" presStyleIdx="0" presStyleCnt="1"/>
      <dgm:spPr/>
    </dgm:pt>
    <dgm:pt modelId="{78A030E0-4FE1-440F-9572-4E0323D68E5F}" type="pres">
      <dgm:prSet presAssocID="{A239D18F-CFFB-457B-8460-395AD12E42D3}" presName="extraNode" presStyleLbl="node1" presStyleIdx="0" presStyleCnt="1"/>
      <dgm:spPr/>
    </dgm:pt>
    <dgm:pt modelId="{1C4B0286-15AA-4CF4-AEF9-87E5940EDDD9}" type="pres">
      <dgm:prSet presAssocID="{A239D18F-CFFB-457B-8460-395AD12E42D3}" presName="dstNode" presStyleLbl="node1" presStyleIdx="0" presStyleCnt="1"/>
      <dgm:spPr/>
    </dgm:pt>
    <dgm:pt modelId="{5AF88F1A-E077-4235-96DA-93DD84D72575}" type="pres">
      <dgm:prSet presAssocID="{A66C8F4F-635F-45DF-9F83-8A34C91D132A}" presName="text_1" presStyleLbl="node1" presStyleIdx="0" presStyleCnt="1" custScaleY="117467">
        <dgm:presLayoutVars>
          <dgm:bulletEnabled val="1"/>
        </dgm:presLayoutVars>
      </dgm:prSet>
      <dgm:spPr/>
    </dgm:pt>
    <dgm:pt modelId="{CD905B5E-E68B-438A-9EDB-A91DA849B0F5}" type="pres">
      <dgm:prSet presAssocID="{A66C8F4F-635F-45DF-9F83-8A34C91D132A}" presName="accent_1" presStyleCnt="0"/>
      <dgm:spPr/>
    </dgm:pt>
    <dgm:pt modelId="{D59D242C-A64C-4415-ABF3-80669D94107E}" type="pres">
      <dgm:prSet presAssocID="{A66C8F4F-635F-45DF-9F83-8A34C91D132A}" presName="accentRepeatNode" presStyleLbl="solidFgAcc1" presStyleIdx="0" presStyleCnt="1"/>
      <dgm:spPr/>
    </dgm:pt>
  </dgm:ptLst>
  <dgm:cxnLst>
    <dgm:cxn modelId="{3E01B616-D78C-4F21-85BE-CF8E5C0CAD38}" type="presOf" srcId="{A239D18F-CFFB-457B-8460-395AD12E42D3}" destId="{2A79D288-1851-480E-AD10-31F71621B228}" srcOrd="0" destOrd="0" presId="urn:microsoft.com/office/officeart/2008/layout/VerticalCurvedList"/>
    <dgm:cxn modelId="{E163E93B-EF68-42B0-8ECF-B95B8E264E65}" srcId="{A239D18F-CFFB-457B-8460-395AD12E42D3}" destId="{A66C8F4F-635F-45DF-9F83-8A34C91D132A}" srcOrd="0" destOrd="0" parTransId="{8DD4C16E-66A8-48D9-9474-8E6F4058687C}" sibTransId="{B3121825-45D5-4F92-9958-41C076CECC2C}"/>
    <dgm:cxn modelId="{86F2A75E-65BA-4306-A316-F74A811DCE2D}" type="presOf" srcId="{B3121825-45D5-4F92-9958-41C076CECC2C}" destId="{C502DA9B-186B-4A98-A514-B82F09EA3394}" srcOrd="0" destOrd="0" presId="urn:microsoft.com/office/officeart/2008/layout/VerticalCurvedList"/>
    <dgm:cxn modelId="{6B9210AE-9A67-4934-81DA-984E70E54E7A}" type="presOf" srcId="{A66C8F4F-635F-45DF-9F83-8A34C91D132A}" destId="{5AF88F1A-E077-4235-96DA-93DD84D72575}" srcOrd="0" destOrd="0" presId="urn:microsoft.com/office/officeart/2008/layout/VerticalCurvedList"/>
    <dgm:cxn modelId="{90DA7D0A-6E96-4A74-84F7-8F99CA57D0C0}" type="presParOf" srcId="{2A79D288-1851-480E-AD10-31F71621B228}" destId="{B38364AD-D1E6-4010-BB1B-13E2AD4878E2}" srcOrd="0" destOrd="0" presId="urn:microsoft.com/office/officeart/2008/layout/VerticalCurvedList"/>
    <dgm:cxn modelId="{05529A36-C631-44B4-B77B-F65A5C5DBFB8}" type="presParOf" srcId="{B38364AD-D1E6-4010-BB1B-13E2AD4878E2}" destId="{0905FB93-4A57-4B23-8FDC-07FBCC97BF86}" srcOrd="0" destOrd="0" presId="urn:microsoft.com/office/officeart/2008/layout/VerticalCurvedList"/>
    <dgm:cxn modelId="{5112EC45-44DD-431A-B7B7-9CB4A5E63D4D}" type="presParOf" srcId="{0905FB93-4A57-4B23-8FDC-07FBCC97BF86}" destId="{B16CA35F-3192-4E2B-AB82-38C4FED2C4D3}" srcOrd="0" destOrd="0" presId="urn:microsoft.com/office/officeart/2008/layout/VerticalCurvedList"/>
    <dgm:cxn modelId="{AEC12543-4FD4-4E4C-9D00-EC869B3EF2BE}" type="presParOf" srcId="{0905FB93-4A57-4B23-8FDC-07FBCC97BF86}" destId="{C502DA9B-186B-4A98-A514-B82F09EA3394}" srcOrd="1" destOrd="0" presId="urn:microsoft.com/office/officeart/2008/layout/VerticalCurvedList"/>
    <dgm:cxn modelId="{9A47F985-B7F0-4BE1-8B19-55587C60BD34}" type="presParOf" srcId="{0905FB93-4A57-4B23-8FDC-07FBCC97BF86}" destId="{78A030E0-4FE1-440F-9572-4E0323D68E5F}" srcOrd="2" destOrd="0" presId="urn:microsoft.com/office/officeart/2008/layout/VerticalCurvedList"/>
    <dgm:cxn modelId="{5156613E-DE47-4C9A-BFEF-D9C895F8A1AE}" type="presParOf" srcId="{0905FB93-4A57-4B23-8FDC-07FBCC97BF86}" destId="{1C4B0286-15AA-4CF4-AEF9-87E5940EDDD9}" srcOrd="3" destOrd="0" presId="urn:microsoft.com/office/officeart/2008/layout/VerticalCurvedList"/>
    <dgm:cxn modelId="{BAA1CCAE-3AEA-4582-8A3A-3CFA0620F03A}" type="presParOf" srcId="{B38364AD-D1E6-4010-BB1B-13E2AD4878E2}" destId="{5AF88F1A-E077-4235-96DA-93DD84D72575}" srcOrd="1" destOrd="0" presId="urn:microsoft.com/office/officeart/2008/layout/VerticalCurvedList"/>
    <dgm:cxn modelId="{3FD9407D-6E0E-47AF-9366-1BC38EBA3D80}" type="presParOf" srcId="{B38364AD-D1E6-4010-BB1B-13E2AD4878E2}" destId="{CD905B5E-E68B-438A-9EDB-A91DA849B0F5}" srcOrd="2" destOrd="0" presId="urn:microsoft.com/office/officeart/2008/layout/VerticalCurvedList"/>
    <dgm:cxn modelId="{624BFCB3-7363-4151-9F61-0E8D24271F79}" type="presParOf" srcId="{CD905B5E-E68B-438A-9EDB-A91DA849B0F5}" destId="{D59D242C-A64C-4415-ABF3-80669D941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7DCFBD-4458-4CD4-BC78-F5609B3251C7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4DA57D8-AAD8-41F4-8E81-7BD1927FB2BE}">
      <dgm:prSet phldrT="[Text]" custT="1"/>
      <dgm:spPr/>
      <dgm:t>
        <a:bodyPr/>
        <a:lstStyle/>
        <a:p>
          <a:pPr algn="l"/>
          <a:r>
            <a:rPr lang="th-TH" sz="2400" b="1" dirty="0"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เทคนิคการจัดกิจกรรมที่ส่งเสริมให้ผู้เรียนทำงานร่วมกับคนอื่น</a:t>
          </a:r>
        </a:p>
      </dgm:t>
    </dgm:pt>
    <dgm:pt modelId="{08BDC946-0BE2-462F-8CCB-045E4839FE75}" type="parTrans" cxnId="{07C67A7E-6129-4C89-9252-19203AD02DAB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3DFCA4DA-96F0-4625-AF32-B5D3ECB5D002}" type="sibTrans" cxnId="{07C67A7E-6129-4C89-9252-19203AD02DAB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F39547F4-7022-4767-A192-E5F4D8A43824}">
      <dgm:prSet phldrT="[Text]" custT="1"/>
      <dgm:spPr/>
      <dgm:t>
        <a:bodyPr/>
        <a:lstStyle/>
        <a:p>
          <a:pPr algn="l"/>
          <a:r>
            <a:rPr lang="th-TH" sz="2400" b="1" dirty="0">
              <a:latin typeface="Angsana New" pitchFamily="18" charset="-34"/>
              <a:cs typeface="Angsana New" pitchFamily="18" charset="-34"/>
            </a:rPr>
            <a:t>เป็นการจัดการเรียนการสอนที่แบ่งผู้เรียนออกเป็นกลุ่มย่อยๆ กลุ่มละ 4-5 คน โดยสมาชิกในกลุ่มมีระดับความสามารถแตกต่างกัน สมาชิกทุกคนมีบทบาทหน้าที่ร่วมกันในการปฏิบัติงานที่ได้รับมอบหมาย มีเป้าหมายและมีโอกาสได้รับรางวัลความสำเร็จร่วมกัน ได้พัฒนาทักษะทางสังคมและได้ใช้กระบวนการกลุ่มในการทำงานเพื่อสร้างความรู้ให้กับตนเอง</a:t>
          </a:r>
        </a:p>
      </dgm:t>
    </dgm:pt>
    <dgm:pt modelId="{F616938F-D8CF-4DDD-BCF9-0CFA1C474E91}" type="parTrans" cxnId="{3925CCE2-596A-45BC-A4ED-12C21C4DC306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88A15699-87CD-4CF7-9D9E-ACA2D75607BE}" type="sibTrans" cxnId="{3925CCE2-596A-45BC-A4ED-12C21C4DC306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3D354EF5-B456-4F88-80A4-9EE88967830D}">
      <dgm:prSet phldrT="[Text]" custT="1"/>
      <dgm:spPr/>
      <dgm:t>
        <a:bodyPr/>
        <a:lstStyle/>
        <a:p>
          <a:pPr algn="l"/>
          <a:r>
            <a:rPr lang="th-TH" sz="2400" b="1" dirty="0"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เทคนิคการจัดกิจกรรมที่ส่งเสริมให้ผู้เรียนนำความรู้ไปประยุกต์ใช้ในชีวิตประจำวัน</a:t>
          </a:r>
        </a:p>
      </dgm:t>
    </dgm:pt>
    <dgm:pt modelId="{05526B34-DFAF-4684-B7A8-5CDD224F75C5}" type="parTrans" cxnId="{1FBB2FDD-B4F0-45F8-9E2B-AF5BA7553AEB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C3019BAF-7E7C-4FD8-9AC7-CD179814D2FA}" type="sibTrans" cxnId="{1FBB2FDD-B4F0-45F8-9E2B-AF5BA7553AEB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431635E3-FEEB-43AA-B280-B63CB0395220}">
      <dgm:prSet phldrT="[Text]" custT="1"/>
      <dgm:spPr/>
      <dgm:t>
        <a:bodyPr/>
        <a:lstStyle/>
        <a:p>
          <a:pPr algn="l"/>
          <a:r>
            <a:rPr lang="th-TH" sz="2400" b="1" dirty="0">
              <a:latin typeface="Angsana New" pitchFamily="18" charset="-34"/>
              <a:cs typeface="Angsana New" pitchFamily="18" charset="-34"/>
            </a:rPr>
            <a:t>ผู้เรียนต้องมีโอกาสนำความรู้ที่เรียนรู้มาไปใช้ในการดำเนินชีวิต สิ่งที่เรียนรู้กับชีวิตจริงจึงต้องเป็นเรื่องราวเดียวกัน ครูสามารถจัดกิจกรรมเพื่อส่งเสริมให้ผู้เรียนประยุกต์ใช้ความรู้ได้โดยสร้างสถานการณ์ให้ผู้เรียนต้องแก้ปัญหาและนำความรู้ที่เรียนมาประยุกต์ใช้ หรือให้ผู้เรียนแสดงความรู้นั้นออกมาในลักษณะต่างๆ</a:t>
          </a:r>
        </a:p>
      </dgm:t>
    </dgm:pt>
    <dgm:pt modelId="{22A83FD8-6E82-42A6-997B-E2FFBDFB119B}" type="parTrans" cxnId="{DF72865C-33B4-41B8-B4DF-B97BFCA534EA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9179A7A-6F39-4788-B309-49F9043D1F7A}" type="sibTrans" cxnId="{DF72865C-33B4-41B8-B4DF-B97BFCA534EA}">
      <dgm:prSet/>
      <dgm:spPr/>
      <dgm:t>
        <a:bodyPr/>
        <a:lstStyle/>
        <a:p>
          <a:pPr algn="l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F7DFB965-4292-45C7-ABAA-1A9906B45715}" type="pres">
      <dgm:prSet presAssocID="{D07DCFBD-4458-4CD4-BC78-F5609B3251C7}" presName="Name0" presStyleCnt="0">
        <dgm:presLayoutVars>
          <dgm:dir/>
          <dgm:animLvl val="lvl"/>
          <dgm:resizeHandles val="exact"/>
        </dgm:presLayoutVars>
      </dgm:prSet>
      <dgm:spPr/>
    </dgm:pt>
    <dgm:pt modelId="{0BCB3676-D1BC-452F-A567-AFDF4003E5F3}" type="pres">
      <dgm:prSet presAssocID="{F4DA57D8-AAD8-41F4-8E81-7BD1927FB2BE}" presName="vertFlow" presStyleCnt="0"/>
      <dgm:spPr/>
    </dgm:pt>
    <dgm:pt modelId="{12B85E3E-328F-4DC6-AC22-C82093F27334}" type="pres">
      <dgm:prSet presAssocID="{F4DA57D8-AAD8-41F4-8E81-7BD1927FB2BE}" presName="header" presStyleLbl="node1" presStyleIdx="0" presStyleCnt="2" custScaleX="87770"/>
      <dgm:spPr/>
    </dgm:pt>
    <dgm:pt modelId="{923D9598-3B26-4399-BA6C-786953AD67DB}" type="pres">
      <dgm:prSet presAssocID="{F616938F-D8CF-4DDD-BCF9-0CFA1C474E91}" presName="parTrans" presStyleLbl="sibTrans2D1" presStyleIdx="0" presStyleCnt="2"/>
      <dgm:spPr/>
    </dgm:pt>
    <dgm:pt modelId="{93CB3487-9D7F-405B-B9FD-E2CF392338EF}" type="pres">
      <dgm:prSet presAssocID="{F39547F4-7022-4767-A192-E5F4D8A43824}" presName="child" presStyleLbl="alignAccFollowNode1" presStyleIdx="0" presStyleCnt="2" custScaleX="87770" custScaleY="423484">
        <dgm:presLayoutVars>
          <dgm:chMax val="0"/>
          <dgm:bulletEnabled val="1"/>
        </dgm:presLayoutVars>
      </dgm:prSet>
      <dgm:spPr/>
    </dgm:pt>
    <dgm:pt modelId="{E4BE7193-EE1E-4ED3-B08B-9D5CB2AA1F7A}" type="pres">
      <dgm:prSet presAssocID="{F4DA57D8-AAD8-41F4-8E81-7BD1927FB2BE}" presName="hSp" presStyleCnt="0"/>
      <dgm:spPr/>
    </dgm:pt>
    <dgm:pt modelId="{74AA6FB0-FC8A-4CAC-9663-D6986BF995E5}" type="pres">
      <dgm:prSet presAssocID="{3D354EF5-B456-4F88-80A4-9EE88967830D}" presName="vertFlow" presStyleCnt="0"/>
      <dgm:spPr/>
    </dgm:pt>
    <dgm:pt modelId="{EF424586-A1EA-4E84-9004-C8E616D0F17C}" type="pres">
      <dgm:prSet presAssocID="{3D354EF5-B456-4F88-80A4-9EE88967830D}" presName="header" presStyleLbl="node1" presStyleIdx="1" presStyleCnt="2" custScaleX="106427" custScaleY="123148"/>
      <dgm:spPr/>
    </dgm:pt>
    <dgm:pt modelId="{406B8868-4D40-4B94-B609-1AE00674A2EB}" type="pres">
      <dgm:prSet presAssocID="{22A83FD8-6E82-42A6-997B-E2FFBDFB119B}" presName="parTrans" presStyleLbl="sibTrans2D1" presStyleIdx="1" presStyleCnt="2"/>
      <dgm:spPr/>
    </dgm:pt>
    <dgm:pt modelId="{558579A7-407F-4656-9A09-787443DC88AD}" type="pres">
      <dgm:prSet presAssocID="{431635E3-FEEB-43AA-B280-B63CB0395220}" presName="child" presStyleLbl="alignAccFollowNode1" presStyleIdx="1" presStyleCnt="2" custScaleX="106427" custScaleY="325283">
        <dgm:presLayoutVars>
          <dgm:chMax val="0"/>
          <dgm:bulletEnabled val="1"/>
        </dgm:presLayoutVars>
      </dgm:prSet>
      <dgm:spPr/>
    </dgm:pt>
  </dgm:ptLst>
  <dgm:cxnLst>
    <dgm:cxn modelId="{EC4CC30C-F5B8-4AC0-A6F3-25057E0518B8}" type="presOf" srcId="{F616938F-D8CF-4DDD-BCF9-0CFA1C474E91}" destId="{923D9598-3B26-4399-BA6C-786953AD67DB}" srcOrd="0" destOrd="0" presId="urn:microsoft.com/office/officeart/2005/8/layout/lProcess1"/>
    <dgm:cxn modelId="{DF72865C-33B4-41B8-B4DF-B97BFCA534EA}" srcId="{3D354EF5-B456-4F88-80A4-9EE88967830D}" destId="{431635E3-FEEB-43AA-B280-B63CB0395220}" srcOrd="0" destOrd="0" parTransId="{22A83FD8-6E82-42A6-997B-E2FFBDFB119B}" sibTransId="{29179A7A-6F39-4788-B309-49F9043D1F7A}"/>
    <dgm:cxn modelId="{DA116341-7AF8-45A7-8E41-94FC71A5D0BE}" type="presOf" srcId="{F4DA57D8-AAD8-41F4-8E81-7BD1927FB2BE}" destId="{12B85E3E-328F-4DC6-AC22-C82093F27334}" srcOrd="0" destOrd="0" presId="urn:microsoft.com/office/officeart/2005/8/layout/lProcess1"/>
    <dgm:cxn modelId="{4CBCA957-ACC5-4894-9B3D-2ACF24CA35DF}" type="presOf" srcId="{F39547F4-7022-4767-A192-E5F4D8A43824}" destId="{93CB3487-9D7F-405B-B9FD-E2CF392338EF}" srcOrd="0" destOrd="0" presId="urn:microsoft.com/office/officeart/2005/8/layout/lProcess1"/>
    <dgm:cxn modelId="{07C67A7E-6129-4C89-9252-19203AD02DAB}" srcId="{D07DCFBD-4458-4CD4-BC78-F5609B3251C7}" destId="{F4DA57D8-AAD8-41F4-8E81-7BD1927FB2BE}" srcOrd="0" destOrd="0" parTransId="{08BDC946-0BE2-462F-8CCB-045E4839FE75}" sibTransId="{3DFCA4DA-96F0-4625-AF32-B5D3ECB5D002}"/>
    <dgm:cxn modelId="{51C77E93-EDCA-497C-8B07-A42A90F5AEEB}" type="presOf" srcId="{3D354EF5-B456-4F88-80A4-9EE88967830D}" destId="{EF424586-A1EA-4E84-9004-C8E616D0F17C}" srcOrd="0" destOrd="0" presId="urn:microsoft.com/office/officeart/2005/8/layout/lProcess1"/>
    <dgm:cxn modelId="{DA4763AE-8B63-41C6-9381-41C3DAD54A3C}" type="presOf" srcId="{22A83FD8-6E82-42A6-997B-E2FFBDFB119B}" destId="{406B8868-4D40-4B94-B609-1AE00674A2EB}" srcOrd="0" destOrd="0" presId="urn:microsoft.com/office/officeart/2005/8/layout/lProcess1"/>
    <dgm:cxn modelId="{26785CB9-61E7-4C47-B1C5-672FB5B8E903}" type="presOf" srcId="{431635E3-FEEB-43AA-B280-B63CB0395220}" destId="{558579A7-407F-4656-9A09-787443DC88AD}" srcOrd="0" destOrd="0" presId="urn:microsoft.com/office/officeart/2005/8/layout/lProcess1"/>
    <dgm:cxn modelId="{1FBB2FDD-B4F0-45F8-9E2B-AF5BA7553AEB}" srcId="{D07DCFBD-4458-4CD4-BC78-F5609B3251C7}" destId="{3D354EF5-B456-4F88-80A4-9EE88967830D}" srcOrd="1" destOrd="0" parTransId="{05526B34-DFAF-4684-B7A8-5CDD224F75C5}" sibTransId="{C3019BAF-7E7C-4FD8-9AC7-CD179814D2FA}"/>
    <dgm:cxn modelId="{3925CCE2-596A-45BC-A4ED-12C21C4DC306}" srcId="{F4DA57D8-AAD8-41F4-8E81-7BD1927FB2BE}" destId="{F39547F4-7022-4767-A192-E5F4D8A43824}" srcOrd="0" destOrd="0" parTransId="{F616938F-D8CF-4DDD-BCF9-0CFA1C474E91}" sibTransId="{88A15699-87CD-4CF7-9D9E-ACA2D75607BE}"/>
    <dgm:cxn modelId="{2C536AEB-B7B7-4EB0-8F35-EFF45BDD5A03}" type="presOf" srcId="{D07DCFBD-4458-4CD4-BC78-F5609B3251C7}" destId="{F7DFB965-4292-45C7-ABAA-1A9906B45715}" srcOrd="0" destOrd="0" presId="urn:microsoft.com/office/officeart/2005/8/layout/lProcess1"/>
    <dgm:cxn modelId="{252FB203-4C7C-452D-A649-316F52B37CD4}" type="presParOf" srcId="{F7DFB965-4292-45C7-ABAA-1A9906B45715}" destId="{0BCB3676-D1BC-452F-A567-AFDF4003E5F3}" srcOrd="0" destOrd="0" presId="urn:microsoft.com/office/officeart/2005/8/layout/lProcess1"/>
    <dgm:cxn modelId="{CE88C274-464E-401A-9A2B-38B08B77B50C}" type="presParOf" srcId="{0BCB3676-D1BC-452F-A567-AFDF4003E5F3}" destId="{12B85E3E-328F-4DC6-AC22-C82093F27334}" srcOrd="0" destOrd="0" presId="urn:microsoft.com/office/officeart/2005/8/layout/lProcess1"/>
    <dgm:cxn modelId="{64043DB1-7518-4B48-B225-2494CB95634A}" type="presParOf" srcId="{0BCB3676-D1BC-452F-A567-AFDF4003E5F3}" destId="{923D9598-3B26-4399-BA6C-786953AD67DB}" srcOrd="1" destOrd="0" presId="urn:microsoft.com/office/officeart/2005/8/layout/lProcess1"/>
    <dgm:cxn modelId="{7C3B8D15-29B0-4246-A9E7-45E989248B92}" type="presParOf" srcId="{0BCB3676-D1BC-452F-A567-AFDF4003E5F3}" destId="{93CB3487-9D7F-405B-B9FD-E2CF392338EF}" srcOrd="2" destOrd="0" presId="urn:microsoft.com/office/officeart/2005/8/layout/lProcess1"/>
    <dgm:cxn modelId="{35BA2468-F981-4DB4-BEBF-0926FABBF176}" type="presParOf" srcId="{F7DFB965-4292-45C7-ABAA-1A9906B45715}" destId="{E4BE7193-EE1E-4ED3-B08B-9D5CB2AA1F7A}" srcOrd="1" destOrd="0" presId="urn:microsoft.com/office/officeart/2005/8/layout/lProcess1"/>
    <dgm:cxn modelId="{D5E4639B-2436-4D22-AB71-EAA1EDC85951}" type="presParOf" srcId="{F7DFB965-4292-45C7-ABAA-1A9906B45715}" destId="{74AA6FB0-FC8A-4CAC-9663-D6986BF995E5}" srcOrd="2" destOrd="0" presId="urn:microsoft.com/office/officeart/2005/8/layout/lProcess1"/>
    <dgm:cxn modelId="{F237050E-F787-4570-9900-FC2ADE80215E}" type="presParOf" srcId="{74AA6FB0-FC8A-4CAC-9663-D6986BF995E5}" destId="{EF424586-A1EA-4E84-9004-C8E616D0F17C}" srcOrd="0" destOrd="0" presId="urn:microsoft.com/office/officeart/2005/8/layout/lProcess1"/>
    <dgm:cxn modelId="{6A3E8B47-BD5B-42E1-B8B4-581DCB8628EE}" type="presParOf" srcId="{74AA6FB0-FC8A-4CAC-9663-D6986BF995E5}" destId="{406B8868-4D40-4B94-B609-1AE00674A2EB}" srcOrd="1" destOrd="0" presId="urn:microsoft.com/office/officeart/2005/8/layout/lProcess1"/>
    <dgm:cxn modelId="{F6BA57FE-7425-4961-8516-07AC7BABF9A7}" type="presParOf" srcId="{74AA6FB0-FC8A-4CAC-9663-D6986BF995E5}" destId="{558579A7-407F-4656-9A09-787443DC88A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F72DD8-9A8B-4AF2-8161-89078B176AE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867B8FDD-046A-473E-90EB-866D04598CBA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1.ความสามารถด้านภาษา เป็นความสามารถในการใช้ภาษาในการแสดงความคิดเห็น แสดงความรู้สึก</a:t>
          </a:r>
        </a:p>
      </dgm:t>
    </dgm:pt>
    <dgm:pt modelId="{7EEA6A4F-57F7-495E-A6C4-FC114147CAB3}" type="parTrans" cxnId="{79D2B06A-5B92-4512-B87F-AEDCC1E540CF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A20BF464-1268-4863-9A0B-DF26C14C58AC}" type="sibTrans" cxnId="{79D2B06A-5B92-4512-B87F-AEDCC1E540CF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5A6D5B03-E10F-4CF2-A692-BD321E49B1F5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2.ความสามารถด้านตรรกศาสตร์และคณิตศาสตร์ เป็นความสามารถในการใช้ตัวเลขปริมาณ การคิดคำนวณ</a:t>
          </a:r>
        </a:p>
      </dgm:t>
    </dgm:pt>
    <dgm:pt modelId="{16314441-AF0E-4B05-9757-A6B6F1E726DE}" type="parTrans" cxnId="{06B7B857-C0B8-4CF3-BAA1-BE8DD0226DEA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BB639252-DED9-4A0C-8089-4B085AB19953}" type="sibTrans" cxnId="{06B7B857-C0B8-4CF3-BAA1-BE8DD0226DEA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6F2B3DA3-DEC1-4286-AFA1-7C1365A35EF7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3.ความสามารถด้านภาพมิติสัมพันธ์ เป็นความสามารถด้านการสร้างแบบจำลอง 3 มิติ ของสิ่งแวดล้อมต่างในจินตนาการ</a:t>
          </a:r>
        </a:p>
      </dgm:t>
    </dgm:pt>
    <dgm:pt modelId="{3CA35D88-7358-4528-82DB-D0306249F5E4}" type="parTrans" cxnId="{0F223D96-CAA4-478D-B5EF-3B7062091E38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C13BF646-31A4-4EE8-B12A-41C4C1AA7CCB}" type="sibTrans" cxnId="{0F223D96-CAA4-478D-B5EF-3B7062091E38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5B53A55D-B1B0-4EDB-9FC7-62BA6ADF372E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4.ความสามารถด้านร่างกายและการเคลื่อนไหว เป็นความสามารถในการใช้ร่างกายทั้งหมดหรือบางส่วน</a:t>
          </a:r>
        </a:p>
      </dgm:t>
    </dgm:pt>
    <dgm:pt modelId="{0BC353A1-37DF-4A30-A1A1-A37CAA90F4DB}" type="parTrans" cxnId="{EF3A48E9-2A20-4CCF-99D5-16860B919D6D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7E8ACB31-4593-4D99-AF17-CB2FAAB450B4}" type="sibTrans" cxnId="{EF3A48E9-2A20-4CCF-99D5-16860B919D6D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98674530-71FD-4F20-994B-9C6010AFAD2E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5.ความสามารถด้านดนตรี เป็นความสามารถในเรื่องของจังหวะ ทำนองเพลง มีความสามารถในการแต่งเพลง เรียนรู้จังหวะดนตรีได้</a:t>
          </a:r>
        </a:p>
      </dgm:t>
    </dgm:pt>
    <dgm:pt modelId="{E84849FD-52EF-4591-A6AF-907C68EF8800}" type="parTrans" cxnId="{B49E3E46-E074-42A1-89B3-ABE6E40213B7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B6F8F2D9-4A15-40F4-9BC3-6F32CC277357}" type="sibTrans" cxnId="{B49E3E46-E074-42A1-89B3-ABE6E40213B7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56E360B9-355B-4CEF-8455-0DFD686CB9B9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8.ความสามรถในด้านความเข้าใจสภาพธรรมชาติ เป็นความสามารถในการรู้จักธรรมชาติ</a:t>
          </a:r>
        </a:p>
      </dgm:t>
    </dgm:pt>
    <dgm:pt modelId="{9112B47A-1706-4AC1-BEAC-A6490991C525}" type="parTrans" cxnId="{BA2D3687-F813-488A-A6A9-B47013CCB26E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62A6DE36-A51B-4615-8D06-4DEFCECCA69E}" type="sibTrans" cxnId="{BA2D3687-F813-488A-A6A9-B47013CCB26E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BE224BD8-4EE2-4A5C-B3D4-E997B878B475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6.ความสามารถด้านมนุษย-สัมพันธ์ เป็นความสามารถในการเรียนรู้และเข้าใจถึงอารมณ์ความรู้สึกนึกคิด ตลอดจนเจตนาของผู้อื่น</a:t>
          </a:r>
        </a:p>
      </dgm:t>
    </dgm:pt>
    <dgm:pt modelId="{D4E9E863-B8E9-4BB3-8802-49A2A1F7D5B9}" type="parTrans" cxnId="{9D5C3ADA-E38C-431D-944C-251E1024F33C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EDF6239E-02B6-4C25-ADD3-5F5EB903432E}" type="sibTrans" cxnId="{9D5C3ADA-E38C-431D-944C-251E1024F33C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96E47435-FEB4-4AC8-A105-E66E419EAB06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7.ความสามรถในการเข้าใจตนเอง เป็นความสามารถในการรู้จักและเข้าใจอารมณ์ความรู้สึกนึกคิดของตนเองได้ดี</a:t>
          </a:r>
        </a:p>
      </dgm:t>
    </dgm:pt>
    <dgm:pt modelId="{4B058D68-1464-4C91-8518-43B9E4738336}" type="parTrans" cxnId="{76506B12-1531-458C-8AC2-3A373C00AB0E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E3D43C05-CDC1-4969-B4F3-5C06F114FF93}" type="sibTrans" cxnId="{76506B12-1531-458C-8AC2-3A373C00AB0E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DDCFD3D0-39B0-4C48-88B6-38AEFDE44C3F}" type="pres">
      <dgm:prSet presAssocID="{FCF72DD8-9A8B-4AF2-8161-89078B176AE5}" presName="vert0" presStyleCnt="0">
        <dgm:presLayoutVars>
          <dgm:dir/>
          <dgm:animOne val="branch"/>
          <dgm:animLvl val="lvl"/>
        </dgm:presLayoutVars>
      </dgm:prSet>
      <dgm:spPr/>
    </dgm:pt>
    <dgm:pt modelId="{C4BE41D0-C217-42CA-B9CF-D59244837AE4}" type="pres">
      <dgm:prSet presAssocID="{867B8FDD-046A-473E-90EB-866D04598CBA}" presName="thickLine" presStyleLbl="alignNode1" presStyleIdx="0" presStyleCnt="8"/>
      <dgm:spPr/>
    </dgm:pt>
    <dgm:pt modelId="{48C683FC-40CA-49F3-A0CF-EE62EB67C16A}" type="pres">
      <dgm:prSet presAssocID="{867B8FDD-046A-473E-90EB-866D04598CBA}" presName="horz1" presStyleCnt="0"/>
      <dgm:spPr/>
    </dgm:pt>
    <dgm:pt modelId="{7B6E1BE3-5150-4F80-903A-D6115DC27E18}" type="pres">
      <dgm:prSet presAssocID="{867B8FDD-046A-473E-90EB-866D04598CBA}" presName="tx1" presStyleLbl="revTx" presStyleIdx="0" presStyleCnt="8"/>
      <dgm:spPr/>
    </dgm:pt>
    <dgm:pt modelId="{D868D183-F81B-4F58-ADDC-63514ABE3E40}" type="pres">
      <dgm:prSet presAssocID="{867B8FDD-046A-473E-90EB-866D04598CBA}" presName="vert1" presStyleCnt="0"/>
      <dgm:spPr/>
    </dgm:pt>
    <dgm:pt modelId="{158DF218-3148-4B63-90F8-C4969C763E40}" type="pres">
      <dgm:prSet presAssocID="{5A6D5B03-E10F-4CF2-A692-BD321E49B1F5}" presName="thickLine" presStyleLbl="alignNode1" presStyleIdx="1" presStyleCnt="8"/>
      <dgm:spPr/>
    </dgm:pt>
    <dgm:pt modelId="{21A116CA-B9DC-4DA7-94FA-576A7FD3116E}" type="pres">
      <dgm:prSet presAssocID="{5A6D5B03-E10F-4CF2-A692-BD321E49B1F5}" presName="horz1" presStyleCnt="0"/>
      <dgm:spPr/>
    </dgm:pt>
    <dgm:pt modelId="{C1A4591A-442C-4991-990E-BF9389C8DB0A}" type="pres">
      <dgm:prSet presAssocID="{5A6D5B03-E10F-4CF2-A692-BD321E49B1F5}" presName="tx1" presStyleLbl="revTx" presStyleIdx="1" presStyleCnt="8"/>
      <dgm:spPr/>
    </dgm:pt>
    <dgm:pt modelId="{18FA935D-6327-4978-87B8-E5CDF9273EC9}" type="pres">
      <dgm:prSet presAssocID="{5A6D5B03-E10F-4CF2-A692-BD321E49B1F5}" presName="vert1" presStyleCnt="0"/>
      <dgm:spPr/>
    </dgm:pt>
    <dgm:pt modelId="{4D7BB660-80BB-40E9-A97E-0A156BEF95A1}" type="pres">
      <dgm:prSet presAssocID="{6F2B3DA3-DEC1-4286-AFA1-7C1365A35EF7}" presName="thickLine" presStyleLbl="alignNode1" presStyleIdx="2" presStyleCnt="8"/>
      <dgm:spPr/>
    </dgm:pt>
    <dgm:pt modelId="{176BFA88-65ED-4E1F-856B-59B034F9679A}" type="pres">
      <dgm:prSet presAssocID="{6F2B3DA3-DEC1-4286-AFA1-7C1365A35EF7}" presName="horz1" presStyleCnt="0"/>
      <dgm:spPr/>
    </dgm:pt>
    <dgm:pt modelId="{E96FD130-1735-4660-AEA1-F258F11F2157}" type="pres">
      <dgm:prSet presAssocID="{6F2B3DA3-DEC1-4286-AFA1-7C1365A35EF7}" presName="tx1" presStyleLbl="revTx" presStyleIdx="2" presStyleCnt="8"/>
      <dgm:spPr/>
    </dgm:pt>
    <dgm:pt modelId="{B9991B77-4BB7-4950-A2C0-4D4C687D713D}" type="pres">
      <dgm:prSet presAssocID="{6F2B3DA3-DEC1-4286-AFA1-7C1365A35EF7}" presName="vert1" presStyleCnt="0"/>
      <dgm:spPr/>
    </dgm:pt>
    <dgm:pt modelId="{AD892B19-3149-4066-B02A-2306F45D240C}" type="pres">
      <dgm:prSet presAssocID="{5B53A55D-B1B0-4EDB-9FC7-62BA6ADF372E}" presName="thickLine" presStyleLbl="alignNode1" presStyleIdx="3" presStyleCnt="8"/>
      <dgm:spPr/>
    </dgm:pt>
    <dgm:pt modelId="{11101642-EF6C-4681-B9E3-B9F7FD6B83F5}" type="pres">
      <dgm:prSet presAssocID="{5B53A55D-B1B0-4EDB-9FC7-62BA6ADF372E}" presName="horz1" presStyleCnt="0"/>
      <dgm:spPr/>
    </dgm:pt>
    <dgm:pt modelId="{C8170338-93D7-4912-82F2-3EE7AA2F4AC3}" type="pres">
      <dgm:prSet presAssocID="{5B53A55D-B1B0-4EDB-9FC7-62BA6ADF372E}" presName="tx1" presStyleLbl="revTx" presStyleIdx="3" presStyleCnt="8"/>
      <dgm:spPr/>
    </dgm:pt>
    <dgm:pt modelId="{9069DC77-6857-426E-AF0E-4C8ACB0641EA}" type="pres">
      <dgm:prSet presAssocID="{5B53A55D-B1B0-4EDB-9FC7-62BA6ADF372E}" presName="vert1" presStyleCnt="0"/>
      <dgm:spPr/>
    </dgm:pt>
    <dgm:pt modelId="{986049D9-3B68-4E81-8B07-862BA76705EB}" type="pres">
      <dgm:prSet presAssocID="{98674530-71FD-4F20-994B-9C6010AFAD2E}" presName="thickLine" presStyleLbl="alignNode1" presStyleIdx="4" presStyleCnt="8"/>
      <dgm:spPr/>
    </dgm:pt>
    <dgm:pt modelId="{41C531CD-5D0E-4F02-93B8-8C92A5E04FAC}" type="pres">
      <dgm:prSet presAssocID="{98674530-71FD-4F20-994B-9C6010AFAD2E}" presName="horz1" presStyleCnt="0"/>
      <dgm:spPr/>
    </dgm:pt>
    <dgm:pt modelId="{21A1DE97-0F34-44FB-A9FB-C4349E1F1292}" type="pres">
      <dgm:prSet presAssocID="{98674530-71FD-4F20-994B-9C6010AFAD2E}" presName="tx1" presStyleLbl="revTx" presStyleIdx="4" presStyleCnt="8"/>
      <dgm:spPr/>
    </dgm:pt>
    <dgm:pt modelId="{1B2386E3-C06A-46DD-9E6B-B48636065D74}" type="pres">
      <dgm:prSet presAssocID="{98674530-71FD-4F20-994B-9C6010AFAD2E}" presName="vert1" presStyleCnt="0"/>
      <dgm:spPr/>
    </dgm:pt>
    <dgm:pt modelId="{AB05171E-22CF-45B3-8317-8E7B668275B7}" type="pres">
      <dgm:prSet presAssocID="{BE224BD8-4EE2-4A5C-B3D4-E997B878B475}" presName="thickLine" presStyleLbl="alignNode1" presStyleIdx="5" presStyleCnt="8"/>
      <dgm:spPr/>
    </dgm:pt>
    <dgm:pt modelId="{54BA5DD5-CCA1-431C-AC90-3A8DC1DAAA16}" type="pres">
      <dgm:prSet presAssocID="{BE224BD8-4EE2-4A5C-B3D4-E997B878B475}" presName="horz1" presStyleCnt="0"/>
      <dgm:spPr/>
    </dgm:pt>
    <dgm:pt modelId="{5E9A12C6-E9C2-4554-A7DE-6E9FF781CB1D}" type="pres">
      <dgm:prSet presAssocID="{BE224BD8-4EE2-4A5C-B3D4-E997B878B475}" presName="tx1" presStyleLbl="revTx" presStyleIdx="5" presStyleCnt="8"/>
      <dgm:spPr/>
    </dgm:pt>
    <dgm:pt modelId="{244CC586-AA71-41A5-97CE-86DAE9317910}" type="pres">
      <dgm:prSet presAssocID="{BE224BD8-4EE2-4A5C-B3D4-E997B878B475}" presName="vert1" presStyleCnt="0"/>
      <dgm:spPr/>
    </dgm:pt>
    <dgm:pt modelId="{6761C855-DF44-43C5-B7E5-304CBAA47D07}" type="pres">
      <dgm:prSet presAssocID="{96E47435-FEB4-4AC8-A105-E66E419EAB06}" presName="thickLine" presStyleLbl="alignNode1" presStyleIdx="6" presStyleCnt="8"/>
      <dgm:spPr/>
    </dgm:pt>
    <dgm:pt modelId="{AEF04322-4DB6-46D1-B9C5-C9EA3EEADD1F}" type="pres">
      <dgm:prSet presAssocID="{96E47435-FEB4-4AC8-A105-E66E419EAB06}" presName="horz1" presStyleCnt="0"/>
      <dgm:spPr/>
    </dgm:pt>
    <dgm:pt modelId="{C25B8218-0A64-40A7-BAC1-6EBD6431390F}" type="pres">
      <dgm:prSet presAssocID="{96E47435-FEB4-4AC8-A105-E66E419EAB06}" presName="tx1" presStyleLbl="revTx" presStyleIdx="6" presStyleCnt="8"/>
      <dgm:spPr/>
    </dgm:pt>
    <dgm:pt modelId="{5BE86C8C-E515-4F2E-A6D1-1D6400F6CC17}" type="pres">
      <dgm:prSet presAssocID="{96E47435-FEB4-4AC8-A105-E66E419EAB06}" presName="vert1" presStyleCnt="0"/>
      <dgm:spPr/>
    </dgm:pt>
    <dgm:pt modelId="{9373A083-5F14-4033-8C3E-ADABFDEE6285}" type="pres">
      <dgm:prSet presAssocID="{56E360B9-355B-4CEF-8455-0DFD686CB9B9}" presName="thickLine" presStyleLbl="alignNode1" presStyleIdx="7" presStyleCnt="8"/>
      <dgm:spPr/>
    </dgm:pt>
    <dgm:pt modelId="{60192CAF-A4F2-49D8-8857-1BE9382F5999}" type="pres">
      <dgm:prSet presAssocID="{56E360B9-355B-4CEF-8455-0DFD686CB9B9}" presName="horz1" presStyleCnt="0"/>
      <dgm:spPr/>
    </dgm:pt>
    <dgm:pt modelId="{DBB75B68-7698-44A1-A7B9-95B6E989A599}" type="pres">
      <dgm:prSet presAssocID="{56E360B9-355B-4CEF-8455-0DFD686CB9B9}" presName="tx1" presStyleLbl="revTx" presStyleIdx="7" presStyleCnt="8"/>
      <dgm:spPr/>
    </dgm:pt>
    <dgm:pt modelId="{18989492-3D71-4ECD-8AF4-EC9194D8373E}" type="pres">
      <dgm:prSet presAssocID="{56E360B9-355B-4CEF-8455-0DFD686CB9B9}" presName="vert1" presStyleCnt="0"/>
      <dgm:spPr/>
    </dgm:pt>
  </dgm:ptLst>
  <dgm:cxnLst>
    <dgm:cxn modelId="{BC77E304-D6BD-402F-ACA9-A255EAECA886}" type="presOf" srcId="{867B8FDD-046A-473E-90EB-866D04598CBA}" destId="{7B6E1BE3-5150-4F80-903A-D6115DC27E18}" srcOrd="0" destOrd="0" presId="urn:microsoft.com/office/officeart/2008/layout/LinedList"/>
    <dgm:cxn modelId="{E4CBA00A-8611-4B61-B57C-52E0AF79EFAB}" type="presOf" srcId="{5B53A55D-B1B0-4EDB-9FC7-62BA6ADF372E}" destId="{C8170338-93D7-4912-82F2-3EE7AA2F4AC3}" srcOrd="0" destOrd="0" presId="urn:microsoft.com/office/officeart/2008/layout/LinedList"/>
    <dgm:cxn modelId="{76506B12-1531-458C-8AC2-3A373C00AB0E}" srcId="{FCF72DD8-9A8B-4AF2-8161-89078B176AE5}" destId="{96E47435-FEB4-4AC8-A105-E66E419EAB06}" srcOrd="6" destOrd="0" parTransId="{4B058D68-1464-4C91-8518-43B9E4738336}" sibTransId="{E3D43C05-CDC1-4969-B4F3-5C06F114FF93}"/>
    <dgm:cxn modelId="{9747051B-3A74-443C-A198-9B7FD154E704}" type="presOf" srcId="{5A6D5B03-E10F-4CF2-A692-BD321E49B1F5}" destId="{C1A4591A-442C-4991-990E-BF9389C8DB0A}" srcOrd="0" destOrd="0" presId="urn:microsoft.com/office/officeart/2008/layout/LinedList"/>
    <dgm:cxn modelId="{79FE572B-643C-46E8-AC3D-659F73FBA14E}" type="presOf" srcId="{6F2B3DA3-DEC1-4286-AFA1-7C1365A35EF7}" destId="{E96FD130-1735-4660-AEA1-F258F11F2157}" srcOrd="0" destOrd="0" presId="urn:microsoft.com/office/officeart/2008/layout/LinedList"/>
    <dgm:cxn modelId="{F8390537-3C14-454A-A607-FA94736D5988}" type="presOf" srcId="{BE224BD8-4EE2-4A5C-B3D4-E997B878B475}" destId="{5E9A12C6-E9C2-4554-A7DE-6E9FF781CB1D}" srcOrd="0" destOrd="0" presId="urn:microsoft.com/office/officeart/2008/layout/LinedList"/>
    <dgm:cxn modelId="{B4AC4160-7239-49EA-913A-E9BEBAC69E11}" type="presOf" srcId="{96E47435-FEB4-4AC8-A105-E66E419EAB06}" destId="{C25B8218-0A64-40A7-BAC1-6EBD6431390F}" srcOrd="0" destOrd="0" presId="urn:microsoft.com/office/officeart/2008/layout/LinedList"/>
    <dgm:cxn modelId="{B49E3E46-E074-42A1-89B3-ABE6E40213B7}" srcId="{FCF72DD8-9A8B-4AF2-8161-89078B176AE5}" destId="{98674530-71FD-4F20-994B-9C6010AFAD2E}" srcOrd="4" destOrd="0" parTransId="{E84849FD-52EF-4591-A6AF-907C68EF8800}" sibTransId="{B6F8F2D9-4A15-40F4-9BC3-6F32CC277357}"/>
    <dgm:cxn modelId="{79D2B06A-5B92-4512-B87F-AEDCC1E540CF}" srcId="{FCF72DD8-9A8B-4AF2-8161-89078B176AE5}" destId="{867B8FDD-046A-473E-90EB-866D04598CBA}" srcOrd="0" destOrd="0" parTransId="{7EEA6A4F-57F7-495E-A6C4-FC114147CAB3}" sibTransId="{A20BF464-1268-4863-9A0B-DF26C14C58AC}"/>
    <dgm:cxn modelId="{06B7B857-C0B8-4CF3-BAA1-BE8DD0226DEA}" srcId="{FCF72DD8-9A8B-4AF2-8161-89078B176AE5}" destId="{5A6D5B03-E10F-4CF2-A692-BD321E49B1F5}" srcOrd="1" destOrd="0" parTransId="{16314441-AF0E-4B05-9757-A6B6F1E726DE}" sibTransId="{BB639252-DED9-4A0C-8089-4B085AB19953}"/>
    <dgm:cxn modelId="{BA2D3687-F813-488A-A6A9-B47013CCB26E}" srcId="{FCF72DD8-9A8B-4AF2-8161-89078B176AE5}" destId="{56E360B9-355B-4CEF-8455-0DFD686CB9B9}" srcOrd="7" destOrd="0" parTransId="{9112B47A-1706-4AC1-BEAC-A6490991C525}" sibTransId="{62A6DE36-A51B-4615-8D06-4DEFCECCA69E}"/>
    <dgm:cxn modelId="{0F223D96-CAA4-478D-B5EF-3B7062091E38}" srcId="{FCF72DD8-9A8B-4AF2-8161-89078B176AE5}" destId="{6F2B3DA3-DEC1-4286-AFA1-7C1365A35EF7}" srcOrd="2" destOrd="0" parTransId="{3CA35D88-7358-4528-82DB-D0306249F5E4}" sibTransId="{C13BF646-31A4-4EE8-B12A-41C4C1AA7CCB}"/>
    <dgm:cxn modelId="{6A1BD7A9-B485-4E9D-BD9F-7B99CF467749}" type="presOf" srcId="{56E360B9-355B-4CEF-8455-0DFD686CB9B9}" destId="{DBB75B68-7698-44A1-A7B9-95B6E989A599}" srcOrd="0" destOrd="0" presId="urn:microsoft.com/office/officeart/2008/layout/LinedList"/>
    <dgm:cxn modelId="{A48184D3-2026-40EA-8AE5-1B9512C74A98}" type="presOf" srcId="{FCF72DD8-9A8B-4AF2-8161-89078B176AE5}" destId="{DDCFD3D0-39B0-4C48-88B6-38AEFDE44C3F}" srcOrd="0" destOrd="0" presId="urn:microsoft.com/office/officeart/2008/layout/LinedList"/>
    <dgm:cxn modelId="{9D5C3ADA-E38C-431D-944C-251E1024F33C}" srcId="{FCF72DD8-9A8B-4AF2-8161-89078B176AE5}" destId="{BE224BD8-4EE2-4A5C-B3D4-E997B878B475}" srcOrd="5" destOrd="0" parTransId="{D4E9E863-B8E9-4BB3-8802-49A2A1F7D5B9}" sibTransId="{EDF6239E-02B6-4C25-ADD3-5F5EB903432E}"/>
    <dgm:cxn modelId="{EF3A48E9-2A20-4CCF-99D5-16860B919D6D}" srcId="{FCF72DD8-9A8B-4AF2-8161-89078B176AE5}" destId="{5B53A55D-B1B0-4EDB-9FC7-62BA6ADF372E}" srcOrd="3" destOrd="0" parTransId="{0BC353A1-37DF-4A30-A1A1-A37CAA90F4DB}" sibTransId="{7E8ACB31-4593-4D99-AF17-CB2FAAB450B4}"/>
    <dgm:cxn modelId="{ECF5D1F3-60EB-4A47-82CE-F15CFCC86DAA}" type="presOf" srcId="{98674530-71FD-4F20-994B-9C6010AFAD2E}" destId="{21A1DE97-0F34-44FB-A9FB-C4349E1F1292}" srcOrd="0" destOrd="0" presId="urn:microsoft.com/office/officeart/2008/layout/LinedList"/>
    <dgm:cxn modelId="{9C9B4784-2EEB-4AC1-85D9-219661DE6D28}" type="presParOf" srcId="{DDCFD3D0-39B0-4C48-88B6-38AEFDE44C3F}" destId="{C4BE41D0-C217-42CA-B9CF-D59244837AE4}" srcOrd="0" destOrd="0" presId="urn:microsoft.com/office/officeart/2008/layout/LinedList"/>
    <dgm:cxn modelId="{41C8C93D-658C-4847-827A-FEAD48191B92}" type="presParOf" srcId="{DDCFD3D0-39B0-4C48-88B6-38AEFDE44C3F}" destId="{48C683FC-40CA-49F3-A0CF-EE62EB67C16A}" srcOrd="1" destOrd="0" presId="urn:microsoft.com/office/officeart/2008/layout/LinedList"/>
    <dgm:cxn modelId="{6C4952BB-B73C-4B16-8247-A2DC8C3FD0CC}" type="presParOf" srcId="{48C683FC-40CA-49F3-A0CF-EE62EB67C16A}" destId="{7B6E1BE3-5150-4F80-903A-D6115DC27E18}" srcOrd="0" destOrd="0" presId="urn:microsoft.com/office/officeart/2008/layout/LinedList"/>
    <dgm:cxn modelId="{3D607967-EEE8-49CF-8CD7-C8F6E8EC0B1F}" type="presParOf" srcId="{48C683FC-40CA-49F3-A0CF-EE62EB67C16A}" destId="{D868D183-F81B-4F58-ADDC-63514ABE3E40}" srcOrd="1" destOrd="0" presId="urn:microsoft.com/office/officeart/2008/layout/LinedList"/>
    <dgm:cxn modelId="{3D45919F-BB3D-48E4-9185-F759A36DA42B}" type="presParOf" srcId="{DDCFD3D0-39B0-4C48-88B6-38AEFDE44C3F}" destId="{158DF218-3148-4B63-90F8-C4969C763E40}" srcOrd="2" destOrd="0" presId="urn:microsoft.com/office/officeart/2008/layout/LinedList"/>
    <dgm:cxn modelId="{E1276C8D-4464-4F7D-9CFA-2D9BA2D1FE0E}" type="presParOf" srcId="{DDCFD3D0-39B0-4C48-88B6-38AEFDE44C3F}" destId="{21A116CA-B9DC-4DA7-94FA-576A7FD3116E}" srcOrd="3" destOrd="0" presId="urn:microsoft.com/office/officeart/2008/layout/LinedList"/>
    <dgm:cxn modelId="{D5A3600A-30E9-4410-9B68-1312E389C3BE}" type="presParOf" srcId="{21A116CA-B9DC-4DA7-94FA-576A7FD3116E}" destId="{C1A4591A-442C-4991-990E-BF9389C8DB0A}" srcOrd="0" destOrd="0" presId="urn:microsoft.com/office/officeart/2008/layout/LinedList"/>
    <dgm:cxn modelId="{5657E7B6-5A57-4F3D-9C46-2B6E6CF4CE9C}" type="presParOf" srcId="{21A116CA-B9DC-4DA7-94FA-576A7FD3116E}" destId="{18FA935D-6327-4978-87B8-E5CDF9273EC9}" srcOrd="1" destOrd="0" presId="urn:microsoft.com/office/officeart/2008/layout/LinedList"/>
    <dgm:cxn modelId="{8CE5BF1A-8DB6-4E9D-B202-576E070BC4D2}" type="presParOf" srcId="{DDCFD3D0-39B0-4C48-88B6-38AEFDE44C3F}" destId="{4D7BB660-80BB-40E9-A97E-0A156BEF95A1}" srcOrd="4" destOrd="0" presId="urn:microsoft.com/office/officeart/2008/layout/LinedList"/>
    <dgm:cxn modelId="{B4618474-EFB4-42AE-94B4-6C0A42FF26B1}" type="presParOf" srcId="{DDCFD3D0-39B0-4C48-88B6-38AEFDE44C3F}" destId="{176BFA88-65ED-4E1F-856B-59B034F9679A}" srcOrd="5" destOrd="0" presId="urn:microsoft.com/office/officeart/2008/layout/LinedList"/>
    <dgm:cxn modelId="{EEF391E7-3B3D-4D18-8A4F-D2A520BBB288}" type="presParOf" srcId="{176BFA88-65ED-4E1F-856B-59B034F9679A}" destId="{E96FD130-1735-4660-AEA1-F258F11F2157}" srcOrd="0" destOrd="0" presId="urn:microsoft.com/office/officeart/2008/layout/LinedList"/>
    <dgm:cxn modelId="{04880800-4E75-420A-B1AA-3B62BD8BC36B}" type="presParOf" srcId="{176BFA88-65ED-4E1F-856B-59B034F9679A}" destId="{B9991B77-4BB7-4950-A2C0-4D4C687D713D}" srcOrd="1" destOrd="0" presId="urn:microsoft.com/office/officeart/2008/layout/LinedList"/>
    <dgm:cxn modelId="{7B2D47D2-5374-41C0-884E-0D86085EF0E9}" type="presParOf" srcId="{DDCFD3D0-39B0-4C48-88B6-38AEFDE44C3F}" destId="{AD892B19-3149-4066-B02A-2306F45D240C}" srcOrd="6" destOrd="0" presId="urn:microsoft.com/office/officeart/2008/layout/LinedList"/>
    <dgm:cxn modelId="{6945C052-0E9D-4184-9DE6-9AF7E012EE6D}" type="presParOf" srcId="{DDCFD3D0-39B0-4C48-88B6-38AEFDE44C3F}" destId="{11101642-EF6C-4681-B9E3-B9F7FD6B83F5}" srcOrd="7" destOrd="0" presId="urn:microsoft.com/office/officeart/2008/layout/LinedList"/>
    <dgm:cxn modelId="{3C9AC891-F827-47BE-9FE9-29E542429623}" type="presParOf" srcId="{11101642-EF6C-4681-B9E3-B9F7FD6B83F5}" destId="{C8170338-93D7-4912-82F2-3EE7AA2F4AC3}" srcOrd="0" destOrd="0" presId="urn:microsoft.com/office/officeart/2008/layout/LinedList"/>
    <dgm:cxn modelId="{FD9D73A2-06D3-450D-B61E-E3C513421C07}" type="presParOf" srcId="{11101642-EF6C-4681-B9E3-B9F7FD6B83F5}" destId="{9069DC77-6857-426E-AF0E-4C8ACB0641EA}" srcOrd="1" destOrd="0" presId="urn:microsoft.com/office/officeart/2008/layout/LinedList"/>
    <dgm:cxn modelId="{5D2CBEAB-3211-441A-8123-4FD946DE5288}" type="presParOf" srcId="{DDCFD3D0-39B0-4C48-88B6-38AEFDE44C3F}" destId="{986049D9-3B68-4E81-8B07-862BA76705EB}" srcOrd="8" destOrd="0" presId="urn:microsoft.com/office/officeart/2008/layout/LinedList"/>
    <dgm:cxn modelId="{3546991D-D9AC-419A-9AC4-52BC6DDD77E8}" type="presParOf" srcId="{DDCFD3D0-39B0-4C48-88B6-38AEFDE44C3F}" destId="{41C531CD-5D0E-4F02-93B8-8C92A5E04FAC}" srcOrd="9" destOrd="0" presId="urn:microsoft.com/office/officeart/2008/layout/LinedList"/>
    <dgm:cxn modelId="{6D8CD3D9-1BFF-4FCF-9FED-893FC678EEC6}" type="presParOf" srcId="{41C531CD-5D0E-4F02-93B8-8C92A5E04FAC}" destId="{21A1DE97-0F34-44FB-A9FB-C4349E1F1292}" srcOrd="0" destOrd="0" presId="urn:microsoft.com/office/officeart/2008/layout/LinedList"/>
    <dgm:cxn modelId="{8BC02A62-64DC-4EC6-A3CF-5DF71CEF39E2}" type="presParOf" srcId="{41C531CD-5D0E-4F02-93B8-8C92A5E04FAC}" destId="{1B2386E3-C06A-46DD-9E6B-B48636065D74}" srcOrd="1" destOrd="0" presId="urn:microsoft.com/office/officeart/2008/layout/LinedList"/>
    <dgm:cxn modelId="{2BC0390A-8154-439B-8610-5F11C22309C8}" type="presParOf" srcId="{DDCFD3D0-39B0-4C48-88B6-38AEFDE44C3F}" destId="{AB05171E-22CF-45B3-8317-8E7B668275B7}" srcOrd="10" destOrd="0" presId="urn:microsoft.com/office/officeart/2008/layout/LinedList"/>
    <dgm:cxn modelId="{7B12E3CF-FC59-4BE9-ABF0-222D398181ED}" type="presParOf" srcId="{DDCFD3D0-39B0-4C48-88B6-38AEFDE44C3F}" destId="{54BA5DD5-CCA1-431C-AC90-3A8DC1DAAA16}" srcOrd="11" destOrd="0" presId="urn:microsoft.com/office/officeart/2008/layout/LinedList"/>
    <dgm:cxn modelId="{56E0146F-F6EB-4937-80BA-3F99D3B03FDE}" type="presParOf" srcId="{54BA5DD5-CCA1-431C-AC90-3A8DC1DAAA16}" destId="{5E9A12C6-E9C2-4554-A7DE-6E9FF781CB1D}" srcOrd="0" destOrd="0" presId="urn:microsoft.com/office/officeart/2008/layout/LinedList"/>
    <dgm:cxn modelId="{66EB0F00-8EAB-4E86-8FC0-D639086DFD98}" type="presParOf" srcId="{54BA5DD5-CCA1-431C-AC90-3A8DC1DAAA16}" destId="{244CC586-AA71-41A5-97CE-86DAE9317910}" srcOrd="1" destOrd="0" presId="urn:microsoft.com/office/officeart/2008/layout/LinedList"/>
    <dgm:cxn modelId="{22BBE2CD-50A9-4217-A2B3-030F802D6B35}" type="presParOf" srcId="{DDCFD3D0-39B0-4C48-88B6-38AEFDE44C3F}" destId="{6761C855-DF44-43C5-B7E5-304CBAA47D07}" srcOrd="12" destOrd="0" presId="urn:microsoft.com/office/officeart/2008/layout/LinedList"/>
    <dgm:cxn modelId="{2A1C3E5F-5AF4-4EA4-A620-46A419E9BBC9}" type="presParOf" srcId="{DDCFD3D0-39B0-4C48-88B6-38AEFDE44C3F}" destId="{AEF04322-4DB6-46D1-B9C5-C9EA3EEADD1F}" srcOrd="13" destOrd="0" presId="urn:microsoft.com/office/officeart/2008/layout/LinedList"/>
    <dgm:cxn modelId="{CB528175-6FB5-4BD0-8004-25F1B115F211}" type="presParOf" srcId="{AEF04322-4DB6-46D1-B9C5-C9EA3EEADD1F}" destId="{C25B8218-0A64-40A7-BAC1-6EBD6431390F}" srcOrd="0" destOrd="0" presId="urn:microsoft.com/office/officeart/2008/layout/LinedList"/>
    <dgm:cxn modelId="{9E886774-FE72-45D9-BF4A-BAE6FBAAB3F4}" type="presParOf" srcId="{AEF04322-4DB6-46D1-B9C5-C9EA3EEADD1F}" destId="{5BE86C8C-E515-4F2E-A6D1-1D6400F6CC17}" srcOrd="1" destOrd="0" presId="urn:microsoft.com/office/officeart/2008/layout/LinedList"/>
    <dgm:cxn modelId="{AADDD5E7-1531-49E4-B520-DA10B8182B1E}" type="presParOf" srcId="{DDCFD3D0-39B0-4C48-88B6-38AEFDE44C3F}" destId="{9373A083-5F14-4033-8C3E-ADABFDEE6285}" srcOrd="14" destOrd="0" presId="urn:microsoft.com/office/officeart/2008/layout/LinedList"/>
    <dgm:cxn modelId="{41FBC276-ED60-4D06-A08A-C03DEEC743E1}" type="presParOf" srcId="{DDCFD3D0-39B0-4C48-88B6-38AEFDE44C3F}" destId="{60192CAF-A4F2-49D8-8857-1BE9382F5999}" srcOrd="15" destOrd="0" presId="urn:microsoft.com/office/officeart/2008/layout/LinedList"/>
    <dgm:cxn modelId="{C6E40BB0-79FA-42E9-BAD6-A9A6785F87C0}" type="presParOf" srcId="{60192CAF-A4F2-49D8-8857-1BE9382F5999}" destId="{DBB75B68-7698-44A1-A7B9-95B6E989A599}" srcOrd="0" destOrd="0" presId="urn:microsoft.com/office/officeart/2008/layout/LinedList"/>
    <dgm:cxn modelId="{C8FC4518-34D9-4472-B3BD-F2A3C2721145}" type="presParOf" srcId="{60192CAF-A4F2-49D8-8857-1BE9382F5999}" destId="{18989492-3D71-4ECD-8AF4-EC9194D837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CA5C3A-6EBD-40EB-AC22-72C3EC9614F8}" type="doc">
      <dgm:prSet loTypeId="urn:microsoft.com/office/officeart/2005/8/layout/process5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1C9932EC-7ED4-4FB8-8130-091D68FE9143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1.ผู้เรียนมีความสุขกับการเรียน</a:t>
          </a:r>
        </a:p>
      </dgm:t>
    </dgm:pt>
    <dgm:pt modelId="{3DF92AD5-2590-4BEB-AFE6-7DA3E6AE10CC}" type="parTrans" cxnId="{6F218BD0-08BE-4033-BAAD-A422E97372E0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90396DA-6E41-4679-9EDE-BA110EE393E2}" type="sibTrans" cxnId="{6F218BD0-08BE-4033-BAAD-A422E97372E0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7AEE39D-F33F-4BFA-B07A-0EC42384E11B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2.ผู้เรียนเรียนรู้ร่วมกับผู้อื่นได้อย่างมีความสุข</a:t>
          </a:r>
        </a:p>
      </dgm:t>
    </dgm:pt>
    <dgm:pt modelId="{7D1900B8-0435-4013-A974-34266521EA3D}" type="parTrans" cxnId="{D3EE6C33-BBEB-42EE-8266-4511BBDF6556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0334B82-E65C-4CA3-AF1D-4F41198A16DE}" type="sibTrans" cxnId="{D3EE6C33-BBEB-42EE-8266-4511BBDF6556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E0E6DFD-D167-4F56-A6FC-E94A57ED1F8E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4.ผู้เรียนสามารถเรียนโดยการปฏิบัติจริง</a:t>
          </a:r>
        </a:p>
      </dgm:t>
    </dgm:pt>
    <dgm:pt modelId="{F28A349B-7215-4F01-AE80-1171AF668037}" type="parTrans" cxnId="{8CA154E6-BB82-47E5-8EEB-3447D83F1B76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6C9F0AB-C39F-4D80-B814-187094A46301}" type="sibTrans" cxnId="{8CA154E6-BB82-47E5-8EEB-3447D83F1B76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A62382E-4409-4C48-8E57-8332CBE203F4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5.ผู้เรียนสามารถเรียนรู้ได้หลากหลาย</a:t>
          </a:r>
        </a:p>
      </dgm:t>
    </dgm:pt>
    <dgm:pt modelId="{5839DB11-F160-4188-863F-E78CD2C12C6E}" type="parTrans" cxnId="{661A438D-ACED-450B-9AB4-EA1F72363490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699DF2B-826F-4929-88EF-633A6E085ACC}" type="sibTrans" cxnId="{661A438D-ACED-450B-9AB4-EA1F72363490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CB128B3-D2A1-4DAB-A1BF-77041B23E51D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6.ผู้เรียนสามารถจัดกิจกรรมร่วมกับผู้สอนอย่างมีความสุข</a:t>
          </a:r>
        </a:p>
      </dgm:t>
    </dgm:pt>
    <dgm:pt modelId="{0980F055-3F79-4020-BE6F-E3F53F2F1B25}" type="parTrans" cxnId="{94202584-0949-42BF-BB8F-8FAA636C382F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C80D31F-01AE-42EC-88C8-34377BFE1305}" type="sibTrans" cxnId="{94202584-0949-42BF-BB8F-8FAA636C382F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15C3E44-5883-4A9D-85F6-FD553C127022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3.ผู้เรียนสามารถคิดค้น ค้นหาความรู้ ได้ด้วยตนเอง</a:t>
          </a:r>
        </a:p>
      </dgm:t>
    </dgm:pt>
    <dgm:pt modelId="{1A5E7C63-4C47-40D0-95F1-82FF461BE302}" type="parTrans" cxnId="{BF8A2D08-858B-4F86-905F-51743D784617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53A95AF-517F-4AE2-8D5E-CD6FEC5BFEF4}" type="sibTrans" cxnId="{BF8A2D08-858B-4F86-905F-51743D784617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7070EC1-E6C3-4372-80BD-2B14EB4BC1B3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7.ผู้เรียนสามารถเรียนรู้ได้จากกระบวนการของตนเอง</a:t>
          </a:r>
        </a:p>
      </dgm:t>
    </dgm:pt>
    <dgm:pt modelId="{4E22E727-680A-407F-9AD1-47B08245EAEA}" type="parTrans" cxnId="{E2A15674-6A70-4BBF-9F91-F4839FF8A626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8B29254-8C84-467E-8F27-E72E7C959D31}" type="sibTrans" cxnId="{E2A15674-6A70-4BBF-9F91-F4839FF8A626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EAAF57A-95F7-4C09-A263-81451876B159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8.ผู้เรียนสามารถสร้างความรู้และสรุปความรู้ได้ด้วยตนเอง</a:t>
          </a:r>
        </a:p>
      </dgm:t>
    </dgm:pt>
    <dgm:pt modelId="{ED63D0E2-27B6-4FC9-861A-CDC6D1D9F436}" type="parTrans" cxnId="{1D70E788-8334-4243-88BE-20654AEE3A2D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525AFF1-AF52-4AEE-8E80-80245F151DDA}" type="sibTrans" cxnId="{1D70E788-8334-4243-88BE-20654AEE3A2D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83D0623-5B88-4AF0-8BE1-10006FB4DA09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9.ครูมีความสุขกับการจัดกระบวนการเรียนรู้</a:t>
          </a:r>
        </a:p>
      </dgm:t>
    </dgm:pt>
    <dgm:pt modelId="{33152457-F62F-4327-AFE7-901E8522FB32}" type="parTrans" cxnId="{076FB23D-42CE-4334-94FA-97BAE9A3E2CC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ED9D78A-B06C-438B-B9F4-06B9DBAA2FE7}" type="sibTrans" cxnId="{076FB23D-42CE-4334-94FA-97BAE9A3E2CC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B678066-1803-4B39-9D77-47CA6B7AEAF8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10.ผู้บริหารมีความสุขกับการจัดกิจกรรมการเรียนของครูและผู้เรียน</a:t>
          </a:r>
        </a:p>
      </dgm:t>
    </dgm:pt>
    <dgm:pt modelId="{891A70B0-99A9-40D5-8825-376484B7C4E8}" type="parTrans" cxnId="{DF1D2A9E-7B95-4567-8BB4-75291846BD09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7D930F7-90C7-400E-A687-3C72CB44F124}" type="sibTrans" cxnId="{DF1D2A9E-7B95-4567-8BB4-75291846BD09}">
      <dgm:prSet custT="1"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5177572-8FBC-473D-A530-38D4E8500028}">
      <dgm:prSet phldrT="[Text]" custT="1"/>
      <dgm:spPr/>
      <dgm:t>
        <a:bodyPr/>
        <a:lstStyle/>
        <a:p>
          <a:pPr algn="l"/>
          <a:r>
            <a: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11.ผู้ปกครอง/ชุมชน มีความสุขในการจัดกระบวนการเรียนการสอนในรูปแบบนี้และให้ความร่วมมือเป็นอย่างดี</a:t>
          </a:r>
        </a:p>
      </dgm:t>
    </dgm:pt>
    <dgm:pt modelId="{939972D7-926A-457D-ACF8-CFB626B96E28}" type="parTrans" cxnId="{9980C219-E7DC-41A4-9EAA-03A3A54F12EA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5CA5B36-EAA1-4CE5-951A-30AF8B164AD1}" type="sibTrans" cxnId="{9980C219-E7DC-41A4-9EAA-03A3A54F12EA}">
      <dgm:prSet/>
      <dgm:spPr/>
      <dgm:t>
        <a:bodyPr/>
        <a:lstStyle/>
        <a:p>
          <a:pPr algn="l"/>
          <a:endParaRPr lang="th-TH" sz="2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EDEA2ED-2FD3-41D8-92BE-9610D2C84D53}" type="pres">
      <dgm:prSet presAssocID="{C8CA5C3A-6EBD-40EB-AC22-72C3EC9614F8}" presName="diagram" presStyleCnt="0">
        <dgm:presLayoutVars>
          <dgm:dir/>
          <dgm:resizeHandles val="exact"/>
        </dgm:presLayoutVars>
      </dgm:prSet>
      <dgm:spPr/>
    </dgm:pt>
    <dgm:pt modelId="{48EBDA67-47B7-4A73-BEA0-A205501077E9}" type="pres">
      <dgm:prSet presAssocID="{1C9932EC-7ED4-4FB8-8130-091D68FE9143}" presName="node" presStyleLbl="node1" presStyleIdx="0" presStyleCnt="11" custScaleX="298167" custScaleY="368531">
        <dgm:presLayoutVars>
          <dgm:bulletEnabled val="1"/>
        </dgm:presLayoutVars>
      </dgm:prSet>
      <dgm:spPr/>
    </dgm:pt>
    <dgm:pt modelId="{ECC3E915-8EBA-44A6-B435-EF017F2A04A8}" type="pres">
      <dgm:prSet presAssocID="{D90396DA-6E41-4679-9EDE-BA110EE393E2}" presName="sibTrans" presStyleLbl="sibTrans2D1" presStyleIdx="0" presStyleCnt="10"/>
      <dgm:spPr/>
    </dgm:pt>
    <dgm:pt modelId="{D0C6850A-4B51-46E9-88D2-943715BA492F}" type="pres">
      <dgm:prSet presAssocID="{D90396DA-6E41-4679-9EDE-BA110EE393E2}" presName="connectorText" presStyleLbl="sibTrans2D1" presStyleIdx="0" presStyleCnt="10"/>
      <dgm:spPr/>
    </dgm:pt>
    <dgm:pt modelId="{86828134-4222-4539-9635-1C1C5476F5A8}" type="pres">
      <dgm:prSet presAssocID="{D7AEE39D-F33F-4BFA-B07A-0EC42384E11B}" presName="node" presStyleLbl="node1" presStyleIdx="1" presStyleCnt="11" custScaleX="298167" custScaleY="368531">
        <dgm:presLayoutVars>
          <dgm:bulletEnabled val="1"/>
        </dgm:presLayoutVars>
      </dgm:prSet>
      <dgm:spPr/>
    </dgm:pt>
    <dgm:pt modelId="{7C28D849-7D09-42AE-AE45-95DAE0D5485A}" type="pres">
      <dgm:prSet presAssocID="{40334B82-E65C-4CA3-AF1D-4F41198A16DE}" presName="sibTrans" presStyleLbl="sibTrans2D1" presStyleIdx="1" presStyleCnt="10"/>
      <dgm:spPr/>
    </dgm:pt>
    <dgm:pt modelId="{465D34F4-F496-4CF9-99A4-2A7F84B241F8}" type="pres">
      <dgm:prSet presAssocID="{40334B82-E65C-4CA3-AF1D-4F41198A16DE}" presName="connectorText" presStyleLbl="sibTrans2D1" presStyleIdx="1" presStyleCnt="10"/>
      <dgm:spPr/>
    </dgm:pt>
    <dgm:pt modelId="{484AB016-5169-4D1C-8D1B-04D9EC2698AF}" type="pres">
      <dgm:prSet presAssocID="{E15C3E44-5883-4A9D-85F6-FD553C127022}" presName="node" presStyleLbl="node1" presStyleIdx="2" presStyleCnt="11" custScaleX="298167" custScaleY="368531">
        <dgm:presLayoutVars>
          <dgm:bulletEnabled val="1"/>
        </dgm:presLayoutVars>
      </dgm:prSet>
      <dgm:spPr/>
    </dgm:pt>
    <dgm:pt modelId="{3AAF74D0-7E10-417F-8A0F-921ED1F37B2F}" type="pres">
      <dgm:prSet presAssocID="{253A95AF-517F-4AE2-8D5E-CD6FEC5BFEF4}" presName="sibTrans" presStyleLbl="sibTrans2D1" presStyleIdx="2" presStyleCnt="10"/>
      <dgm:spPr/>
    </dgm:pt>
    <dgm:pt modelId="{03F801B6-C2B9-4DD6-9326-D8660BAA58AB}" type="pres">
      <dgm:prSet presAssocID="{253A95AF-517F-4AE2-8D5E-CD6FEC5BFEF4}" presName="connectorText" presStyleLbl="sibTrans2D1" presStyleIdx="2" presStyleCnt="10"/>
      <dgm:spPr/>
    </dgm:pt>
    <dgm:pt modelId="{5B420FD5-B357-478D-BC47-87F84CC6CAF3}" type="pres">
      <dgm:prSet presAssocID="{6E0E6DFD-D167-4F56-A6FC-E94A57ED1F8E}" presName="node" presStyleLbl="node1" presStyleIdx="3" presStyleCnt="11" custScaleX="298167" custScaleY="368531">
        <dgm:presLayoutVars>
          <dgm:bulletEnabled val="1"/>
        </dgm:presLayoutVars>
      </dgm:prSet>
      <dgm:spPr/>
    </dgm:pt>
    <dgm:pt modelId="{BD3D72E9-A2CF-4D82-90C2-A1D92B9424B3}" type="pres">
      <dgm:prSet presAssocID="{16C9F0AB-C39F-4D80-B814-187094A46301}" presName="sibTrans" presStyleLbl="sibTrans2D1" presStyleIdx="3" presStyleCnt="10"/>
      <dgm:spPr/>
    </dgm:pt>
    <dgm:pt modelId="{89E41B63-C25D-447C-8546-57AD262A63B4}" type="pres">
      <dgm:prSet presAssocID="{16C9F0AB-C39F-4D80-B814-187094A46301}" presName="connectorText" presStyleLbl="sibTrans2D1" presStyleIdx="3" presStyleCnt="10"/>
      <dgm:spPr/>
    </dgm:pt>
    <dgm:pt modelId="{C01D191C-3C18-4A9C-B6ED-526B0EDDA593}" type="pres">
      <dgm:prSet presAssocID="{4A62382E-4409-4C48-8E57-8332CBE203F4}" presName="node" presStyleLbl="node1" presStyleIdx="4" presStyleCnt="11" custScaleX="298167" custScaleY="368531">
        <dgm:presLayoutVars>
          <dgm:bulletEnabled val="1"/>
        </dgm:presLayoutVars>
      </dgm:prSet>
      <dgm:spPr/>
    </dgm:pt>
    <dgm:pt modelId="{A04E3F2B-1EE5-4E7F-833C-8F1AA7FD3749}" type="pres">
      <dgm:prSet presAssocID="{5699DF2B-826F-4929-88EF-633A6E085ACC}" presName="sibTrans" presStyleLbl="sibTrans2D1" presStyleIdx="4" presStyleCnt="10"/>
      <dgm:spPr/>
    </dgm:pt>
    <dgm:pt modelId="{E54B805E-CC6F-43F4-BB47-82C4423336D2}" type="pres">
      <dgm:prSet presAssocID="{5699DF2B-826F-4929-88EF-633A6E085ACC}" presName="connectorText" presStyleLbl="sibTrans2D1" presStyleIdx="4" presStyleCnt="10"/>
      <dgm:spPr/>
    </dgm:pt>
    <dgm:pt modelId="{8854F96B-7DD3-4A64-AD47-D4F57E04B98B}" type="pres">
      <dgm:prSet presAssocID="{3CB128B3-D2A1-4DAB-A1BF-77041B23E51D}" presName="node" presStyleLbl="node1" presStyleIdx="5" presStyleCnt="11" custScaleX="298167" custScaleY="368531">
        <dgm:presLayoutVars>
          <dgm:bulletEnabled val="1"/>
        </dgm:presLayoutVars>
      </dgm:prSet>
      <dgm:spPr/>
    </dgm:pt>
    <dgm:pt modelId="{41519EC8-9F07-469A-8889-BF6E3FF84BB7}" type="pres">
      <dgm:prSet presAssocID="{BC80D31F-01AE-42EC-88C8-34377BFE1305}" presName="sibTrans" presStyleLbl="sibTrans2D1" presStyleIdx="5" presStyleCnt="10"/>
      <dgm:spPr/>
    </dgm:pt>
    <dgm:pt modelId="{480CF559-F028-4FB1-982A-A032BA00DA52}" type="pres">
      <dgm:prSet presAssocID="{BC80D31F-01AE-42EC-88C8-34377BFE1305}" presName="connectorText" presStyleLbl="sibTrans2D1" presStyleIdx="5" presStyleCnt="10"/>
      <dgm:spPr/>
    </dgm:pt>
    <dgm:pt modelId="{0F808A06-F014-4F2D-AAE8-6BCD05BA99E9}" type="pres">
      <dgm:prSet presAssocID="{57070EC1-E6C3-4372-80BD-2B14EB4BC1B3}" presName="node" presStyleLbl="node1" presStyleIdx="6" presStyleCnt="11" custScaleX="298167" custScaleY="368531">
        <dgm:presLayoutVars>
          <dgm:bulletEnabled val="1"/>
        </dgm:presLayoutVars>
      </dgm:prSet>
      <dgm:spPr/>
    </dgm:pt>
    <dgm:pt modelId="{024E7C6C-9EA4-447F-A4C1-826F0BB43850}" type="pres">
      <dgm:prSet presAssocID="{68B29254-8C84-467E-8F27-E72E7C959D31}" presName="sibTrans" presStyleLbl="sibTrans2D1" presStyleIdx="6" presStyleCnt="10"/>
      <dgm:spPr/>
    </dgm:pt>
    <dgm:pt modelId="{1D2DE848-0734-4FAC-94AE-7C3092EEB9D6}" type="pres">
      <dgm:prSet presAssocID="{68B29254-8C84-467E-8F27-E72E7C959D31}" presName="connectorText" presStyleLbl="sibTrans2D1" presStyleIdx="6" presStyleCnt="10"/>
      <dgm:spPr/>
    </dgm:pt>
    <dgm:pt modelId="{BC38311A-9186-468A-8BA5-AAAB562F93D5}" type="pres">
      <dgm:prSet presAssocID="{2EAAF57A-95F7-4C09-A263-81451876B159}" presName="node" presStyleLbl="node1" presStyleIdx="7" presStyleCnt="11" custScaleX="298167" custScaleY="368531">
        <dgm:presLayoutVars>
          <dgm:bulletEnabled val="1"/>
        </dgm:presLayoutVars>
      </dgm:prSet>
      <dgm:spPr/>
    </dgm:pt>
    <dgm:pt modelId="{0A31E25E-AF8F-4C5A-978F-7F380F3F475A}" type="pres">
      <dgm:prSet presAssocID="{7525AFF1-AF52-4AEE-8E80-80245F151DDA}" presName="sibTrans" presStyleLbl="sibTrans2D1" presStyleIdx="7" presStyleCnt="10"/>
      <dgm:spPr/>
    </dgm:pt>
    <dgm:pt modelId="{A890DEAB-7320-42B2-ADA4-D3D8DE1F9233}" type="pres">
      <dgm:prSet presAssocID="{7525AFF1-AF52-4AEE-8E80-80245F151DDA}" presName="connectorText" presStyleLbl="sibTrans2D1" presStyleIdx="7" presStyleCnt="10"/>
      <dgm:spPr/>
    </dgm:pt>
    <dgm:pt modelId="{8B6E3A2A-9322-46CA-9156-889B9B5A27C3}" type="pres">
      <dgm:prSet presAssocID="{383D0623-5B88-4AF0-8BE1-10006FB4DA09}" presName="node" presStyleLbl="node1" presStyleIdx="8" presStyleCnt="11" custScaleX="298167" custScaleY="368531">
        <dgm:presLayoutVars>
          <dgm:bulletEnabled val="1"/>
        </dgm:presLayoutVars>
      </dgm:prSet>
      <dgm:spPr/>
    </dgm:pt>
    <dgm:pt modelId="{7036E356-4A3B-455A-83E0-6D6A5DEEB376}" type="pres">
      <dgm:prSet presAssocID="{2ED9D78A-B06C-438B-B9F4-06B9DBAA2FE7}" presName="sibTrans" presStyleLbl="sibTrans2D1" presStyleIdx="8" presStyleCnt="10"/>
      <dgm:spPr/>
    </dgm:pt>
    <dgm:pt modelId="{368B05CD-C5B9-4C72-B4DA-1696C09167A0}" type="pres">
      <dgm:prSet presAssocID="{2ED9D78A-B06C-438B-B9F4-06B9DBAA2FE7}" presName="connectorText" presStyleLbl="sibTrans2D1" presStyleIdx="8" presStyleCnt="10"/>
      <dgm:spPr/>
    </dgm:pt>
    <dgm:pt modelId="{61FE0440-D1BB-4256-9B96-51B167CAFABD}" type="pres">
      <dgm:prSet presAssocID="{7B678066-1803-4B39-9D77-47CA6B7AEAF8}" presName="node" presStyleLbl="node1" presStyleIdx="9" presStyleCnt="11" custScaleX="298167" custScaleY="368531">
        <dgm:presLayoutVars>
          <dgm:bulletEnabled val="1"/>
        </dgm:presLayoutVars>
      </dgm:prSet>
      <dgm:spPr/>
    </dgm:pt>
    <dgm:pt modelId="{EA14B131-95A9-42FC-B6FF-1E73E0C1DB49}" type="pres">
      <dgm:prSet presAssocID="{47D930F7-90C7-400E-A687-3C72CB44F124}" presName="sibTrans" presStyleLbl="sibTrans2D1" presStyleIdx="9" presStyleCnt="10"/>
      <dgm:spPr/>
    </dgm:pt>
    <dgm:pt modelId="{B65CEB25-3239-40EB-8791-80C9EF1E802E}" type="pres">
      <dgm:prSet presAssocID="{47D930F7-90C7-400E-A687-3C72CB44F124}" presName="connectorText" presStyleLbl="sibTrans2D1" presStyleIdx="9" presStyleCnt="10"/>
      <dgm:spPr/>
    </dgm:pt>
    <dgm:pt modelId="{9ACB3349-0C96-4790-9202-34EF0C15D10D}" type="pres">
      <dgm:prSet presAssocID="{F5177572-8FBC-473D-A530-38D4E8500028}" presName="node" presStyleLbl="node1" presStyleIdx="10" presStyleCnt="11" custScaleX="432815" custScaleY="368531">
        <dgm:presLayoutVars>
          <dgm:bulletEnabled val="1"/>
        </dgm:presLayoutVars>
      </dgm:prSet>
      <dgm:spPr/>
    </dgm:pt>
  </dgm:ptLst>
  <dgm:cxnLst>
    <dgm:cxn modelId="{BF8A2D08-858B-4F86-905F-51743D784617}" srcId="{C8CA5C3A-6EBD-40EB-AC22-72C3EC9614F8}" destId="{E15C3E44-5883-4A9D-85F6-FD553C127022}" srcOrd="2" destOrd="0" parTransId="{1A5E7C63-4C47-40D0-95F1-82FF461BE302}" sibTransId="{253A95AF-517F-4AE2-8D5E-CD6FEC5BFEF4}"/>
    <dgm:cxn modelId="{49BDEC0C-675B-4B95-A558-58BC7F0162A8}" type="presOf" srcId="{7B678066-1803-4B39-9D77-47CA6B7AEAF8}" destId="{61FE0440-D1BB-4256-9B96-51B167CAFABD}" srcOrd="0" destOrd="0" presId="urn:microsoft.com/office/officeart/2005/8/layout/process5"/>
    <dgm:cxn modelId="{0E919811-61D4-4EFB-BA79-FD219DEBB554}" type="presOf" srcId="{F5177572-8FBC-473D-A530-38D4E8500028}" destId="{9ACB3349-0C96-4790-9202-34EF0C15D10D}" srcOrd="0" destOrd="0" presId="urn:microsoft.com/office/officeart/2005/8/layout/process5"/>
    <dgm:cxn modelId="{9980C219-E7DC-41A4-9EAA-03A3A54F12EA}" srcId="{C8CA5C3A-6EBD-40EB-AC22-72C3EC9614F8}" destId="{F5177572-8FBC-473D-A530-38D4E8500028}" srcOrd="10" destOrd="0" parTransId="{939972D7-926A-457D-ACF8-CFB626B96E28}" sibTransId="{95CA5B36-EAA1-4CE5-951A-30AF8B164AD1}"/>
    <dgm:cxn modelId="{03F6D41D-0DE7-4254-8D14-DB461AFBEEDF}" type="presOf" srcId="{16C9F0AB-C39F-4D80-B814-187094A46301}" destId="{BD3D72E9-A2CF-4D82-90C2-A1D92B9424B3}" srcOrd="0" destOrd="0" presId="urn:microsoft.com/office/officeart/2005/8/layout/process5"/>
    <dgm:cxn modelId="{35DE4831-2FB6-4D5A-B834-D7B1DCA9CF85}" type="presOf" srcId="{5699DF2B-826F-4929-88EF-633A6E085ACC}" destId="{E54B805E-CC6F-43F4-BB47-82C4423336D2}" srcOrd="1" destOrd="0" presId="urn:microsoft.com/office/officeart/2005/8/layout/process5"/>
    <dgm:cxn modelId="{64CE9D32-E3AF-4D4F-8911-9CDA846449C9}" type="presOf" srcId="{40334B82-E65C-4CA3-AF1D-4F41198A16DE}" destId="{465D34F4-F496-4CF9-99A4-2A7F84B241F8}" srcOrd="1" destOrd="0" presId="urn:microsoft.com/office/officeart/2005/8/layout/process5"/>
    <dgm:cxn modelId="{D3EE6C33-BBEB-42EE-8266-4511BBDF6556}" srcId="{C8CA5C3A-6EBD-40EB-AC22-72C3EC9614F8}" destId="{D7AEE39D-F33F-4BFA-B07A-0EC42384E11B}" srcOrd="1" destOrd="0" parTransId="{7D1900B8-0435-4013-A974-34266521EA3D}" sibTransId="{40334B82-E65C-4CA3-AF1D-4F41198A16DE}"/>
    <dgm:cxn modelId="{6B337B33-712A-4B9E-825E-A18252045AE4}" type="presOf" srcId="{68B29254-8C84-467E-8F27-E72E7C959D31}" destId="{024E7C6C-9EA4-447F-A4C1-826F0BB43850}" srcOrd="0" destOrd="0" presId="urn:microsoft.com/office/officeart/2005/8/layout/process5"/>
    <dgm:cxn modelId="{B8A9A633-7B4C-4F0E-AA42-CEC66C4F1368}" type="presOf" srcId="{6E0E6DFD-D167-4F56-A6FC-E94A57ED1F8E}" destId="{5B420FD5-B357-478D-BC47-87F84CC6CAF3}" srcOrd="0" destOrd="0" presId="urn:microsoft.com/office/officeart/2005/8/layout/process5"/>
    <dgm:cxn modelId="{E50F8136-2634-402C-9305-196A63DFEB09}" type="presOf" srcId="{253A95AF-517F-4AE2-8D5E-CD6FEC5BFEF4}" destId="{03F801B6-C2B9-4DD6-9326-D8660BAA58AB}" srcOrd="1" destOrd="0" presId="urn:microsoft.com/office/officeart/2005/8/layout/process5"/>
    <dgm:cxn modelId="{076FB23D-42CE-4334-94FA-97BAE9A3E2CC}" srcId="{C8CA5C3A-6EBD-40EB-AC22-72C3EC9614F8}" destId="{383D0623-5B88-4AF0-8BE1-10006FB4DA09}" srcOrd="8" destOrd="0" parTransId="{33152457-F62F-4327-AFE7-901E8522FB32}" sibTransId="{2ED9D78A-B06C-438B-B9F4-06B9DBAA2FE7}"/>
    <dgm:cxn modelId="{F017DC3D-08F9-400A-AFEF-9152D4197C21}" type="presOf" srcId="{57070EC1-E6C3-4372-80BD-2B14EB4BC1B3}" destId="{0F808A06-F014-4F2D-AAE8-6BCD05BA99E9}" srcOrd="0" destOrd="0" presId="urn:microsoft.com/office/officeart/2005/8/layout/process5"/>
    <dgm:cxn modelId="{F4FC5B5C-20BE-4FC7-A1FB-80FF632231B5}" type="presOf" srcId="{5699DF2B-826F-4929-88EF-633A6E085ACC}" destId="{A04E3F2B-1EE5-4E7F-833C-8F1AA7FD3749}" srcOrd="0" destOrd="0" presId="urn:microsoft.com/office/officeart/2005/8/layout/process5"/>
    <dgm:cxn modelId="{6C2D965D-C0CB-403D-A335-2B12BA2CD8BF}" type="presOf" srcId="{383D0623-5B88-4AF0-8BE1-10006FB4DA09}" destId="{8B6E3A2A-9322-46CA-9156-889B9B5A27C3}" srcOrd="0" destOrd="0" presId="urn:microsoft.com/office/officeart/2005/8/layout/process5"/>
    <dgm:cxn modelId="{CDC2EF5D-240A-4D1A-9AA8-0D2D949569DA}" type="presOf" srcId="{D7AEE39D-F33F-4BFA-B07A-0EC42384E11B}" destId="{86828134-4222-4539-9635-1C1C5476F5A8}" srcOrd="0" destOrd="0" presId="urn:microsoft.com/office/officeart/2005/8/layout/process5"/>
    <dgm:cxn modelId="{F790F55E-8FC1-4506-B666-3105060FC450}" type="presOf" srcId="{D90396DA-6E41-4679-9EDE-BA110EE393E2}" destId="{ECC3E915-8EBA-44A6-B435-EF017F2A04A8}" srcOrd="0" destOrd="0" presId="urn:microsoft.com/office/officeart/2005/8/layout/process5"/>
    <dgm:cxn modelId="{121C4360-0EDF-429E-B826-EF8F69BB5826}" type="presOf" srcId="{47D930F7-90C7-400E-A687-3C72CB44F124}" destId="{B65CEB25-3239-40EB-8791-80C9EF1E802E}" srcOrd="1" destOrd="0" presId="urn:microsoft.com/office/officeart/2005/8/layout/process5"/>
    <dgm:cxn modelId="{F667AA64-C19B-4602-A86D-95F8E4CA1FE7}" type="presOf" srcId="{4A62382E-4409-4C48-8E57-8332CBE203F4}" destId="{C01D191C-3C18-4A9C-B6ED-526B0EDDA593}" srcOrd="0" destOrd="0" presId="urn:microsoft.com/office/officeart/2005/8/layout/process5"/>
    <dgm:cxn modelId="{AFFE4148-4E27-45EB-B989-312FAC10B59C}" type="presOf" srcId="{40334B82-E65C-4CA3-AF1D-4F41198A16DE}" destId="{7C28D849-7D09-42AE-AE45-95DAE0D5485A}" srcOrd="0" destOrd="0" presId="urn:microsoft.com/office/officeart/2005/8/layout/process5"/>
    <dgm:cxn modelId="{BE0FA16B-50C4-49E0-B777-678F0ED31A8B}" type="presOf" srcId="{3CB128B3-D2A1-4DAB-A1BF-77041B23E51D}" destId="{8854F96B-7DD3-4A64-AD47-D4F57E04B98B}" srcOrd="0" destOrd="0" presId="urn:microsoft.com/office/officeart/2005/8/layout/process5"/>
    <dgm:cxn modelId="{8D8AF970-D305-498D-96A0-675DD79A0E59}" type="presOf" srcId="{47D930F7-90C7-400E-A687-3C72CB44F124}" destId="{EA14B131-95A9-42FC-B6FF-1E73E0C1DB49}" srcOrd="0" destOrd="0" presId="urn:microsoft.com/office/officeart/2005/8/layout/process5"/>
    <dgm:cxn modelId="{648B1E52-E230-4621-A6BE-C0F0203E2F00}" type="presOf" srcId="{E15C3E44-5883-4A9D-85F6-FD553C127022}" destId="{484AB016-5169-4D1C-8D1B-04D9EC2698AF}" srcOrd="0" destOrd="0" presId="urn:microsoft.com/office/officeart/2005/8/layout/process5"/>
    <dgm:cxn modelId="{E2A15674-6A70-4BBF-9F91-F4839FF8A626}" srcId="{C8CA5C3A-6EBD-40EB-AC22-72C3EC9614F8}" destId="{57070EC1-E6C3-4372-80BD-2B14EB4BC1B3}" srcOrd="6" destOrd="0" parTransId="{4E22E727-680A-407F-9AD1-47B08245EAEA}" sibTransId="{68B29254-8C84-467E-8F27-E72E7C959D31}"/>
    <dgm:cxn modelId="{9FBA6058-109B-4482-806E-22E206F6739B}" type="presOf" srcId="{BC80D31F-01AE-42EC-88C8-34377BFE1305}" destId="{480CF559-F028-4FB1-982A-A032BA00DA52}" srcOrd="1" destOrd="0" presId="urn:microsoft.com/office/officeart/2005/8/layout/process5"/>
    <dgm:cxn modelId="{2D94DE58-CAA2-4C83-BD54-0C30D4496A0E}" type="presOf" srcId="{2ED9D78A-B06C-438B-B9F4-06B9DBAA2FE7}" destId="{7036E356-4A3B-455A-83E0-6D6A5DEEB376}" srcOrd="0" destOrd="0" presId="urn:microsoft.com/office/officeart/2005/8/layout/process5"/>
    <dgm:cxn modelId="{94202584-0949-42BF-BB8F-8FAA636C382F}" srcId="{C8CA5C3A-6EBD-40EB-AC22-72C3EC9614F8}" destId="{3CB128B3-D2A1-4DAB-A1BF-77041B23E51D}" srcOrd="5" destOrd="0" parTransId="{0980F055-3F79-4020-BE6F-E3F53F2F1B25}" sibTransId="{BC80D31F-01AE-42EC-88C8-34377BFE1305}"/>
    <dgm:cxn modelId="{1D70E788-8334-4243-88BE-20654AEE3A2D}" srcId="{C8CA5C3A-6EBD-40EB-AC22-72C3EC9614F8}" destId="{2EAAF57A-95F7-4C09-A263-81451876B159}" srcOrd="7" destOrd="0" parTransId="{ED63D0E2-27B6-4FC9-861A-CDC6D1D9F436}" sibTransId="{7525AFF1-AF52-4AEE-8E80-80245F151DDA}"/>
    <dgm:cxn modelId="{661A438D-ACED-450B-9AB4-EA1F72363490}" srcId="{C8CA5C3A-6EBD-40EB-AC22-72C3EC9614F8}" destId="{4A62382E-4409-4C48-8E57-8332CBE203F4}" srcOrd="4" destOrd="0" parTransId="{5839DB11-F160-4188-863F-E78CD2C12C6E}" sibTransId="{5699DF2B-826F-4929-88EF-633A6E085ACC}"/>
    <dgm:cxn modelId="{DF1D2A9E-7B95-4567-8BB4-75291846BD09}" srcId="{C8CA5C3A-6EBD-40EB-AC22-72C3EC9614F8}" destId="{7B678066-1803-4B39-9D77-47CA6B7AEAF8}" srcOrd="9" destOrd="0" parTransId="{891A70B0-99A9-40D5-8825-376484B7C4E8}" sibTransId="{47D930F7-90C7-400E-A687-3C72CB44F124}"/>
    <dgm:cxn modelId="{B324179F-41CD-47A6-BE44-4300D55DB296}" type="presOf" srcId="{D90396DA-6E41-4679-9EDE-BA110EE393E2}" destId="{D0C6850A-4B51-46E9-88D2-943715BA492F}" srcOrd="1" destOrd="0" presId="urn:microsoft.com/office/officeart/2005/8/layout/process5"/>
    <dgm:cxn modelId="{F858BFB1-87B9-4996-9031-EEB173AF3C16}" type="presOf" srcId="{2ED9D78A-B06C-438B-B9F4-06B9DBAA2FE7}" destId="{368B05CD-C5B9-4C72-B4DA-1696C09167A0}" srcOrd="1" destOrd="0" presId="urn:microsoft.com/office/officeart/2005/8/layout/process5"/>
    <dgm:cxn modelId="{9563E8C2-81C2-497F-82CF-5EB8222A0558}" type="presOf" srcId="{2EAAF57A-95F7-4C09-A263-81451876B159}" destId="{BC38311A-9186-468A-8BA5-AAAB562F93D5}" srcOrd="0" destOrd="0" presId="urn:microsoft.com/office/officeart/2005/8/layout/process5"/>
    <dgm:cxn modelId="{643F82CC-BE4C-4DF9-9357-7B1EC464701E}" type="presOf" srcId="{253A95AF-517F-4AE2-8D5E-CD6FEC5BFEF4}" destId="{3AAF74D0-7E10-417F-8A0F-921ED1F37B2F}" srcOrd="0" destOrd="0" presId="urn:microsoft.com/office/officeart/2005/8/layout/process5"/>
    <dgm:cxn modelId="{6D4114D0-F18B-44BD-B6D6-BCBB76087098}" type="presOf" srcId="{BC80D31F-01AE-42EC-88C8-34377BFE1305}" destId="{41519EC8-9F07-469A-8889-BF6E3FF84BB7}" srcOrd="0" destOrd="0" presId="urn:microsoft.com/office/officeart/2005/8/layout/process5"/>
    <dgm:cxn modelId="{6F218BD0-08BE-4033-BAAD-A422E97372E0}" srcId="{C8CA5C3A-6EBD-40EB-AC22-72C3EC9614F8}" destId="{1C9932EC-7ED4-4FB8-8130-091D68FE9143}" srcOrd="0" destOrd="0" parTransId="{3DF92AD5-2590-4BEB-AFE6-7DA3E6AE10CC}" sibTransId="{D90396DA-6E41-4679-9EDE-BA110EE393E2}"/>
    <dgm:cxn modelId="{0508D6D3-1B2E-48B9-BEFA-0F7E50545AE9}" type="presOf" srcId="{C8CA5C3A-6EBD-40EB-AC22-72C3EC9614F8}" destId="{3EDEA2ED-2FD3-41D8-92BE-9610D2C84D53}" srcOrd="0" destOrd="0" presId="urn:microsoft.com/office/officeart/2005/8/layout/process5"/>
    <dgm:cxn modelId="{9BDA9AD4-45C7-42A5-AD2A-A4F830DFC5BA}" type="presOf" srcId="{7525AFF1-AF52-4AEE-8E80-80245F151DDA}" destId="{A890DEAB-7320-42B2-ADA4-D3D8DE1F9233}" srcOrd="1" destOrd="0" presId="urn:microsoft.com/office/officeart/2005/8/layout/process5"/>
    <dgm:cxn modelId="{8CA154E6-BB82-47E5-8EEB-3447D83F1B76}" srcId="{C8CA5C3A-6EBD-40EB-AC22-72C3EC9614F8}" destId="{6E0E6DFD-D167-4F56-A6FC-E94A57ED1F8E}" srcOrd="3" destOrd="0" parTransId="{F28A349B-7215-4F01-AE80-1171AF668037}" sibTransId="{16C9F0AB-C39F-4D80-B814-187094A46301}"/>
    <dgm:cxn modelId="{D25FDBE6-3C11-466B-B7FA-F4C6BF21555A}" type="presOf" srcId="{1C9932EC-7ED4-4FB8-8130-091D68FE9143}" destId="{48EBDA67-47B7-4A73-BEA0-A205501077E9}" srcOrd="0" destOrd="0" presId="urn:microsoft.com/office/officeart/2005/8/layout/process5"/>
    <dgm:cxn modelId="{4A78A2EA-2EED-4E89-9151-BB94467DBE0C}" type="presOf" srcId="{68B29254-8C84-467E-8F27-E72E7C959D31}" destId="{1D2DE848-0734-4FAC-94AE-7C3092EEB9D6}" srcOrd="1" destOrd="0" presId="urn:microsoft.com/office/officeart/2005/8/layout/process5"/>
    <dgm:cxn modelId="{CE81DEFD-ACA7-4DAE-8DC4-5981B5E2FF7E}" type="presOf" srcId="{16C9F0AB-C39F-4D80-B814-187094A46301}" destId="{89E41B63-C25D-447C-8546-57AD262A63B4}" srcOrd="1" destOrd="0" presId="urn:microsoft.com/office/officeart/2005/8/layout/process5"/>
    <dgm:cxn modelId="{864290FE-48CD-44F0-9D03-458FE783F6C7}" type="presOf" srcId="{7525AFF1-AF52-4AEE-8E80-80245F151DDA}" destId="{0A31E25E-AF8F-4C5A-978F-7F380F3F475A}" srcOrd="0" destOrd="0" presId="urn:microsoft.com/office/officeart/2005/8/layout/process5"/>
    <dgm:cxn modelId="{D5D90C13-43B0-4BDF-9778-9E3711384C88}" type="presParOf" srcId="{3EDEA2ED-2FD3-41D8-92BE-9610D2C84D53}" destId="{48EBDA67-47B7-4A73-BEA0-A205501077E9}" srcOrd="0" destOrd="0" presId="urn:microsoft.com/office/officeart/2005/8/layout/process5"/>
    <dgm:cxn modelId="{CCDF4E15-C320-454E-8810-C31F1A66DE93}" type="presParOf" srcId="{3EDEA2ED-2FD3-41D8-92BE-9610D2C84D53}" destId="{ECC3E915-8EBA-44A6-B435-EF017F2A04A8}" srcOrd="1" destOrd="0" presId="urn:microsoft.com/office/officeart/2005/8/layout/process5"/>
    <dgm:cxn modelId="{5014581D-246D-4363-B0D1-C7C01B75D6E5}" type="presParOf" srcId="{ECC3E915-8EBA-44A6-B435-EF017F2A04A8}" destId="{D0C6850A-4B51-46E9-88D2-943715BA492F}" srcOrd="0" destOrd="0" presId="urn:microsoft.com/office/officeart/2005/8/layout/process5"/>
    <dgm:cxn modelId="{55461034-226F-44F9-9C36-F10CA44340D7}" type="presParOf" srcId="{3EDEA2ED-2FD3-41D8-92BE-9610D2C84D53}" destId="{86828134-4222-4539-9635-1C1C5476F5A8}" srcOrd="2" destOrd="0" presId="urn:microsoft.com/office/officeart/2005/8/layout/process5"/>
    <dgm:cxn modelId="{45A53E13-1B00-4AB3-97C3-D954D49E4621}" type="presParOf" srcId="{3EDEA2ED-2FD3-41D8-92BE-9610D2C84D53}" destId="{7C28D849-7D09-42AE-AE45-95DAE0D5485A}" srcOrd="3" destOrd="0" presId="urn:microsoft.com/office/officeart/2005/8/layout/process5"/>
    <dgm:cxn modelId="{F1258804-CA65-4359-B1D9-F045D2FE8497}" type="presParOf" srcId="{7C28D849-7D09-42AE-AE45-95DAE0D5485A}" destId="{465D34F4-F496-4CF9-99A4-2A7F84B241F8}" srcOrd="0" destOrd="0" presId="urn:microsoft.com/office/officeart/2005/8/layout/process5"/>
    <dgm:cxn modelId="{FF4AFDA9-3A49-4C27-B59E-47CD86604C2B}" type="presParOf" srcId="{3EDEA2ED-2FD3-41D8-92BE-9610D2C84D53}" destId="{484AB016-5169-4D1C-8D1B-04D9EC2698AF}" srcOrd="4" destOrd="0" presId="urn:microsoft.com/office/officeart/2005/8/layout/process5"/>
    <dgm:cxn modelId="{BA8F16F9-7FB9-49DA-A8E0-437C91234FF5}" type="presParOf" srcId="{3EDEA2ED-2FD3-41D8-92BE-9610D2C84D53}" destId="{3AAF74D0-7E10-417F-8A0F-921ED1F37B2F}" srcOrd="5" destOrd="0" presId="urn:microsoft.com/office/officeart/2005/8/layout/process5"/>
    <dgm:cxn modelId="{463DACAD-0667-47C1-9CEC-200C2D8198E0}" type="presParOf" srcId="{3AAF74D0-7E10-417F-8A0F-921ED1F37B2F}" destId="{03F801B6-C2B9-4DD6-9326-D8660BAA58AB}" srcOrd="0" destOrd="0" presId="urn:microsoft.com/office/officeart/2005/8/layout/process5"/>
    <dgm:cxn modelId="{29B56D14-783D-46DA-8F01-69A112D39F6A}" type="presParOf" srcId="{3EDEA2ED-2FD3-41D8-92BE-9610D2C84D53}" destId="{5B420FD5-B357-478D-BC47-87F84CC6CAF3}" srcOrd="6" destOrd="0" presId="urn:microsoft.com/office/officeart/2005/8/layout/process5"/>
    <dgm:cxn modelId="{699368C7-68FE-4BB7-9847-2B4812BA6831}" type="presParOf" srcId="{3EDEA2ED-2FD3-41D8-92BE-9610D2C84D53}" destId="{BD3D72E9-A2CF-4D82-90C2-A1D92B9424B3}" srcOrd="7" destOrd="0" presId="urn:microsoft.com/office/officeart/2005/8/layout/process5"/>
    <dgm:cxn modelId="{80F124A3-6E6C-4D50-8DFE-3C2AFAF2987F}" type="presParOf" srcId="{BD3D72E9-A2CF-4D82-90C2-A1D92B9424B3}" destId="{89E41B63-C25D-447C-8546-57AD262A63B4}" srcOrd="0" destOrd="0" presId="urn:microsoft.com/office/officeart/2005/8/layout/process5"/>
    <dgm:cxn modelId="{356BB049-8919-458E-A470-647465E0561C}" type="presParOf" srcId="{3EDEA2ED-2FD3-41D8-92BE-9610D2C84D53}" destId="{C01D191C-3C18-4A9C-B6ED-526B0EDDA593}" srcOrd="8" destOrd="0" presId="urn:microsoft.com/office/officeart/2005/8/layout/process5"/>
    <dgm:cxn modelId="{8F173086-6038-463D-A1DF-A8D1E724D834}" type="presParOf" srcId="{3EDEA2ED-2FD3-41D8-92BE-9610D2C84D53}" destId="{A04E3F2B-1EE5-4E7F-833C-8F1AA7FD3749}" srcOrd="9" destOrd="0" presId="urn:microsoft.com/office/officeart/2005/8/layout/process5"/>
    <dgm:cxn modelId="{4096119E-4E97-44A9-9C18-5F1308B363BD}" type="presParOf" srcId="{A04E3F2B-1EE5-4E7F-833C-8F1AA7FD3749}" destId="{E54B805E-CC6F-43F4-BB47-82C4423336D2}" srcOrd="0" destOrd="0" presId="urn:microsoft.com/office/officeart/2005/8/layout/process5"/>
    <dgm:cxn modelId="{C3CD9E9B-5E1D-4D57-9437-8F8EF40DB240}" type="presParOf" srcId="{3EDEA2ED-2FD3-41D8-92BE-9610D2C84D53}" destId="{8854F96B-7DD3-4A64-AD47-D4F57E04B98B}" srcOrd="10" destOrd="0" presId="urn:microsoft.com/office/officeart/2005/8/layout/process5"/>
    <dgm:cxn modelId="{44B01B55-E042-4750-87A9-496151AED7BB}" type="presParOf" srcId="{3EDEA2ED-2FD3-41D8-92BE-9610D2C84D53}" destId="{41519EC8-9F07-469A-8889-BF6E3FF84BB7}" srcOrd="11" destOrd="0" presId="urn:microsoft.com/office/officeart/2005/8/layout/process5"/>
    <dgm:cxn modelId="{E2CE8546-24E2-4A32-984A-4652F84E0715}" type="presParOf" srcId="{41519EC8-9F07-469A-8889-BF6E3FF84BB7}" destId="{480CF559-F028-4FB1-982A-A032BA00DA52}" srcOrd="0" destOrd="0" presId="urn:microsoft.com/office/officeart/2005/8/layout/process5"/>
    <dgm:cxn modelId="{E132DB7D-1003-4EE9-B775-06E0B3BF2234}" type="presParOf" srcId="{3EDEA2ED-2FD3-41D8-92BE-9610D2C84D53}" destId="{0F808A06-F014-4F2D-AAE8-6BCD05BA99E9}" srcOrd="12" destOrd="0" presId="urn:microsoft.com/office/officeart/2005/8/layout/process5"/>
    <dgm:cxn modelId="{8215371B-3826-4FF6-B2CD-04E19317967D}" type="presParOf" srcId="{3EDEA2ED-2FD3-41D8-92BE-9610D2C84D53}" destId="{024E7C6C-9EA4-447F-A4C1-826F0BB43850}" srcOrd="13" destOrd="0" presId="urn:microsoft.com/office/officeart/2005/8/layout/process5"/>
    <dgm:cxn modelId="{0F90D3CF-8D11-4954-B244-C834BB978A74}" type="presParOf" srcId="{024E7C6C-9EA4-447F-A4C1-826F0BB43850}" destId="{1D2DE848-0734-4FAC-94AE-7C3092EEB9D6}" srcOrd="0" destOrd="0" presId="urn:microsoft.com/office/officeart/2005/8/layout/process5"/>
    <dgm:cxn modelId="{2DE58B5D-9906-4118-846F-C741650B2ECE}" type="presParOf" srcId="{3EDEA2ED-2FD3-41D8-92BE-9610D2C84D53}" destId="{BC38311A-9186-468A-8BA5-AAAB562F93D5}" srcOrd="14" destOrd="0" presId="urn:microsoft.com/office/officeart/2005/8/layout/process5"/>
    <dgm:cxn modelId="{12AEAC78-A6C5-455F-92AF-02BF08C0AADE}" type="presParOf" srcId="{3EDEA2ED-2FD3-41D8-92BE-9610D2C84D53}" destId="{0A31E25E-AF8F-4C5A-978F-7F380F3F475A}" srcOrd="15" destOrd="0" presId="urn:microsoft.com/office/officeart/2005/8/layout/process5"/>
    <dgm:cxn modelId="{22018046-3306-471F-A151-EC60D572F998}" type="presParOf" srcId="{0A31E25E-AF8F-4C5A-978F-7F380F3F475A}" destId="{A890DEAB-7320-42B2-ADA4-D3D8DE1F9233}" srcOrd="0" destOrd="0" presId="urn:microsoft.com/office/officeart/2005/8/layout/process5"/>
    <dgm:cxn modelId="{24914ED6-92F5-4D03-A572-CBD82BC1665F}" type="presParOf" srcId="{3EDEA2ED-2FD3-41D8-92BE-9610D2C84D53}" destId="{8B6E3A2A-9322-46CA-9156-889B9B5A27C3}" srcOrd="16" destOrd="0" presId="urn:microsoft.com/office/officeart/2005/8/layout/process5"/>
    <dgm:cxn modelId="{3B4C1751-55EB-411D-ACC1-921D8A5B135A}" type="presParOf" srcId="{3EDEA2ED-2FD3-41D8-92BE-9610D2C84D53}" destId="{7036E356-4A3B-455A-83E0-6D6A5DEEB376}" srcOrd="17" destOrd="0" presId="urn:microsoft.com/office/officeart/2005/8/layout/process5"/>
    <dgm:cxn modelId="{33A20E12-1713-4575-9198-5BA64DA88BC0}" type="presParOf" srcId="{7036E356-4A3B-455A-83E0-6D6A5DEEB376}" destId="{368B05CD-C5B9-4C72-B4DA-1696C09167A0}" srcOrd="0" destOrd="0" presId="urn:microsoft.com/office/officeart/2005/8/layout/process5"/>
    <dgm:cxn modelId="{B3D37839-F96E-4B73-B92A-99EC33DE3F24}" type="presParOf" srcId="{3EDEA2ED-2FD3-41D8-92BE-9610D2C84D53}" destId="{61FE0440-D1BB-4256-9B96-51B167CAFABD}" srcOrd="18" destOrd="0" presId="urn:microsoft.com/office/officeart/2005/8/layout/process5"/>
    <dgm:cxn modelId="{A3E8CC02-4CC0-43AD-9DFC-8E72165B7BC7}" type="presParOf" srcId="{3EDEA2ED-2FD3-41D8-92BE-9610D2C84D53}" destId="{EA14B131-95A9-42FC-B6FF-1E73E0C1DB49}" srcOrd="19" destOrd="0" presId="urn:microsoft.com/office/officeart/2005/8/layout/process5"/>
    <dgm:cxn modelId="{442E8F00-D41D-4F2E-9CFA-F71342C5905D}" type="presParOf" srcId="{EA14B131-95A9-42FC-B6FF-1E73E0C1DB49}" destId="{B65CEB25-3239-40EB-8791-80C9EF1E802E}" srcOrd="0" destOrd="0" presId="urn:microsoft.com/office/officeart/2005/8/layout/process5"/>
    <dgm:cxn modelId="{BEEA614C-81C9-4D6A-8A9E-103C61B468DD}" type="presParOf" srcId="{3EDEA2ED-2FD3-41D8-92BE-9610D2C84D53}" destId="{9ACB3349-0C96-4790-9202-34EF0C15D10D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AA82A9-E73B-4FF9-9A2D-C5024581BA2E}" type="doc">
      <dgm:prSet loTypeId="urn:microsoft.com/office/officeart/2005/8/layout/arrow6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th-TH"/>
        </a:p>
      </dgm:t>
    </dgm:pt>
    <dgm:pt modelId="{CDCD608D-8A7C-4F74-8523-EFFBFAE41ABB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1.หลักกการจัดทำแผนการจัดการเรียนรู้ ต้องกำหนดจุดประสงค์การเรียนรู้ กำหนดแนวการจัดกิจกรรมที่จะทำให้ผู้เรียนบรรลุตามจุดประสงค์และวัดผลประเมินผลไว้อย่างชัดเจน</a:t>
          </a:r>
        </a:p>
      </dgm:t>
    </dgm:pt>
    <dgm:pt modelId="{27E0128D-82E8-49DE-A481-F39EA442E496}" type="parTrans" cxnId="{3C5DF973-7AE0-4A96-8300-6630F401C43B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D5F118AF-A0D3-43FE-A3F3-E9AE6F4E82FC}" type="sibTrans" cxnId="{3C5DF973-7AE0-4A96-8300-6630F401C43B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96C31363-C6E1-4CA7-85F3-87E882600BAD}">
      <dgm:prSet phldrT="[Text]" custT="1"/>
      <dgm:spPr/>
      <dgm:t>
        <a:bodyPr/>
        <a:lstStyle/>
        <a:p>
          <a:pPr algn="l"/>
          <a:r>
            <a:rPr lang="th-TH" sz="2200" b="1" dirty="0">
              <a:latin typeface="Angsana New" pitchFamily="18" charset="-34"/>
              <a:cs typeface="Angsana New" pitchFamily="18" charset="-34"/>
            </a:rPr>
            <a:t>2.ขั้นตอนการเขียนแผนการจัดการเรียนรู้ ต้องกำหนดการเรียนรู้ตามตัวชี้วัดของมาตรฐานการเรียนรู้เพื่อให้ผู้เรียนบรรลุตามจุดหมายของหลักสูตร</a:t>
          </a:r>
        </a:p>
      </dgm:t>
    </dgm:pt>
    <dgm:pt modelId="{04625CEC-9893-4046-98F5-EC314D49FE92}" type="parTrans" cxnId="{558A5EA5-420C-4A4F-84F0-40C435BB5DCC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36FEAA6F-952B-4F0D-A27B-8B5919CED7D5}" type="sibTrans" cxnId="{558A5EA5-420C-4A4F-84F0-40C435BB5DCC}">
      <dgm:prSet/>
      <dgm:spPr/>
      <dgm:t>
        <a:bodyPr/>
        <a:lstStyle/>
        <a:p>
          <a:pPr algn="l"/>
          <a:endParaRPr lang="th-TH" sz="2200" b="1">
            <a:latin typeface="Angsana New" pitchFamily="18" charset="-34"/>
            <a:cs typeface="Angsana New" pitchFamily="18" charset="-34"/>
          </a:endParaRPr>
        </a:p>
      </dgm:t>
    </dgm:pt>
    <dgm:pt modelId="{94DD92C7-1E70-4377-8453-21637D0AFD40}" type="pres">
      <dgm:prSet presAssocID="{BFAA82A9-E73B-4FF9-9A2D-C5024581BA2E}" presName="compositeShape" presStyleCnt="0">
        <dgm:presLayoutVars>
          <dgm:chMax val="2"/>
          <dgm:dir/>
          <dgm:resizeHandles val="exact"/>
        </dgm:presLayoutVars>
      </dgm:prSet>
      <dgm:spPr/>
    </dgm:pt>
    <dgm:pt modelId="{B93A23DC-1F0F-4AF5-9CA5-4C41CA3B0AE8}" type="pres">
      <dgm:prSet presAssocID="{BFAA82A9-E73B-4FF9-9A2D-C5024581BA2E}" presName="ribbon" presStyleLbl="node1" presStyleIdx="0" presStyleCnt="1" custScaleY="135965" custLinFactNeighborX="439" custLinFactNeighborY="2193"/>
      <dgm:spPr/>
    </dgm:pt>
    <dgm:pt modelId="{FAB6A379-5E6A-4D37-A5B7-BA940448BC62}" type="pres">
      <dgm:prSet presAssocID="{BFAA82A9-E73B-4FF9-9A2D-C5024581BA2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CFB697D-6578-48AA-9950-11E5A37CE59D}" type="pres">
      <dgm:prSet presAssocID="{BFAA82A9-E73B-4FF9-9A2D-C5024581BA2E}" presName="rightArrowText" presStyleLbl="node1" presStyleIdx="0" presStyleCnt="1" custLinFactNeighborX="1125" custLinFactNeighborY="15772">
        <dgm:presLayoutVars>
          <dgm:chMax val="0"/>
          <dgm:bulletEnabled val="1"/>
        </dgm:presLayoutVars>
      </dgm:prSet>
      <dgm:spPr/>
    </dgm:pt>
  </dgm:ptLst>
  <dgm:cxnLst>
    <dgm:cxn modelId="{B72F121B-226C-4320-9F9F-BBCE4DAADDE2}" type="presOf" srcId="{CDCD608D-8A7C-4F74-8523-EFFBFAE41ABB}" destId="{FAB6A379-5E6A-4D37-A5B7-BA940448BC62}" srcOrd="0" destOrd="0" presId="urn:microsoft.com/office/officeart/2005/8/layout/arrow6"/>
    <dgm:cxn modelId="{76D1CA51-D828-4507-B7D4-45300BB4BA41}" type="presOf" srcId="{96C31363-C6E1-4CA7-85F3-87E882600BAD}" destId="{1CFB697D-6578-48AA-9950-11E5A37CE59D}" srcOrd="0" destOrd="0" presId="urn:microsoft.com/office/officeart/2005/8/layout/arrow6"/>
    <dgm:cxn modelId="{3C5DF973-7AE0-4A96-8300-6630F401C43B}" srcId="{BFAA82A9-E73B-4FF9-9A2D-C5024581BA2E}" destId="{CDCD608D-8A7C-4F74-8523-EFFBFAE41ABB}" srcOrd="0" destOrd="0" parTransId="{27E0128D-82E8-49DE-A481-F39EA442E496}" sibTransId="{D5F118AF-A0D3-43FE-A3F3-E9AE6F4E82FC}"/>
    <dgm:cxn modelId="{558A5EA5-420C-4A4F-84F0-40C435BB5DCC}" srcId="{BFAA82A9-E73B-4FF9-9A2D-C5024581BA2E}" destId="{96C31363-C6E1-4CA7-85F3-87E882600BAD}" srcOrd="1" destOrd="0" parTransId="{04625CEC-9893-4046-98F5-EC314D49FE92}" sibTransId="{36FEAA6F-952B-4F0D-A27B-8B5919CED7D5}"/>
    <dgm:cxn modelId="{93C85FF1-087A-4FCC-A57D-7F20BE1664B1}" type="presOf" srcId="{BFAA82A9-E73B-4FF9-9A2D-C5024581BA2E}" destId="{94DD92C7-1E70-4377-8453-21637D0AFD40}" srcOrd="0" destOrd="0" presId="urn:microsoft.com/office/officeart/2005/8/layout/arrow6"/>
    <dgm:cxn modelId="{942EBC8F-B265-42EE-9176-510162A60E61}" type="presParOf" srcId="{94DD92C7-1E70-4377-8453-21637D0AFD40}" destId="{B93A23DC-1F0F-4AF5-9CA5-4C41CA3B0AE8}" srcOrd="0" destOrd="0" presId="urn:microsoft.com/office/officeart/2005/8/layout/arrow6"/>
    <dgm:cxn modelId="{A2F4526A-51C0-4C2F-8EC2-36B9F5CA4413}" type="presParOf" srcId="{94DD92C7-1E70-4377-8453-21637D0AFD40}" destId="{FAB6A379-5E6A-4D37-A5B7-BA940448BC62}" srcOrd="1" destOrd="0" presId="urn:microsoft.com/office/officeart/2005/8/layout/arrow6"/>
    <dgm:cxn modelId="{D602EBAF-B97F-455E-A133-664E07B9ED05}" type="presParOf" srcId="{94DD92C7-1E70-4377-8453-21637D0AFD40}" destId="{1CFB697D-6578-48AA-9950-11E5A37CE59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FF7892-435B-428D-BEDA-4075A4983F94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49FDC338-CC6F-4DCE-A3A6-17A133D75832}">
      <dgm:prSet phldrT="[Text]" custT="1"/>
      <dgm:spPr/>
      <dgm:t>
        <a:bodyPr/>
        <a:lstStyle/>
        <a:p>
          <a:pPr algn="l"/>
          <a:r>
            <a:rPr lang="th-TH" sz="2800" b="1">
              <a:latin typeface="Angsana New" pitchFamily="18" charset="-34"/>
              <a:cs typeface="Angsana New" pitchFamily="18" charset="-34"/>
            </a:rPr>
            <a:t>1.การปรับแนวคิดของครู ไม่ยึดติดกับเพียงเนื้อหาอย่างเดียว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6053885C-AF95-4032-B00F-D2A3559794D8}" type="parTrans" cxnId="{1F37198D-9148-4ADB-B956-84DF4D74548B}">
      <dgm:prSet/>
      <dgm:spPr/>
      <dgm:t>
        <a:bodyPr/>
        <a:lstStyle/>
        <a:p>
          <a:pPr algn="l"/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798428A-2D64-4B8F-9B54-97EB93E78710}" type="sibTrans" cxnId="{1F37198D-9148-4ADB-B956-84DF4D74548B}">
      <dgm:prSet/>
      <dgm:spPr/>
      <dgm:t>
        <a:bodyPr/>
        <a:lstStyle/>
        <a:p>
          <a:pPr algn="l"/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F153979-5151-4392-8E45-EF371F81DE3F}">
      <dgm:prSet phldrT="[Text]" custT="1"/>
      <dgm:spPr/>
      <dgm:t>
        <a:bodyPr/>
        <a:lstStyle/>
        <a:p>
          <a:pPr algn="l"/>
          <a:r>
            <a:rPr lang="th-TH" sz="2800" b="1">
              <a:latin typeface="Angsana New" pitchFamily="18" charset="-34"/>
              <a:cs typeface="Angsana New" pitchFamily="18" charset="-34"/>
            </a:rPr>
            <a:t>2.นำทฤษฎีการเรียนรู้มาใช้ เพื่อหาความรู้เพิ่มเติมจากแหล่งความรู้ทั่วไป 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639D7577-D801-407F-8D66-3B78D12283EC}" type="parTrans" cxnId="{0916FBD6-F3E3-43D1-9121-D5BF0EC8BD74}">
      <dgm:prSet/>
      <dgm:spPr/>
      <dgm:t>
        <a:bodyPr/>
        <a:lstStyle/>
        <a:p>
          <a:pPr algn="l"/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B7C86E6-C8DB-4DF6-9579-ED20DE3D2A55}" type="sibTrans" cxnId="{0916FBD6-F3E3-43D1-9121-D5BF0EC8BD74}">
      <dgm:prSet/>
      <dgm:spPr/>
      <dgm:t>
        <a:bodyPr/>
        <a:lstStyle/>
        <a:p>
          <a:pPr algn="l"/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DE46BEB-E9FE-4776-9344-EEEDC1D8D130}">
      <dgm:prSet phldrT="[Text]" custT="1"/>
      <dgm:spPr/>
      <dgm:t>
        <a:bodyPr/>
        <a:lstStyle/>
        <a:p>
          <a:pPr algn="l"/>
          <a:r>
            <a:rPr lang="th-TH" sz="2800" b="1">
              <a:latin typeface="Angsana New" pitchFamily="18" charset="-34"/>
              <a:cs typeface="Angsana New" pitchFamily="18" charset="-34"/>
            </a:rPr>
            <a:t>3.ปรับหลักสูตรให้สอดคล้องกับผู้เรียน ชุมชน และให้เป็นไปตามสภาพที่แท้จริงของแต่ละบุคคล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FA83BBB5-B02D-4B0A-8D86-F9B3D675417C}" type="parTrans" cxnId="{DCEB74E9-E775-43C8-958B-21E001DFF04F}">
      <dgm:prSet/>
      <dgm:spPr/>
      <dgm:t>
        <a:bodyPr/>
        <a:lstStyle/>
        <a:p>
          <a:pPr algn="l"/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B0D61DB-9BF0-4662-8BE1-19B5D74963CA}" type="sibTrans" cxnId="{DCEB74E9-E775-43C8-958B-21E001DFF04F}">
      <dgm:prSet/>
      <dgm:spPr/>
      <dgm:t>
        <a:bodyPr/>
        <a:lstStyle/>
        <a:p>
          <a:pPr algn="l"/>
          <a:endParaRPr lang="th-TH" sz="2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8F3A85E-346B-48F2-A897-F8F5229046E1}" type="pres">
      <dgm:prSet presAssocID="{6DFF7892-435B-428D-BEDA-4075A4983F94}" presName="Name0" presStyleCnt="0">
        <dgm:presLayoutVars>
          <dgm:dir/>
          <dgm:resizeHandles val="exact"/>
        </dgm:presLayoutVars>
      </dgm:prSet>
      <dgm:spPr/>
    </dgm:pt>
    <dgm:pt modelId="{16928DBD-F008-4332-9CC6-A3499A161B0D}" type="pres">
      <dgm:prSet presAssocID="{49FDC338-CC6F-4DCE-A3A6-17A133D75832}" presName="node" presStyleLbl="node1" presStyleIdx="0" presStyleCnt="3">
        <dgm:presLayoutVars>
          <dgm:bulletEnabled val="1"/>
        </dgm:presLayoutVars>
      </dgm:prSet>
      <dgm:spPr/>
    </dgm:pt>
    <dgm:pt modelId="{FA5AE161-91B0-4402-809B-E2FE8A95F69A}" type="pres">
      <dgm:prSet presAssocID="{6798428A-2D64-4B8F-9B54-97EB93E78710}" presName="sibTrans" presStyleLbl="sibTrans2D1" presStyleIdx="0" presStyleCnt="2"/>
      <dgm:spPr/>
    </dgm:pt>
    <dgm:pt modelId="{40CA177A-20D2-4935-8B15-99CD00162B0E}" type="pres">
      <dgm:prSet presAssocID="{6798428A-2D64-4B8F-9B54-97EB93E78710}" presName="connectorText" presStyleLbl="sibTrans2D1" presStyleIdx="0" presStyleCnt="2"/>
      <dgm:spPr/>
    </dgm:pt>
    <dgm:pt modelId="{460F5D67-EBE5-45F1-AEE2-1D8820FF48E6}" type="pres">
      <dgm:prSet presAssocID="{EF153979-5151-4392-8E45-EF371F81DE3F}" presName="node" presStyleLbl="node1" presStyleIdx="1" presStyleCnt="3">
        <dgm:presLayoutVars>
          <dgm:bulletEnabled val="1"/>
        </dgm:presLayoutVars>
      </dgm:prSet>
      <dgm:spPr/>
    </dgm:pt>
    <dgm:pt modelId="{BB496329-D381-44EE-AB18-AAA789DA779F}" type="pres">
      <dgm:prSet presAssocID="{AB7C86E6-C8DB-4DF6-9579-ED20DE3D2A55}" presName="sibTrans" presStyleLbl="sibTrans2D1" presStyleIdx="1" presStyleCnt="2"/>
      <dgm:spPr/>
    </dgm:pt>
    <dgm:pt modelId="{888A6CA5-D31C-4923-B195-D0ACFC9BF66A}" type="pres">
      <dgm:prSet presAssocID="{AB7C86E6-C8DB-4DF6-9579-ED20DE3D2A55}" presName="connectorText" presStyleLbl="sibTrans2D1" presStyleIdx="1" presStyleCnt="2"/>
      <dgm:spPr/>
    </dgm:pt>
    <dgm:pt modelId="{0F2420DE-5025-4B76-824F-8CADA2AF30E9}" type="pres">
      <dgm:prSet presAssocID="{6DE46BEB-E9FE-4776-9344-EEEDC1D8D130}" presName="node" presStyleLbl="node1" presStyleIdx="2" presStyleCnt="3">
        <dgm:presLayoutVars>
          <dgm:bulletEnabled val="1"/>
        </dgm:presLayoutVars>
      </dgm:prSet>
      <dgm:spPr/>
    </dgm:pt>
  </dgm:ptLst>
  <dgm:cxnLst>
    <dgm:cxn modelId="{BD0B1508-E77B-40E6-9C06-265FA68784D4}" type="presOf" srcId="{6798428A-2D64-4B8F-9B54-97EB93E78710}" destId="{40CA177A-20D2-4935-8B15-99CD00162B0E}" srcOrd="1" destOrd="0" presId="urn:microsoft.com/office/officeart/2005/8/layout/process1"/>
    <dgm:cxn modelId="{B1FE8F39-719B-4D99-A1C7-C93D6B71C8DC}" type="presOf" srcId="{AB7C86E6-C8DB-4DF6-9579-ED20DE3D2A55}" destId="{BB496329-D381-44EE-AB18-AAA789DA779F}" srcOrd="0" destOrd="0" presId="urn:microsoft.com/office/officeart/2005/8/layout/process1"/>
    <dgm:cxn modelId="{5C6A8241-FE08-44D5-A9AA-672DA16E37DC}" type="presOf" srcId="{AB7C86E6-C8DB-4DF6-9579-ED20DE3D2A55}" destId="{888A6CA5-D31C-4923-B195-D0ACFC9BF66A}" srcOrd="1" destOrd="0" presId="urn:microsoft.com/office/officeart/2005/8/layout/process1"/>
    <dgm:cxn modelId="{1F37198D-9148-4ADB-B956-84DF4D74548B}" srcId="{6DFF7892-435B-428D-BEDA-4075A4983F94}" destId="{49FDC338-CC6F-4DCE-A3A6-17A133D75832}" srcOrd="0" destOrd="0" parTransId="{6053885C-AF95-4032-B00F-D2A3559794D8}" sibTransId="{6798428A-2D64-4B8F-9B54-97EB93E78710}"/>
    <dgm:cxn modelId="{7C46FA8E-685F-4903-A4A7-E75EAD20B80C}" type="presOf" srcId="{EF153979-5151-4392-8E45-EF371F81DE3F}" destId="{460F5D67-EBE5-45F1-AEE2-1D8820FF48E6}" srcOrd="0" destOrd="0" presId="urn:microsoft.com/office/officeart/2005/8/layout/process1"/>
    <dgm:cxn modelId="{6E5BB5A8-6833-4C00-B877-F20DBC9A8047}" type="presOf" srcId="{49FDC338-CC6F-4DCE-A3A6-17A133D75832}" destId="{16928DBD-F008-4332-9CC6-A3499A161B0D}" srcOrd="0" destOrd="0" presId="urn:microsoft.com/office/officeart/2005/8/layout/process1"/>
    <dgm:cxn modelId="{D82BC6CD-1EBA-402B-897D-38B4CB65F41E}" type="presOf" srcId="{6DE46BEB-E9FE-4776-9344-EEEDC1D8D130}" destId="{0F2420DE-5025-4B76-824F-8CADA2AF30E9}" srcOrd="0" destOrd="0" presId="urn:microsoft.com/office/officeart/2005/8/layout/process1"/>
    <dgm:cxn modelId="{0916FBD6-F3E3-43D1-9121-D5BF0EC8BD74}" srcId="{6DFF7892-435B-428D-BEDA-4075A4983F94}" destId="{EF153979-5151-4392-8E45-EF371F81DE3F}" srcOrd="1" destOrd="0" parTransId="{639D7577-D801-407F-8D66-3B78D12283EC}" sibTransId="{AB7C86E6-C8DB-4DF6-9579-ED20DE3D2A55}"/>
    <dgm:cxn modelId="{7201B3DE-DA76-40CF-B43D-AC94938102C5}" type="presOf" srcId="{6798428A-2D64-4B8F-9B54-97EB93E78710}" destId="{FA5AE161-91B0-4402-809B-E2FE8A95F69A}" srcOrd="0" destOrd="0" presId="urn:microsoft.com/office/officeart/2005/8/layout/process1"/>
    <dgm:cxn modelId="{7D040DE6-DD8A-4662-B5CE-DF8943C7D2D2}" type="presOf" srcId="{6DFF7892-435B-428D-BEDA-4075A4983F94}" destId="{08F3A85E-346B-48F2-A897-F8F5229046E1}" srcOrd="0" destOrd="0" presId="urn:microsoft.com/office/officeart/2005/8/layout/process1"/>
    <dgm:cxn modelId="{DCEB74E9-E775-43C8-958B-21E001DFF04F}" srcId="{6DFF7892-435B-428D-BEDA-4075A4983F94}" destId="{6DE46BEB-E9FE-4776-9344-EEEDC1D8D130}" srcOrd="2" destOrd="0" parTransId="{FA83BBB5-B02D-4B0A-8D86-F9B3D675417C}" sibTransId="{4B0D61DB-9BF0-4662-8BE1-19B5D74963CA}"/>
    <dgm:cxn modelId="{4D6BAA06-BE11-4720-957C-F97D522B64D0}" type="presParOf" srcId="{08F3A85E-346B-48F2-A897-F8F5229046E1}" destId="{16928DBD-F008-4332-9CC6-A3499A161B0D}" srcOrd="0" destOrd="0" presId="urn:microsoft.com/office/officeart/2005/8/layout/process1"/>
    <dgm:cxn modelId="{1AE98C5A-1516-4A76-9697-B737470B25F9}" type="presParOf" srcId="{08F3A85E-346B-48F2-A897-F8F5229046E1}" destId="{FA5AE161-91B0-4402-809B-E2FE8A95F69A}" srcOrd="1" destOrd="0" presId="urn:microsoft.com/office/officeart/2005/8/layout/process1"/>
    <dgm:cxn modelId="{C214FE91-35A9-4AC3-9667-268886581001}" type="presParOf" srcId="{FA5AE161-91B0-4402-809B-E2FE8A95F69A}" destId="{40CA177A-20D2-4935-8B15-99CD00162B0E}" srcOrd="0" destOrd="0" presId="urn:microsoft.com/office/officeart/2005/8/layout/process1"/>
    <dgm:cxn modelId="{41527CD1-EF33-40C9-BACB-60A13BAE3F55}" type="presParOf" srcId="{08F3A85E-346B-48F2-A897-F8F5229046E1}" destId="{460F5D67-EBE5-45F1-AEE2-1D8820FF48E6}" srcOrd="2" destOrd="0" presId="urn:microsoft.com/office/officeart/2005/8/layout/process1"/>
    <dgm:cxn modelId="{C2310AA0-05F2-4D67-A24D-77E5217E5774}" type="presParOf" srcId="{08F3A85E-346B-48F2-A897-F8F5229046E1}" destId="{BB496329-D381-44EE-AB18-AAA789DA779F}" srcOrd="3" destOrd="0" presId="urn:microsoft.com/office/officeart/2005/8/layout/process1"/>
    <dgm:cxn modelId="{260E056E-BCBC-4F8E-8213-7031F8D185B0}" type="presParOf" srcId="{BB496329-D381-44EE-AB18-AAA789DA779F}" destId="{888A6CA5-D31C-4923-B195-D0ACFC9BF66A}" srcOrd="0" destOrd="0" presId="urn:microsoft.com/office/officeart/2005/8/layout/process1"/>
    <dgm:cxn modelId="{E78BE0A0-7446-4E40-82CF-7446D7849C4B}" type="presParOf" srcId="{08F3A85E-346B-48F2-A897-F8F5229046E1}" destId="{0F2420DE-5025-4B76-824F-8CADA2AF30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39D18F-CFFB-457B-8460-395AD12E42D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66C8F4F-635F-45DF-9F83-8A34C91D132A}">
      <dgm:prSet phldrT="[Text]" custT="1"/>
      <dgm:spPr/>
      <dgm:t>
        <a:bodyPr/>
        <a:lstStyle/>
        <a:p>
          <a:r>
            <a:rPr lang="th-TH" sz="24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1.</a:t>
          </a:r>
          <a:r>
            <a:rPr lang="en-US" sz="2400" b="1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 </a:t>
          </a:r>
          <a:r>
            <a:rPr lang="th-TH" sz="2400" b="1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จงสรุปหลักการ/แนวคิด/ลักษณะการจัดการเรียนรู้ ที่เน้นผู้เรียนเป็นสำคัญเป็น  ผังกราฟิก</a:t>
          </a:r>
          <a:endParaRPr lang="th-TH" sz="2400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8DD4C16E-66A8-48D9-9474-8E6F4058687C}" type="parTrans" cxnId="{E163E93B-EF68-42B0-8ECF-B95B8E264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B3121825-45D5-4F92-9958-41C076CECC2C}" type="sibTrans" cxnId="{E163E93B-EF68-42B0-8ECF-B95B8E264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63B91EC5-67EE-4AA0-B988-B5FAE384CBAB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2. </a:t>
          </a:r>
          <a:r>
            <a:rPr lang="th-TH" sz="2400" b="1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จงบอกบทบาทครูในศตวรรษที่ 21 เพิ่มเติมจากการศึกษาในเอกสารเล่มนี้ พร้อมระบุแหล่งอ้างอิงข้อมูลประกอบ</a:t>
          </a:r>
          <a:endParaRPr lang="th-TH" sz="2400" b="1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gm:t>
    </dgm:pt>
    <dgm:pt modelId="{CF773880-CAE1-4221-AF41-54965D96D42B}" type="parTrans" cxnId="{FA8988D8-BF15-45D1-83B3-491DDEE0EC2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58356A2F-DA49-4AE9-BBAC-6F32F1EFDB5C}" type="sibTrans" cxnId="{FA8988D8-BF15-45D1-83B3-491DDEE0EC2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A79D288-1851-480E-AD10-31F71621B228}" type="pres">
      <dgm:prSet presAssocID="{A239D18F-CFFB-457B-8460-395AD12E42D3}" presName="Name0" presStyleCnt="0">
        <dgm:presLayoutVars>
          <dgm:chMax val="7"/>
          <dgm:chPref val="7"/>
          <dgm:dir/>
        </dgm:presLayoutVars>
      </dgm:prSet>
      <dgm:spPr/>
    </dgm:pt>
    <dgm:pt modelId="{B38364AD-D1E6-4010-BB1B-13E2AD4878E2}" type="pres">
      <dgm:prSet presAssocID="{A239D18F-CFFB-457B-8460-395AD12E42D3}" presName="Name1" presStyleCnt="0"/>
      <dgm:spPr/>
    </dgm:pt>
    <dgm:pt modelId="{0905FB93-4A57-4B23-8FDC-07FBCC97BF86}" type="pres">
      <dgm:prSet presAssocID="{A239D18F-CFFB-457B-8460-395AD12E42D3}" presName="cycle" presStyleCnt="0"/>
      <dgm:spPr/>
    </dgm:pt>
    <dgm:pt modelId="{B16CA35F-3192-4E2B-AB82-38C4FED2C4D3}" type="pres">
      <dgm:prSet presAssocID="{A239D18F-CFFB-457B-8460-395AD12E42D3}" presName="srcNode" presStyleLbl="node1" presStyleIdx="0" presStyleCnt="2"/>
      <dgm:spPr/>
    </dgm:pt>
    <dgm:pt modelId="{C502DA9B-186B-4A98-A514-B82F09EA3394}" type="pres">
      <dgm:prSet presAssocID="{A239D18F-CFFB-457B-8460-395AD12E42D3}" presName="conn" presStyleLbl="parChTrans1D2" presStyleIdx="0" presStyleCnt="1"/>
      <dgm:spPr/>
    </dgm:pt>
    <dgm:pt modelId="{78A030E0-4FE1-440F-9572-4E0323D68E5F}" type="pres">
      <dgm:prSet presAssocID="{A239D18F-CFFB-457B-8460-395AD12E42D3}" presName="extraNode" presStyleLbl="node1" presStyleIdx="0" presStyleCnt="2"/>
      <dgm:spPr/>
    </dgm:pt>
    <dgm:pt modelId="{1C4B0286-15AA-4CF4-AEF9-87E5940EDDD9}" type="pres">
      <dgm:prSet presAssocID="{A239D18F-CFFB-457B-8460-395AD12E42D3}" presName="dstNode" presStyleLbl="node1" presStyleIdx="0" presStyleCnt="2"/>
      <dgm:spPr/>
    </dgm:pt>
    <dgm:pt modelId="{5AF88F1A-E077-4235-96DA-93DD84D72575}" type="pres">
      <dgm:prSet presAssocID="{A66C8F4F-635F-45DF-9F83-8A34C91D132A}" presName="text_1" presStyleLbl="node1" presStyleIdx="0" presStyleCnt="2" custScaleY="117467">
        <dgm:presLayoutVars>
          <dgm:bulletEnabled val="1"/>
        </dgm:presLayoutVars>
      </dgm:prSet>
      <dgm:spPr/>
    </dgm:pt>
    <dgm:pt modelId="{CD905B5E-E68B-438A-9EDB-A91DA849B0F5}" type="pres">
      <dgm:prSet presAssocID="{A66C8F4F-635F-45DF-9F83-8A34C91D132A}" presName="accent_1" presStyleCnt="0"/>
      <dgm:spPr/>
    </dgm:pt>
    <dgm:pt modelId="{D59D242C-A64C-4415-ABF3-80669D94107E}" type="pres">
      <dgm:prSet presAssocID="{A66C8F4F-635F-45DF-9F83-8A34C91D132A}" presName="accentRepeatNode" presStyleLbl="solidFgAcc1" presStyleIdx="0" presStyleCnt="2"/>
      <dgm:spPr/>
    </dgm:pt>
    <dgm:pt modelId="{917806A7-8DF0-464B-B665-E057089242CB}" type="pres">
      <dgm:prSet presAssocID="{63B91EC5-67EE-4AA0-B988-B5FAE384CBAB}" presName="text_2" presStyleLbl="node1" presStyleIdx="1" presStyleCnt="2">
        <dgm:presLayoutVars>
          <dgm:bulletEnabled val="1"/>
        </dgm:presLayoutVars>
      </dgm:prSet>
      <dgm:spPr/>
    </dgm:pt>
    <dgm:pt modelId="{704CC608-7083-4D9C-956E-7B89CEF4A848}" type="pres">
      <dgm:prSet presAssocID="{63B91EC5-67EE-4AA0-B988-B5FAE384CBAB}" presName="accent_2" presStyleCnt="0"/>
      <dgm:spPr/>
    </dgm:pt>
    <dgm:pt modelId="{9EB93C9E-8ACA-4485-977B-C67D9C807A5F}" type="pres">
      <dgm:prSet presAssocID="{63B91EC5-67EE-4AA0-B988-B5FAE384CBAB}" presName="accentRepeatNode" presStyleLbl="solidFgAcc1" presStyleIdx="1" presStyleCnt="2"/>
      <dgm:spPr/>
    </dgm:pt>
  </dgm:ptLst>
  <dgm:cxnLst>
    <dgm:cxn modelId="{3E01B616-D78C-4F21-85BE-CF8E5C0CAD38}" type="presOf" srcId="{A239D18F-CFFB-457B-8460-395AD12E42D3}" destId="{2A79D288-1851-480E-AD10-31F71621B228}" srcOrd="0" destOrd="0" presId="urn:microsoft.com/office/officeart/2008/layout/VerticalCurvedList"/>
    <dgm:cxn modelId="{E163E93B-EF68-42B0-8ECF-B95B8E264E65}" srcId="{A239D18F-CFFB-457B-8460-395AD12E42D3}" destId="{A66C8F4F-635F-45DF-9F83-8A34C91D132A}" srcOrd="0" destOrd="0" parTransId="{8DD4C16E-66A8-48D9-9474-8E6F4058687C}" sibTransId="{B3121825-45D5-4F92-9958-41C076CECC2C}"/>
    <dgm:cxn modelId="{86F2A75E-65BA-4306-A316-F74A811DCE2D}" type="presOf" srcId="{B3121825-45D5-4F92-9958-41C076CECC2C}" destId="{C502DA9B-186B-4A98-A514-B82F09EA3394}" srcOrd="0" destOrd="0" presId="urn:microsoft.com/office/officeart/2008/layout/VerticalCurvedList"/>
    <dgm:cxn modelId="{6B9210AE-9A67-4934-81DA-984E70E54E7A}" type="presOf" srcId="{A66C8F4F-635F-45DF-9F83-8A34C91D132A}" destId="{5AF88F1A-E077-4235-96DA-93DD84D72575}" srcOrd="0" destOrd="0" presId="urn:microsoft.com/office/officeart/2008/layout/VerticalCurvedList"/>
    <dgm:cxn modelId="{FA8988D8-BF15-45D1-83B3-491DDEE0EC2C}" srcId="{A239D18F-CFFB-457B-8460-395AD12E42D3}" destId="{63B91EC5-67EE-4AA0-B988-B5FAE384CBAB}" srcOrd="1" destOrd="0" parTransId="{CF773880-CAE1-4221-AF41-54965D96D42B}" sibTransId="{58356A2F-DA49-4AE9-BBAC-6F32F1EFDB5C}"/>
    <dgm:cxn modelId="{C03A7DDF-C8CC-40DA-95CA-58F17E73162D}" type="presOf" srcId="{63B91EC5-67EE-4AA0-B988-B5FAE384CBAB}" destId="{917806A7-8DF0-464B-B665-E057089242CB}" srcOrd="0" destOrd="0" presId="urn:microsoft.com/office/officeart/2008/layout/VerticalCurvedList"/>
    <dgm:cxn modelId="{90DA7D0A-6E96-4A74-84F7-8F99CA57D0C0}" type="presParOf" srcId="{2A79D288-1851-480E-AD10-31F71621B228}" destId="{B38364AD-D1E6-4010-BB1B-13E2AD4878E2}" srcOrd="0" destOrd="0" presId="urn:microsoft.com/office/officeart/2008/layout/VerticalCurvedList"/>
    <dgm:cxn modelId="{05529A36-C631-44B4-B77B-F65A5C5DBFB8}" type="presParOf" srcId="{B38364AD-D1E6-4010-BB1B-13E2AD4878E2}" destId="{0905FB93-4A57-4B23-8FDC-07FBCC97BF86}" srcOrd="0" destOrd="0" presId="urn:microsoft.com/office/officeart/2008/layout/VerticalCurvedList"/>
    <dgm:cxn modelId="{5112EC45-44DD-431A-B7B7-9CB4A5E63D4D}" type="presParOf" srcId="{0905FB93-4A57-4B23-8FDC-07FBCC97BF86}" destId="{B16CA35F-3192-4E2B-AB82-38C4FED2C4D3}" srcOrd="0" destOrd="0" presId="urn:microsoft.com/office/officeart/2008/layout/VerticalCurvedList"/>
    <dgm:cxn modelId="{AEC12543-4FD4-4E4C-9D00-EC869B3EF2BE}" type="presParOf" srcId="{0905FB93-4A57-4B23-8FDC-07FBCC97BF86}" destId="{C502DA9B-186B-4A98-A514-B82F09EA3394}" srcOrd="1" destOrd="0" presId="urn:microsoft.com/office/officeart/2008/layout/VerticalCurvedList"/>
    <dgm:cxn modelId="{9A47F985-B7F0-4BE1-8B19-55587C60BD34}" type="presParOf" srcId="{0905FB93-4A57-4B23-8FDC-07FBCC97BF86}" destId="{78A030E0-4FE1-440F-9572-4E0323D68E5F}" srcOrd="2" destOrd="0" presId="urn:microsoft.com/office/officeart/2008/layout/VerticalCurvedList"/>
    <dgm:cxn modelId="{5156613E-DE47-4C9A-BFEF-D9C895F8A1AE}" type="presParOf" srcId="{0905FB93-4A57-4B23-8FDC-07FBCC97BF86}" destId="{1C4B0286-15AA-4CF4-AEF9-87E5940EDDD9}" srcOrd="3" destOrd="0" presId="urn:microsoft.com/office/officeart/2008/layout/VerticalCurvedList"/>
    <dgm:cxn modelId="{BAA1CCAE-3AEA-4582-8A3A-3CFA0620F03A}" type="presParOf" srcId="{B38364AD-D1E6-4010-BB1B-13E2AD4878E2}" destId="{5AF88F1A-E077-4235-96DA-93DD84D72575}" srcOrd="1" destOrd="0" presId="urn:microsoft.com/office/officeart/2008/layout/VerticalCurvedList"/>
    <dgm:cxn modelId="{3FD9407D-6E0E-47AF-9366-1BC38EBA3D80}" type="presParOf" srcId="{B38364AD-D1E6-4010-BB1B-13E2AD4878E2}" destId="{CD905B5E-E68B-438A-9EDB-A91DA849B0F5}" srcOrd="2" destOrd="0" presId="urn:microsoft.com/office/officeart/2008/layout/VerticalCurvedList"/>
    <dgm:cxn modelId="{624BFCB3-7363-4151-9F61-0E8D24271F79}" type="presParOf" srcId="{CD905B5E-E68B-438A-9EDB-A91DA849B0F5}" destId="{D59D242C-A64C-4415-ABF3-80669D94107E}" srcOrd="0" destOrd="0" presId="urn:microsoft.com/office/officeart/2008/layout/VerticalCurvedList"/>
    <dgm:cxn modelId="{FC810CE9-1027-49B9-A2BD-187CDB673E40}" type="presParOf" srcId="{B38364AD-D1E6-4010-BB1B-13E2AD4878E2}" destId="{917806A7-8DF0-464B-B665-E057089242CB}" srcOrd="3" destOrd="0" presId="urn:microsoft.com/office/officeart/2008/layout/VerticalCurvedList"/>
    <dgm:cxn modelId="{1B5EC934-16F2-4652-850D-BDE1E45669CC}" type="presParOf" srcId="{B38364AD-D1E6-4010-BB1B-13E2AD4878E2}" destId="{704CC608-7083-4D9C-956E-7B89CEF4A848}" srcOrd="4" destOrd="0" presId="urn:microsoft.com/office/officeart/2008/layout/VerticalCurvedList"/>
    <dgm:cxn modelId="{1D2DAB96-F849-4C26-8470-D89F513D49C5}" type="presParOf" srcId="{704CC608-7083-4D9C-956E-7B89CEF4A848}" destId="{9EB93C9E-8ACA-4485-977B-C67D9C807A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1A82D-6340-4E03-9412-0AE6878D6799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B5C4D6BC-E7B5-4996-A62F-365A051E76F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2200" dirty="0">
              <a:latin typeface="Angsana New" pitchFamily="18" charset="-34"/>
              <a:cs typeface="Angsana New" pitchFamily="18" charset="-34"/>
            </a:rPr>
            <a:t>1.ทุกคนต้องเรียนรู้ตลอดชีวิต</a:t>
          </a:r>
        </a:p>
      </dgm:t>
    </dgm:pt>
    <dgm:pt modelId="{AAA4D6CD-68D0-4BEC-B760-BF10520C29E1}" type="parTrans" cxnId="{4663EA47-855A-453D-A7BB-6A64D122736E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2DF513C4-01FE-4D44-B1BF-2FB3ED0B91AB}" type="sibTrans" cxnId="{4663EA47-855A-453D-A7BB-6A64D122736E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5168BC3C-0340-4242-84C1-382C9A55837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200" dirty="0">
              <a:latin typeface="Angsana New" pitchFamily="18" charset="-34"/>
              <a:cs typeface="Angsana New" pitchFamily="18" charset="-34"/>
            </a:rPr>
            <a:t>2.ทักษะ 3</a:t>
          </a:r>
          <a:r>
            <a:rPr lang="en-US" sz="2200" dirty="0">
              <a:latin typeface="Angsana New" pitchFamily="18" charset="-34"/>
              <a:cs typeface="Angsana New" pitchFamily="18" charset="-34"/>
            </a:rPr>
            <a:t>R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และ </a:t>
          </a:r>
          <a:r>
            <a:rPr lang="en-US" sz="2200" dirty="0">
              <a:latin typeface="Angsana New" pitchFamily="18" charset="-34"/>
              <a:cs typeface="Angsana New" pitchFamily="18" charset="-34"/>
            </a:rPr>
            <a:t>8C</a:t>
          </a:r>
          <a:endParaRPr lang="th-TH" sz="2200" dirty="0">
            <a:latin typeface="Angsana New" pitchFamily="18" charset="-34"/>
            <a:cs typeface="Angsana New" pitchFamily="18" charset="-34"/>
          </a:endParaRPr>
        </a:p>
      </dgm:t>
    </dgm:pt>
    <dgm:pt modelId="{81B7A0F6-0CA5-44EE-8603-DFC7E5BB7D04}" type="parTrans" cxnId="{9187ED90-3511-48CB-9DB3-CF419A0CF87A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4DEB4DEA-79D8-403F-80BD-377361B35465}" type="sibTrans" cxnId="{9187ED90-3511-48CB-9DB3-CF419A0CF87A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4CE08DB4-EFE5-4E20-A37A-6F5CE0FA322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200" dirty="0">
              <a:latin typeface="Angsana New" pitchFamily="18" charset="-34"/>
              <a:cs typeface="Angsana New" pitchFamily="18" charset="-34"/>
            </a:rPr>
            <a:t>ทักษะ 3</a:t>
          </a:r>
          <a:r>
            <a:rPr lang="en-US" sz="2200" dirty="0">
              <a:latin typeface="Angsana New" pitchFamily="18" charset="-34"/>
              <a:cs typeface="Angsana New" pitchFamily="18" charset="-34"/>
            </a:rPr>
            <a:t>R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ประกอบด้วย </a:t>
          </a:r>
          <a:r>
            <a:rPr lang="en-US" sz="2200" dirty="0">
              <a:latin typeface="Angsana New" pitchFamily="18" charset="-34"/>
              <a:cs typeface="Angsana New" pitchFamily="18" charset="-34"/>
            </a:rPr>
            <a:t>Reading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การอ่าน </a:t>
          </a:r>
          <a:r>
            <a:rPr lang="en-US" sz="2200" dirty="0">
              <a:latin typeface="Angsana New" pitchFamily="18" charset="-34"/>
              <a:cs typeface="Angsana New" pitchFamily="18" charset="-34"/>
            </a:rPr>
            <a:t>(W) Riting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การเขียน และ</a:t>
          </a:r>
          <a:r>
            <a:rPr lang="en-US" sz="2200" dirty="0">
              <a:latin typeface="Angsana New" pitchFamily="18" charset="-34"/>
              <a:cs typeface="Angsana New" pitchFamily="18" charset="-34"/>
            </a:rPr>
            <a:t>(A) Rithmetics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มีความรอบรู้ด้านคณิตศาสตร์</a:t>
          </a:r>
        </a:p>
      </dgm:t>
    </dgm:pt>
    <dgm:pt modelId="{A72AACF9-C3D3-4C75-9662-FE50C3DA427B}" type="parTrans" cxnId="{FBA54FBA-634F-458E-9913-886F076C2EDB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3A59518C-2CD2-4371-A8E1-ACE2BFED9834}" type="sibTrans" cxnId="{FBA54FBA-634F-458E-9913-886F076C2EDB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2D0369DF-4C73-4BD0-A736-4C4B8DBFCAE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200" dirty="0">
              <a:latin typeface="Angsana New" pitchFamily="18" charset="-34"/>
              <a:cs typeface="Angsana New" pitchFamily="18" charset="-34"/>
            </a:rPr>
            <a:t>ทักษะ7</a:t>
          </a:r>
          <a:r>
            <a:rPr lang="en-US" sz="2200">
              <a:latin typeface="Angsana New" pitchFamily="18" charset="-34"/>
              <a:cs typeface="Angsana New" pitchFamily="18" charset="-34"/>
            </a:rPr>
            <a:t>C</a:t>
          </a:r>
          <a:r>
            <a:rPr lang="th-TH" sz="2200">
              <a:latin typeface="Angsana New" pitchFamily="18" charset="-34"/>
              <a:cs typeface="Angsana New" pitchFamily="18" charset="-34"/>
            </a:rPr>
            <a:t> ประกอบด้วย </a:t>
          </a:r>
          <a:endParaRPr lang="th-TH" sz="2200" dirty="0">
            <a:latin typeface="Angsana New" pitchFamily="18" charset="-34"/>
            <a:cs typeface="Angsana New" pitchFamily="18" charset="-34"/>
          </a:endParaRPr>
        </a:p>
      </dgm:t>
    </dgm:pt>
    <dgm:pt modelId="{AE0968AB-EEFB-4CE5-BD74-841821E33EA1}" type="parTrans" cxnId="{CED9D882-C990-42AA-B336-51CDCE576734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0A42D459-F0DC-4CB9-8DF0-319EE73765D9}" type="sibTrans" cxnId="{CED9D882-C990-42AA-B336-51CDCE576734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77CD8004-AD4D-4FDD-B1DF-9EFAF3E6F88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Creativity &amp; innovation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ความคิดริเริ่มสร้างสรรค์ และนวัตกรรม</a:t>
          </a:r>
        </a:p>
      </dgm:t>
    </dgm:pt>
    <dgm:pt modelId="{18849E69-AC77-4AA8-A927-D69F471B531A}" type="parTrans" cxnId="{B89D7847-5FA8-41F8-B2AF-2501BFD0451A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A5D31093-AA52-4AB5-8C0A-242AF61D4CCC}" type="sibTrans" cxnId="{B89D7847-5FA8-41F8-B2AF-2501BFD0451A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3EA7B65B-8F10-47C2-B3ED-AE39B62372E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Cross-cultural understanding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เข้าใจและแสดงออกทางวัฒนธรรมอย่างเหมาะสม</a:t>
          </a:r>
        </a:p>
      </dgm:t>
    </dgm:pt>
    <dgm:pt modelId="{D4FBE4D7-B76D-4648-A5E4-240AB7AEA2BC}" type="parTrans" cxnId="{50C636CB-A070-439E-AEFF-E418BCB5A3D0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82C1D284-B5D3-488F-B2B6-4FD175ABF816}" type="sibTrans" cxnId="{50C636CB-A070-439E-AEFF-E418BCB5A3D0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9BA21794-454E-45D1-929D-BB43930A26E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Collaboration, teamwork &amp; leadership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การทำงานร่วมกัน และภาวะผู้นำ</a:t>
          </a:r>
        </a:p>
      </dgm:t>
    </dgm:pt>
    <dgm:pt modelId="{FEAFA8D1-825A-404F-AB32-D66E2E74CE0F}" type="parTrans" cxnId="{AF0CA6B2-3C76-4652-A50E-BCEE0D14C5C3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B8581206-FCAF-4B3B-AF13-A2DB2F520C7A}" type="sibTrans" cxnId="{AF0CA6B2-3C76-4652-A50E-BCEE0D14C5C3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076F40EE-E2AE-48C3-9E70-9EA6BC13405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Career &amp; learning skills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ทักษะอาชีพ และการเรียนรู้</a:t>
          </a:r>
        </a:p>
      </dgm:t>
    </dgm:pt>
    <dgm:pt modelId="{3889F024-75F3-46D7-8001-05759F857FB7}" type="parTrans" cxnId="{B5E8BFB5-AB47-496F-BDBD-918C29F31903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5814A6D4-F396-48DC-B52F-FC3C3C601A1B}" type="sibTrans" cxnId="{B5E8BFB5-AB47-496F-BDBD-918C29F31903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C4DA5F4E-BA4D-4139-8F54-2B31450F0A1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Communication, information &amp; media literacy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การสื่อสาร สารสนเทศและสื่อ</a:t>
          </a:r>
        </a:p>
      </dgm:t>
    </dgm:pt>
    <dgm:pt modelId="{0E024D51-BCB8-4564-8282-2AC3E807A723}" type="parTrans" cxnId="{6FBA1BFC-F3D9-4244-86C3-B6D8E21FE270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FFD8BBA7-A628-4441-8CCC-4AE9844C4A04}" type="sibTrans" cxnId="{6FBA1BFC-F3D9-4244-86C3-B6D8E21FE270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6F79CB32-3463-4B20-82DB-36D1F651752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Computing &amp; ICT literacy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ความรอบรู้ทางด้านคอมพิวเตอร์และเทคโนโลยี</a:t>
          </a:r>
        </a:p>
      </dgm:t>
    </dgm:pt>
    <dgm:pt modelId="{4B046556-8BA7-4096-8990-77D13675B05F}" type="parTrans" cxnId="{39326442-3549-4BD4-A513-FB82C327FE44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A32B4412-4368-4DC2-B4D4-8393B4814EB3}" type="sibTrans" cxnId="{39326442-3549-4BD4-A513-FB82C327FE44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2BE0704D-0341-40AF-AB8B-E0EC2C10506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Critical thinking &amp; problem solving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การคิดวิเคราะห์และการแก้ปัญหา</a:t>
          </a:r>
        </a:p>
      </dgm:t>
    </dgm:pt>
    <dgm:pt modelId="{1AA17326-B896-4553-BB19-EE1FE39684DF}" type="sibTrans" cxnId="{ABB834A5-5396-494E-9EB8-78AD47C611B8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3DEC58CB-CD85-4A00-A17B-E67E97EEB464}" type="parTrans" cxnId="{ABB834A5-5396-494E-9EB8-78AD47C611B8}">
      <dgm:prSet/>
      <dgm:spPr/>
      <dgm:t>
        <a:bodyPr/>
        <a:lstStyle/>
        <a:p>
          <a:endParaRPr lang="th-TH" sz="2200">
            <a:latin typeface="Angsana New" pitchFamily="18" charset="-34"/>
            <a:cs typeface="Angsana New" pitchFamily="18" charset="-34"/>
          </a:endParaRPr>
        </a:p>
      </dgm:t>
    </dgm:pt>
    <dgm:pt modelId="{1635CBDB-5EBE-40AA-91B9-9B52C0826B8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 sz="2200" dirty="0">
            <a:latin typeface="Angsana New" pitchFamily="18" charset="-34"/>
            <a:cs typeface="Angsana New" pitchFamily="18" charset="-34"/>
          </a:endParaRPr>
        </a:p>
      </dgm:t>
    </dgm:pt>
    <dgm:pt modelId="{6FE5B485-490A-4E5A-B1C2-B60825016D34}" type="parTrans" cxnId="{F61270E0-00F6-4FB5-BFC4-4DF44B5D22F7}">
      <dgm:prSet/>
      <dgm:spPr/>
      <dgm:t>
        <a:bodyPr/>
        <a:lstStyle/>
        <a:p>
          <a:endParaRPr lang="th-TH"/>
        </a:p>
      </dgm:t>
    </dgm:pt>
    <dgm:pt modelId="{5CF2CF30-F45D-4152-9AC5-698626A55DBC}" type="sibTrans" cxnId="{F61270E0-00F6-4FB5-BFC4-4DF44B5D22F7}">
      <dgm:prSet/>
      <dgm:spPr/>
      <dgm:t>
        <a:bodyPr/>
        <a:lstStyle/>
        <a:p>
          <a:endParaRPr lang="th-TH"/>
        </a:p>
      </dgm:t>
    </dgm:pt>
    <dgm:pt modelId="{CBACD823-184A-4A7F-8BE0-67ABB164117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>
              <a:latin typeface="Angsana New" pitchFamily="18" charset="-34"/>
              <a:cs typeface="Angsana New" pitchFamily="18" charset="-34"/>
            </a:rPr>
            <a:t>Compassion </a:t>
          </a:r>
          <a:r>
            <a:rPr lang="th-TH" sz="2200" dirty="0">
              <a:latin typeface="Angsana New" pitchFamily="18" charset="-34"/>
              <a:cs typeface="Angsana New" pitchFamily="18" charset="-34"/>
            </a:rPr>
            <a:t>ความมีเมตตากรุณา (วินัย คุณธรรม จริยธรรม)</a:t>
          </a:r>
        </a:p>
      </dgm:t>
    </dgm:pt>
    <dgm:pt modelId="{965F90CB-69E8-459D-98F2-68A25B516574}" type="parTrans" cxnId="{E82B8579-7F5C-43A9-807F-14AE17791F80}">
      <dgm:prSet/>
      <dgm:spPr/>
    </dgm:pt>
    <dgm:pt modelId="{A9A29832-2F15-4541-A9B2-174162E86D2C}" type="sibTrans" cxnId="{E82B8579-7F5C-43A9-807F-14AE17791F80}">
      <dgm:prSet/>
      <dgm:spPr/>
    </dgm:pt>
    <dgm:pt modelId="{C09E10AB-ECB7-4A32-BA2C-DE13664F7D11}" type="pres">
      <dgm:prSet presAssocID="{49E1A82D-6340-4E03-9412-0AE6878D6799}" presName="diagram" presStyleCnt="0">
        <dgm:presLayoutVars>
          <dgm:dir/>
          <dgm:resizeHandles val="exact"/>
        </dgm:presLayoutVars>
      </dgm:prSet>
      <dgm:spPr/>
    </dgm:pt>
    <dgm:pt modelId="{C9F31F82-96E1-4B08-B9D3-F0233F615882}" type="pres">
      <dgm:prSet presAssocID="{B5C4D6BC-E7B5-4996-A62F-365A051E76F9}" presName="node" presStyleLbl="node1" presStyleIdx="0" presStyleCnt="2" custScaleX="188476" custScaleY="26644" custLinFactNeighborX="-93947" custLinFactNeighborY="5690">
        <dgm:presLayoutVars>
          <dgm:bulletEnabled val="1"/>
        </dgm:presLayoutVars>
      </dgm:prSet>
      <dgm:spPr/>
    </dgm:pt>
    <dgm:pt modelId="{B53526D4-610E-4162-B141-54BF8E32CBB4}" type="pres">
      <dgm:prSet presAssocID="{2DF513C4-01FE-4D44-B1BF-2FB3ED0B91AB}" presName="sibTrans" presStyleCnt="0"/>
      <dgm:spPr/>
    </dgm:pt>
    <dgm:pt modelId="{975CFEFF-2D89-4329-B41B-417E5FE46B8B}" type="pres">
      <dgm:prSet presAssocID="{5168BC3C-0340-4242-84C1-382C9A558370}" presName="node" presStyleLbl="node1" presStyleIdx="1" presStyleCnt="2" custScaleX="424456" custScaleY="361547" custLinFactNeighborX="-220" custLinFactNeighborY="-9812">
        <dgm:presLayoutVars>
          <dgm:bulletEnabled val="1"/>
        </dgm:presLayoutVars>
      </dgm:prSet>
      <dgm:spPr/>
    </dgm:pt>
  </dgm:ptLst>
  <dgm:cxnLst>
    <dgm:cxn modelId="{63E93C13-4F92-45AB-AADE-9C86A98F79EE}" type="presOf" srcId="{5168BC3C-0340-4242-84C1-382C9A558370}" destId="{975CFEFF-2D89-4329-B41B-417E5FE46B8B}" srcOrd="0" destOrd="0" presId="urn:microsoft.com/office/officeart/2005/8/layout/default#1"/>
    <dgm:cxn modelId="{4E645E5E-F4E4-4F8C-BB7C-DE3AAB0B6FBC}" type="presOf" srcId="{CBACD823-184A-4A7F-8BE0-67ABB1641174}" destId="{975CFEFF-2D89-4329-B41B-417E5FE46B8B}" srcOrd="0" destOrd="10" presId="urn:microsoft.com/office/officeart/2005/8/layout/default#1"/>
    <dgm:cxn modelId="{39326442-3549-4BD4-A513-FB82C327FE44}" srcId="{2D0369DF-4C73-4BD0-A736-4C4B8DBFCAEA}" destId="{6F79CB32-3463-4B20-82DB-36D1F6517528}" srcOrd="5" destOrd="0" parTransId="{4B046556-8BA7-4096-8990-77D13675B05F}" sibTransId="{A32B4412-4368-4DC2-B4D4-8393B4814EB3}"/>
    <dgm:cxn modelId="{B89D7847-5FA8-41F8-B2AF-2501BFD0451A}" srcId="{2D0369DF-4C73-4BD0-A736-4C4B8DBFCAEA}" destId="{77CD8004-AD4D-4FDD-B1DF-9EFAF3E6F886}" srcOrd="1" destOrd="0" parTransId="{18849E69-AC77-4AA8-A927-D69F471B531A}" sibTransId="{A5D31093-AA52-4AB5-8C0A-242AF61D4CCC}"/>
    <dgm:cxn modelId="{4663EA47-855A-453D-A7BB-6A64D122736E}" srcId="{49E1A82D-6340-4E03-9412-0AE6878D6799}" destId="{B5C4D6BC-E7B5-4996-A62F-365A051E76F9}" srcOrd="0" destOrd="0" parTransId="{AAA4D6CD-68D0-4BEC-B760-BF10520C29E1}" sibTransId="{2DF513C4-01FE-4D44-B1BF-2FB3ED0B91AB}"/>
    <dgm:cxn modelId="{B8B4016E-DD31-4DE2-B884-C2EA04E419AC}" type="presOf" srcId="{2D0369DF-4C73-4BD0-A736-4C4B8DBFCAEA}" destId="{975CFEFF-2D89-4329-B41B-417E5FE46B8B}" srcOrd="0" destOrd="2" presId="urn:microsoft.com/office/officeart/2005/8/layout/default#1"/>
    <dgm:cxn modelId="{E82B8579-7F5C-43A9-807F-14AE17791F80}" srcId="{2D0369DF-4C73-4BD0-A736-4C4B8DBFCAEA}" destId="{CBACD823-184A-4A7F-8BE0-67ABB1641174}" srcOrd="7" destOrd="0" parTransId="{965F90CB-69E8-459D-98F2-68A25B516574}" sibTransId="{A9A29832-2F15-4541-A9B2-174162E86D2C}"/>
    <dgm:cxn modelId="{48B87D7C-6C54-47FB-B525-2F052E3A26C1}" type="presOf" srcId="{9BA21794-454E-45D1-929D-BB43930A26E6}" destId="{975CFEFF-2D89-4329-B41B-417E5FE46B8B}" srcOrd="0" destOrd="6" presId="urn:microsoft.com/office/officeart/2005/8/layout/default#1"/>
    <dgm:cxn modelId="{CED9D882-C990-42AA-B336-51CDCE576734}" srcId="{5168BC3C-0340-4242-84C1-382C9A558370}" destId="{2D0369DF-4C73-4BD0-A736-4C4B8DBFCAEA}" srcOrd="1" destOrd="0" parTransId="{AE0968AB-EEFB-4CE5-BD74-841821E33EA1}" sibTransId="{0A42D459-F0DC-4CB9-8DF0-319EE73765D9}"/>
    <dgm:cxn modelId="{584FEA90-1096-4947-B9F3-8F5E3F12EBB9}" type="presOf" srcId="{77CD8004-AD4D-4FDD-B1DF-9EFAF3E6F886}" destId="{975CFEFF-2D89-4329-B41B-417E5FE46B8B}" srcOrd="0" destOrd="4" presId="urn:microsoft.com/office/officeart/2005/8/layout/default#1"/>
    <dgm:cxn modelId="{9187ED90-3511-48CB-9DB3-CF419A0CF87A}" srcId="{49E1A82D-6340-4E03-9412-0AE6878D6799}" destId="{5168BC3C-0340-4242-84C1-382C9A558370}" srcOrd="1" destOrd="0" parTransId="{81B7A0F6-0CA5-44EE-8603-DFC7E5BB7D04}" sibTransId="{4DEB4DEA-79D8-403F-80BD-377361B35465}"/>
    <dgm:cxn modelId="{ABB834A5-5396-494E-9EB8-78AD47C611B8}" srcId="{2D0369DF-4C73-4BD0-A736-4C4B8DBFCAEA}" destId="{2BE0704D-0341-40AF-AB8B-E0EC2C105067}" srcOrd="0" destOrd="0" parTransId="{3DEC58CB-CD85-4A00-A17B-E67E97EEB464}" sibTransId="{1AA17326-B896-4553-BB19-EE1FE39684DF}"/>
    <dgm:cxn modelId="{AF0CA6B2-3C76-4652-A50E-BCEE0D14C5C3}" srcId="{2D0369DF-4C73-4BD0-A736-4C4B8DBFCAEA}" destId="{9BA21794-454E-45D1-929D-BB43930A26E6}" srcOrd="3" destOrd="0" parTransId="{FEAFA8D1-825A-404F-AB32-D66E2E74CE0F}" sibTransId="{B8581206-FCAF-4B3B-AF13-A2DB2F520C7A}"/>
    <dgm:cxn modelId="{43207DB3-0700-4B0C-8E51-B82DEF954C57}" type="presOf" srcId="{C4DA5F4E-BA4D-4139-8F54-2B31450F0A13}" destId="{975CFEFF-2D89-4329-B41B-417E5FE46B8B}" srcOrd="0" destOrd="7" presId="urn:microsoft.com/office/officeart/2005/8/layout/default#1"/>
    <dgm:cxn modelId="{B5E8BFB5-AB47-496F-BDBD-918C29F31903}" srcId="{2D0369DF-4C73-4BD0-A736-4C4B8DBFCAEA}" destId="{076F40EE-E2AE-48C3-9E70-9EA6BC134050}" srcOrd="6" destOrd="0" parTransId="{3889F024-75F3-46D7-8001-05759F857FB7}" sibTransId="{5814A6D4-F396-48DC-B52F-FC3C3C601A1B}"/>
    <dgm:cxn modelId="{0D5472B6-57C9-4C18-9DC5-9D380E7719E1}" type="presOf" srcId="{3EA7B65B-8F10-47C2-B3ED-AE39B62372EB}" destId="{975CFEFF-2D89-4329-B41B-417E5FE46B8B}" srcOrd="0" destOrd="5" presId="urn:microsoft.com/office/officeart/2005/8/layout/default#1"/>
    <dgm:cxn modelId="{FBA54FBA-634F-458E-9913-886F076C2EDB}" srcId="{5168BC3C-0340-4242-84C1-382C9A558370}" destId="{4CE08DB4-EFE5-4E20-A37A-6F5CE0FA3223}" srcOrd="0" destOrd="0" parTransId="{A72AACF9-C3D3-4C75-9662-FE50C3DA427B}" sibTransId="{3A59518C-2CD2-4371-A8E1-ACE2BFED9834}"/>
    <dgm:cxn modelId="{413CDAC4-DE04-4815-B8A1-895AC35F0241}" type="presOf" srcId="{B5C4D6BC-E7B5-4996-A62F-365A051E76F9}" destId="{C9F31F82-96E1-4B08-B9D3-F0233F615882}" srcOrd="0" destOrd="0" presId="urn:microsoft.com/office/officeart/2005/8/layout/default#1"/>
    <dgm:cxn modelId="{536CF9C7-612B-4B0D-9BEF-D43CFC49910E}" type="presOf" srcId="{6F79CB32-3463-4B20-82DB-36D1F6517528}" destId="{975CFEFF-2D89-4329-B41B-417E5FE46B8B}" srcOrd="0" destOrd="8" presId="urn:microsoft.com/office/officeart/2005/8/layout/default#1"/>
    <dgm:cxn modelId="{50C636CB-A070-439E-AEFF-E418BCB5A3D0}" srcId="{2D0369DF-4C73-4BD0-A736-4C4B8DBFCAEA}" destId="{3EA7B65B-8F10-47C2-B3ED-AE39B62372EB}" srcOrd="2" destOrd="0" parTransId="{D4FBE4D7-B76D-4648-A5E4-240AB7AEA2BC}" sibTransId="{82C1D284-B5D3-488F-B2B6-4FD175ABF816}"/>
    <dgm:cxn modelId="{320065D3-7BF6-4ECF-8923-4745F26A22EE}" type="presOf" srcId="{49E1A82D-6340-4E03-9412-0AE6878D6799}" destId="{C09E10AB-ECB7-4A32-BA2C-DE13664F7D11}" srcOrd="0" destOrd="0" presId="urn:microsoft.com/office/officeart/2005/8/layout/default#1"/>
    <dgm:cxn modelId="{84D811D6-3018-42E4-B709-332ACA4ED1EB}" type="presOf" srcId="{2BE0704D-0341-40AF-AB8B-E0EC2C105067}" destId="{975CFEFF-2D89-4329-B41B-417E5FE46B8B}" srcOrd="0" destOrd="3" presId="urn:microsoft.com/office/officeart/2005/8/layout/default#1"/>
    <dgm:cxn modelId="{F61270E0-00F6-4FB5-BFC4-4DF44B5D22F7}" srcId="{2D0369DF-4C73-4BD0-A736-4C4B8DBFCAEA}" destId="{1635CBDB-5EBE-40AA-91B9-9B52C0826B84}" srcOrd="8" destOrd="0" parTransId="{6FE5B485-490A-4E5A-B1C2-B60825016D34}" sibTransId="{5CF2CF30-F45D-4152-9AC5-698626A55DBC}"/>
    <dgm:cxn modelId="{93EC10E1-9310-4219-9407-AC063BE7E854}" type="presOf" srcId="{4CE08DB4-EFE5-4E20-A37A-6F5CE0FA3223}" destId="{975CFEFF-2D89-4329-B41B-417E5FE46B8B}" srcOrd="0" destOrd="1" presId="urn:microsoft.com/office/officeart/2005/8/layout/default#1"/>
    <dgm:cxn modelId="{917CDAE4-D9E5-4063-97DC-B18622BEC533}" type="presOf" srcId="{1635CBDB-5EBE-40AA-91B9-9B52C0826B84}" destId="{975CFEFF-2D89-4329-B41B-417E5FE46B8B}" srcOrd="0" destOrd="11" presId="urn:microsoft.com/office/officeart/2005/8/layout/default#1"/>
    <dgm:cxn modelId="{16099CED-2DDC-4E5C-8583-1D45F3A0453B}" type="presOf" srcId="{076F40EE-E2AE-48C3-9E70-9EA6BC134050}" destId="{975CFEFF-2D89-4329-B41B-417E5FE46B8B}" srcOrd="0" destOrd="9" presId="urn:microsoft.com/office/officeart/2005/8/layout/default#1"/>
    <dgm:cxn modelId="{6FBA1BFC-F3D9-4244-86C3-B6D8E21FE270}" srcId="{2D0369DF-4C73-4BD0-A736-4C4B8DBFCAEA}" destId="{C4DA5F4E-BA4D-4139-8F54-2B31450F0A13}" srcOrd="4" destOrd="0" parTransId="{0E024D51-BCB8-4564-8282-2AC3E807A723}" sibTransId="{FFD8BBA7-A628-4441-8CCC-4AE9844C4A04}"/>
    <dgm:cxn modelId="{5B8F9055-902F-4544-880E-4F38CC634F4D}" type="presParOf" srcId="{C09E10AB-ECB7-4A32-BA2C-DE13664F7D11}" destId="{C9F31F82-96E1-4B08-B9D3-F0233F615882}" srcOrd="0" destOrd="0" presId="urn:microsoft.com/office/officeart/2005/8/layout/default#1"/>
    <dgm:cxn modelId="{3BBD2F1A-837C-4573-9394-75A2C079E7EE}" type="presParOf" srcId="{C09E10AB-ECB7-4A32-BA2C-DE13664F7D11}" destId="{B53526D4-610E-4162-B141-54BF8E32CBB4}" srcOrd="1" destOrd="0" presId="urn:microsoft.com/office/officeart/2005/8/layout/default#1"/>
    <dgm:cxn modelId="{E719097E-13CC-4093-AC0E-252B841BFB14}" type="presParOf" srcId="{C09E10AB-ECB7-4A32-BA2C-DE13664F7D11}" destId="{975CFEFF-2D89-4329-B41B-417E5FE46B8B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77392-9E99-4D05-8C37-54EBC9811E45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D4EB6E44-643C-4BCB-872E-945313C9FDDC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1.เรียนรู้โดยลงมือกระทำเพื่อให้เกิดทักษะ</a:t>
          </a:r>
        </a:p>
      </dgm:t>
    </dgm:pt>
    <dgm:pt modelId="{5BCE29CA-DF71-4027-82BB-26E925B4C430}" type="parTrans" cxnId="{FE7DE52A-220A-4D25-8336-191047684402}">
      <dgm:prSet/>
      <dgm:spPr/>
      <dgm:t>
        <a:bodyPr/>
        <a:lstStyle/>
        <a:p>
          <a:endParaRPr lang="th-TH" sz="2400">
            <a:latin typeface="AngsanaUPC" pitchFamily="18" charset="-34"/>
            <a:cs typeface="AngsanaUPC" pitchFamily="18" charset="-34"/>
          </a:endParaRPr>
        </a:p>
      </dgm:t>
    </dgm:pt>
    <dgm:pt modelId="{676EFA34-6947-4DD4-9263-A5F6B330C61D}" type="sibTrans" cxnId="{FE7DE52A-220A-4D25-8336-191047684402}">
      <dgm:prSet custT="1"/>
      <dgm:spPr/>
      <dgm:t>
        <a:bodyPr/>
        <a:lstStyle/>
        <a:p>
          <a:endParaRPr lang="th-TH" sz="1800">
            <a:latin typeface="AngsanaUPC" pitchFamily="18" charset="-34"/>
            <a:cs typeface="AngsanaUPC" pitchFamily="18" charset="-34"/>
          </a:endParaRPr>
        </a:p>
      </dgm:t>
    </dgm:pt>
    <dgm:pt modelId="{EAC90BB9-98DD-41F5-BFD0-379F905343DC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200" dirty="0">
              <a:latin typeface="AngsanaUPC" pitchFamily="18" charset="-34"/>
              <a:cs typeface="AngsanaUPC" pitchFamily="18" charset="-34"/>
            </a:rPr>
            <a:t>2.เป้าหมายของทักษะที่ต้องการให้เกิด คือ การสร้างแรงบันดาลใจ  ทักษะการร่วมมือ ทักษะการมีวินัยในตนเอง</a:t>
          </a:r>
        </a:p>
      </dgm:t>
    </dgm:pt>
    <dgm:pt modelId="{78BAB03B-E80B-4652-B670-931876BAC3E1}" type="parTrans" cxnId="{7FBBC742-7968-4DFB-83AF-2F9991B7CE65}">
      <dgm:prSet/>
      <dgm:spPr/>
      <dgm:t>
        <a:bodyPr/>
        <a:lstStyle/>
        <a:p>
          <a:endParaRPr lang="th-TH" sz="2400">
            <a:latin typeface="AngsanaUPC" pitchFamily="18" charset="-34"/>
            <a:cs typeface="AngsanaUPC" pitchFamily="18" charset="-34"/>
          </a:endParaRPr>
        </a:p>
      </dgm:t>
    </dgm:pt>
    <dgm:pt modelId="{07725EA2-02D1-4D74-B1B7-E34044130CB7}" type="sibTrans" cxnId="{7FBBC742-7968-4DFB-83AF-2F9991B7CE65}">
      <dgm:prSet custT="1"/>
      <dgm:spPr/>
      <dgm:t>
        <a:bodyPr/>
        <a:lstStyle/>
        <a:p>
          <a:endParaRPr lang="th-TH" sz="1800">
            <a:latin typeface="AngsanaUPC" pitchFamily="18" charset="-34"/>
            <a:cs typeface="AngsanaUPC" pitchFamily="18" charset="-34"/>
          </a:endParaRPr>
        </a:p>
      </dgm:t>
    </dgm:pt>
    <dgm:pt modelId="{33E21CF0-6A3A-4520-ADE2-1AE8EA053536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2400" dirty="0">
              <a:latin typeface="AngsanaUPC" pitchFamily="18" charset="-34"/>
              <a:cs typeface="AngsanaUPC" pitchFamily="18" charset="-34"/>
            </a:rPr>
            <a:t>3.เรียนโดยการลงมือทำกันเป็นทีม </a:t>
          </a:r>
        </a:p>
      </dgm:t>
    </dgm:pt>
    <dgm:pt modelId="{6F9AD522-643F-4F46-B75F-D053FF9E66C9}" type="parTrans" cxnId="{C4A32E46-894E-4E9C-B3D4-B6C365D08708}">
      <dgm:prSet/>
      <dgm:spPr/>
      <dgm:t>
        <a:bodyPr/>
        <a:lstStyle/>
        <a:p>
          <a:endParaRPr lang="th-TH" sz="2400">
            <a:latin typeface="AngsanaUPC" pitchFamily="18" charset="-34"/>
            <a:cs typeface="AngsanaUPC" pitchFamily="18" charset="-34"/>
          </a:endParaRPr>
        </a:p>
      </dgm:t>
    </dgm:pt>
    <dgm:pt modelId="{4A845D5D-1AC4-4999-9BDD-C5CF404D854B}" type="sibTrans" cxnId="{C4A32E46-894E-4E9C-B3D4-B6C365D08708}">
      <dgm:prSet/>
      <dgm:spPr/>
      <dgm:t>
        <a:bodyPr/>
        <a:lstStyle/>
        <a:p>
          <a:endParaRPr lang="th-TH" sz="2400">
            <a:latin typeface="AngsanaUPC" pitchFamily="18" charset="-34"/>
            <a:cs typeface="AngsanaUPC" pitchFamily="18" charset="-34"/>
          </a:endParaRPr>
        </a:p>
      </dgm:t>
    </dgm:pt>
    <dgm:pt modelId="{0AD0D293-6D0D-45C9-873C-80B4BFB6653B}" type="pres">
      <dgm:prSet presAssocID="{69177392-9E99-4D05-8C37-54EBC9811E45}" presName="Name0" presStyleCnt="0">
        <dgm:presLayoutVars>
          <dgm:dir/>
          <dgm:resizeHandles val="exact"/>
        </dgm:presLayoutVars>
      </dgm:prSet>
      <dgm:spPr/>
    </dgm:pt>
    <dgm:pt modelId="{5BBB371C-0805-4C97-8DEC-1A5092EBB789}" type="pres">
      <dgm:prSet presAssocID="{D4EB6E44-643C-4BCB-872E-945313C9FDDC}" presName="node" presStyleLbl="node1" presStyleIdx="0" presStyleCnt="3">
        <dgm:presLayoutVars>
          <dgm:bulletEnabled val="1"/>
        </dgm:presLayoutVars>
      </dgm:prSet>
      <dgm:spPr/>
    </dgm:pt>
    <dgm:pt modelId="{0C5BB69F-85D8-46E4-8620-F8320E437B33}" type="pres">
      <dgm:prSet presAssocID="{676EFA34-6947-4DD4-9263-A5F6B330C61D}" presName="sibTrans" presStyleLbl="sibTrans2D1" presStyleIdx="0" presStyleCnt="2"/>
      <dgm:spPr/>
    </dgm:pt>
    <dgm:pt modelId="{CC535736-8298-486D-922D-23C8D80D510E}" type="pres">
      <dgm:prSet presAssocID="{676EFA34-6947-4DD4-9263-A5F6B330C61D}" presName="connectorText" presStyleLbl="sibTrans2D1" presStyleIdx="0" presStyleCnt="2"/>
      <dgm:spPr/>
    </dgm:pt>
    <dgm:pt modelId="{336748F7-83EB-4458-87C8-31B9807143DB}" type="pres">
      <dgm:prSet presAssocID="{EAC90BB9-98DD-41F5-BFD0-379F905343DC}" presName="node" presStyleLbl="node1" presStyleIdx="1" presStyleCnt="3" custScaleX="158466">
        <dgm:presLayoutVars>
          <dgm:bulletEnabled val="1"/>
        </dgm:presLayoutVars>
      </dgm:prSet>
      <dgm:spPr/>
    </dgm:pt>
    <dgm:pt modelId="{A10F3794-3B05-4109-9962-59E17F4E01E1}" type="pres">
      <dgm:prSet presAssocID="{07725EA2-02D1-4D74-B1B7-E34044130CB7}" presName="sibTrans" presStyleLbl="sibTrans2D1" presStyleIdx="1" presStyleCnt="2"/>
      <dgm:spPr/>
    </dgm:pt>
    <dgm:pt modelId="{B636B0CC-1F87-4107-8A94-11CAF14513BD}" type="pres">
      <dgm:prSet presAssocID="{07725EA2-02D1-4D74-B1B7-E34044130CB7}" presName="connectorText" presStyleLbl="sibTrans2D1" presStyleIdx="1" presStyleCnt="2"/>
      <dgm:spPr/>
    </dgm:pt>
    <dgm:pt modelId="{D0CBB382-57EB-4467-AD38-3BAD3B8E743D}" type="pres">
      <dgm:prSet presAssocID="{33E21CF0-6A3A-4520-ADE2-1AE8EA053536}" presName="node" presStyleLbl="node1" presStyleIdx="2" presStyleCnt="3">
        <dgm:presLayoutVars>
          <dgm:bulletEnabled val="1"/>
        </dgm:presLayoutVars>
      </dgm:prSet>
      <dgm:spPr/>
    </dgm:pt>
  </dgm:ptLst>
  <dgm:cxnLst>
    <dgm:cxn modelId="{926E6F23-8526-41D6-8FA5-B0492EC98FF1}" type="presOf" srcId="{676EFA34-6947-4DD4-9263-A5F6B330C61D}" destId="{CC535736-8298-486D-922D-23C8D80D510E}" srcOrd="1" destOrd="0" presId="urn:microsoft.com/office/officeart/2005/8/layout/process1"/>
    <dgm:cxn modelId="{FE7DE52A-220A-4D25-8336-191047684402}" srcId="{69177392-9E99-4D05-8C37-54EBC9811E45}" destId="{D4EB6E44-643C-4BCB-872E-945313C9FDDC}" srcOrd="0" destOrd="0" parTransId="{5BCE29CA-DF71-4027-82BB-26E925B4C430}" sibTransId="{676EFA34-6947-4DD4-9263-A5F6B330C61D}"/>
    <dgm:cxn modelId="{7FBBC742-7968-4DFB-83AF-2F9991B7CE65}" srcId="{69177392-9E99-4D05-8C37-54EBC9811E45}" destId="{EAC90BB9-98DD-41F5-BFD0-379F905343DC}" srcOrd="1" destOrd="0" parTransId="{78BAB03B-E80B-4652-B670-931876BAC3E1}" sibTransId="{07725EA2-02D1-4D74-B1B7-E34044130CB7}"/>
    <dgm:cxn modelId="{41BDF864-5321-41D0-8500-B1C808ACC3E4}" type="presOf" srcId="{676EFA34-6947-4DD4-9263-A5F6B330C61D}" destId="{0C5BB69F-85D8-46E4-8620-F8320E437B33}" srcOrd="0" destOrd="0" presId="urn:microsoft.com/office/officeart/2005/8/layout/process1"/>
    <dgm:cxn modelId="{B040AE45-87AB-499F-ACFA-7E01A153BB24}" type="presOf" srcId="{D4EB6E44-643C-4BCB-872E-945313C9FDDC}" destId="{5BBB371C-0805-4C97-8DEC-1A5092EBB789}" srcOrd="0" destOrd="0" presId="urn:microsoft.com/office/officeart/2005/8/layout/process1"/>
    <dgm:cxn modelId="{C4A32E46-894E-4E9C-B3D4-B6C365D08708}" srcId="{69177392-9E99-4D05-8C37-54EBC9811E45}" destId="{33E21CF0-6A3A-4520-ADE2-1AE8EA053536}" srcOrd="2" destOrd="0" parTransId="{6F9AD522-643F-4F46-B75F-D053FF9E66C9}" sibTransId="{4A845D5D-1AC4-4999-9BDD-C5CF404D854B}"/>
    <dgm:cxn modelId="{111D2E4B-699A-4CA6-9B7F-06980409EB1C}" type="presOf" srcId="{07725EA2-02D1-4D74-B1B7-E34044130CB7}" destId="{B636B0CC-1F87-4107-8A94-11CAF14513BD}" srcOrd="1" destOrd="0" presId="urn:microsoft.com/office/officeart/2005/8/layout/process1"/>
    <dgm:cxn modelId="{3267D49E-C7EE-4539-BBBA-C87CCCB3276B}" type="presOf" srcId="{07725EA2-02D1-4D74-B1B7-E34044130CB7}" destId="{A10F3794-3B05-4109-9962-59E17F4E01E1}" srcOrd="0" destOrd="0" presId="urn:microsoft.com/office/officeart/2005/8/layout/process1"/>
    <dgm:cxn modelId="{6D8817A0-3C61-497B-A2C6-FF3AA21FA6A9}" type="presOf" srcId="{33E21CF0-6A3A-4520-ADE2-1AE8EA053536}" destId="{D0CBB382-57EB-4467-AD38-3BAD3B8E743D}" srcOrd="0" destOrd="0" presId="urn:microsoft.com/office/officeart/2005/8/layout/process1"/>
    <dgm:cxn modelId="{5B7FC0A8-52D2-49AB-99E1-AA17A77E21E5}" type="presOf" srcId="{EAC90BB9-98DD-41F5-BFD0-379F905343DC}" destId="{336748F7-83EB-4458-87C8-31B9807143DB}" srcOrd="0" destOrd="0" presId="urn:microsoft.com/office/officeart/2005/8/layout/process1"/>
    <dgm:cxn modelId="{D25F9EC8-7B82-4AE0-9459-194AE4B8437B}" type="presOf" srcId="{69177392-9E99-4D05-8C37-54EBC9811E45}" destId="{0AD0D293-6D0D-45C9-873C-80B4BFB6653B}" srcOrd="0" destOrd="0" presId="urn:microsoft.com/office/officeart/2005/8/layout/process1"/>
    <dgm:cxn modelId="{BB148E45-C314-443C-877A-9B190293B462}" type="presParOf" srcId="{0AD0D293-6D0D-45C9-873C-80B4BFB6653B}" destId="{5BBB371C-0805-4C97-8DEC-1A5092EBB789}" srcOrd="0" destOrd="0" presId="urn:microsoft.com/office/officeart/2005/8/layout/process1"/>
    <dgm:cxn modelId="{A9137078-ED85-4909-B12A-AC55157EAEA2}" type="presParOf" srcId="{0AD0D293-6D0D-45C9-873C-80B4BFB6653B}" destId="{0C5BB69F-85D8-46E4-8620-F8320E437B33}" srcOrd="1" destOrd="0" presId="urn:microsoft.com/office/officeart/2005/8/layout/process1"/>
    <dgm:cxn modelId="{860AA542-1221-466C-B892-635C6D002356}" type="presParOf" srcId="{0C5BB69F-85D8-46E4-8620-F8320E437B33}" destId="{CC535736-8298-486D-922D-23C8D80D510E}" srcOrd="0" destOrd="0" presId="urn:microsoft.com/office/officeart/2005/8/layout/process1"/>
    <dgm:cxn modelId="{B8A0B039-69BB-4F1B-B979-7BA704D3C6A9}" type="presParOf" srcId="{0AD0D293-6D0D-45C9-873C-80B4BFB6653B}" destId="{336748F7-83EB-4458-87C8-31B9807143DB}" srcOrd="2" destOrd="0" presId="urn:microsoft.com/office/officeart/2005/8/layout/process1"/>
    <dgm:cxn modelId="{87B2D0AB-476D-4DEC-8680-FB1699C3373C}" type="presParOf" srcId="{0AD0D293-6D0D-45C9-873C-80B4BFB6653B}" destId="{A10F3794-3B05-4109-9962-59E17F4E01E1}" srcOrd="3" destOrd="0" presId="urn:microsoft.com/office/officeart/2005/8/layout/process1"/>
    <dgm:cxn modelId="{4C00C2CC-5B3E-438A-A9B2-A15F88EC8D5B}" type="presParOf" srcId="{A10F3794-3B05-4109-9962-59E17F4E01E1}" destId="{B636B0CC-1F87-4107-8A94-11CAF14513BD}" srcOrd="0" destOrd="0" presId="urn:microsoft.com/office/officeart/2005/8/layout/process1"/>
    <dgm:cxn modelId="{3A5D35C4-F65E-43BF-A2EA-CE204391E906}" type="presParOf" srcId="{0AD0D293-6D0D-45C9-873C-80B4BFB6653B}" destId="{D0CBB382-57EB-4467-AD38-3BAD3B8E743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77392-9E99-4D05-8C37-54EBC9811E45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D4EB6E44-643C-4BCB-872E-945313C9FDDC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1.ต้องการให้ได้ทักษะและความรู้ที่จำเป็น</a:t>
          </a:r>
        </a:p>
      </dgm:t>
    </dgm:pt>
    <dgm:pt modelId="{5BCE29CA-DF71-4027-82BB-26E925B4C430}" type="parTrans" cxnId="{FE7DE52A-220A-4D25-8336-191047684402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676EFA34-6947-4DD4-9263-A5F6B330C61D}" type="sibTrans" cxnId="{FE7DE52A-220A-4D25-8336-191047684402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EAC90BB9-98DD-41F5-BFD0-379F905343DC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2.จัดการเรียนรู้อย่างไรให้ได้ทักษะนั้น</a:t>
          </a:r>
        </a:p>
      </dgm:t>
    </dgm:pt>
    <dgm:pt modelId="{78BAB03B-E80B-4652-B670-931876BAC3E1}" type="parTrans" cxnId="{7FBBC742-7968-4DFB-83AF-2F9991B7C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07725EA2-02D1-4D74-B1B7-E34044130CB7}" type="sibTrans" cxnId="{7FBBC742-7968-4DFB-83AF-2F9991B7CE65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33E21CF0-6A3A-4520-ADE2-1AE8EA053536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3.รู้ได้อย่างไรว่าได้</a:t>
          </a:r>
        </a:p>
      </dgm:t>
    </dgm:pt>
    <dgm:pt modelId="{6F9AD522-643F-4F46-B75F-D053FF9E66C9}" type="parTrans" cxnId="{C4A32E46-894E-4E9C-B3D4-B6C365D08708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4A845D5D-1AC4-4999-9BDD-C5CF404D854B}" type="sibTrans" cxnId="{C4A32E46-894E-4E9C-B3D4-B6C365D08708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9D27E1AD-2774-453A-A924-888D90CA8F7B}">
      <dgm:prSet phldrT="[Text]" custT="1"/>
      <dgm:spPr>
        <a:solidFill>
          <a:srgbClr val="FFC000"/>
        </a:solidFill>
      </dgm:spPr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5.ทำอย่างไรกับนักเรียนบางคนที่เรียนเก่ง ก้าวหน้าไปแล้ว</a:t>
          </a:r>
        </a:p>
      </dgm:t>
    </dgm:pt>
    <dgm:pt modelId="{1EC9A3C5-63E3-4DF1-823B-F9D6EE88CDC4}" type="parTrans" cxnId="{158DF21D-EFDE-40DB-95C6-C998D4B8777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C9DA81BD-290B-4C62-91FD-EB9D7428D8EC}" type="sibTrans" cxnId="{158DF21D-EFDE-40DB-95C6-C998D4B8777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A3676FFA-24B3-4DF5-9ECB-2838DC870665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4.ทำอย่างไรกับนักเรียนบางคนที่ไม่ได้</a:t>
          </a:r>
        </a:p>
      </dgm:t>
    </dgm:pt>
    <dgm:pt modelId="{E9D24D8D-1E15-4C73-8E00-B8F69D01370C}" type="parTrans" cxnId="{ADB53551-FC99-4CE9-BDF4-2F7CBA9D80D4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71735D1B-BDE6-4867-AC09-65FCCE6F5042}" type="sibTrans" cxnId="{ADB53551-FC99-4CE9-BDF4-2F7CBA9D80D4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0AD0D293-6D0D-45C9-873C-80B4BFB6653B}" type="pres">
      <dgm:prSet presAssocID="{69177392-9E99-4D05-8C37-54EBC9811E45}" presName="Name0" presStyleCnt="0">
        <dgm:presLayoutVars>
          <dgm:dir/>
          <dgm:resizeHandles val="exact"/>
        </dgm:presLayoutVars>
      </dgm:prSet>
      <dgm:spPr/>
    </dgm:pt>
    <dgm:pt modelId="{5BBB371C-0805-4C97-8DEC-1A5092EBB789}" type="pres">
      <dgm:prSet presAssocID="{D4EB6E44-643C-4BCB-872E-945313C9FDDC}" presName="node" presStyleLbl="node1" presStyleIdx="0" presStyleCnt="5">
        <dgm:presLayoutVars>
          <dgm:bulletEnabled val="1"/>
        </dgm:presLayoutVars>
      </dgm:prSet>
      <dgm:spPr/>
    </dgm:pt>
    <dgm:pt modelId="{0C5BB69F-85D8-46E4-8620-F8320E437B33}" type="pres">
      <dgm:prSet presAssocID="{676EFA34-6947-4DD4-9263-A5F6B330C61D}" presName="sibTrans" presStyleLbl="sibTrans2D1" presStyleIdx="0" presStyleCnt="4"/>
      <dgm:spPr/>
    </dgm:pt>
    <dgm:pt modelId="{CC535736-8298-486D-922D-23C8D80D510E}" type="pres">
      <dgm:prSet presAssocID="{676EFA34-6947-4DD4-9263-A5F6B330C61D}" presName="connectorText" presStyleLbl="sibTrans2D1" presStyleIdx="0" presStyleCnt="4"/>
      <dgm:spPr/>
    </dgm:pt>
    <dgm:pt modelId="{336748F7-83EB-4458-87C8-31B9807143DB}" type="pres">
      <dgm:prSet presAssocID="{EAC90BB9-98DD-41F5-BFD0-379F905343DC}" presName="node" presStyleLbl="node1" presStyleIdx="1" presStyleCnt="5" custScaleX="102094">
        <dgm:presLayoutVars>
          <dgm:bulletEnabled val="1"/>
        </dgm:presLayoutVars>
      </dgm:prSet>
      <dgm:spPr/>
    </dgm:pt>
    <dgm:pt modelId="{A10F3794-3B05-4109-9962-59E17F4E01E1}" type="pres">
      <dgm:prSet presAssocID="{07725EA2-02D1-4D74-B1B7-E34044130CB7}" presName="sibTrans" presStyleLbl="sibTrans2D1" presStyleIdx="1" presStyleCnt="4"/>
      <dgm:spPr/>
    </dgm:pt>
    <dgm:pt modelId="{B636B0CC-1F87-4107-8A94-11CAF14513BD}" type="pres">
      <dgm:prSet presAssocID="{07725EA2-02D1-4D74-B1B7-E34044130CB7}" presName="connectorText" presStyleLbl="sibTrans2D1" presStyleIdx="1" presStyleCnt="4"/>
      <dgm:spPr/>
    </dgm:pt>
    <dgm:pt modelId="{D0CBB382-57EB-4467-AD38-3BAD3B8E743D}" type="pres">
      <dgm:prSet presAssocID="{33E21CF0-6A3A-4520-ADE2-1AE8EA053536}" presName="node" presStyleLbl="node1" presStyleIdx="2" presStyleCnt="5">
        <dgm:presLayoutVars>
          <dgm:bulletEnabled val="1"/>
        </dgm:presLayoutVars>
      </dgm:prSet>
      <dgm:spPr/>
    </dgm:pt>
    <dgm:pt modelId="{2AA04B75-7216-463A-AE87-4A2ACC4F7A00}" type="pres">
      <dgm:prSet presAssocID="{4A845D5D-1AC4-4999-9BDD-C5CF404D854B}" presName="sibTrans" presStyleLbl="sibTrans2D1" presStyleIdx="2" presStyleCnt="4"/>
      <dgm:spPr/>
    </dgm:pt>
    <dgm:pt modelId="{11F96B10-BE00-494A-B161-1B4B1CE838BF}" type="pres">
      <dgm:prSet presAssocID="{4A845D5D-1AC4-4999-9BDD-C5CF404D854B}" presName="connectorText" presStyleLbl="sibTrans2D1" presStyleIdx="2" presStyleCnt="4"/>
      <dgm:spPr/>
    </dgm:pt>
    <dgm:pt modelId="{06D6586D-F860-42D7-9AEE-F5D37DA39364}" type="pres">
      <dgm:prSet presAssocID="{A3676FFA-24B3-4DF5-9ECB-2838DC870665}" presName="node" presStyleLbl="node1" presStyleIdx="3" presStyleCnt="5">
        <dgm:presLayoutVars>
          <dgm:bulletEnabled val="1"/>
        </dgm:presLayoutVars>
      </dgm:prSet>
      <dgm:spPr/>
    </dgm:pt>
    <dgm:pt modelId="{AAFED069-FF78-49AF-BE6C-4A956CE00738}" type="pres">
      <dgm:prSet presAssocID="{71735D1B-BDE6-4867-AC09-65FCCE6F5042}" presName="sibTrans" presStyleLbl="sibTrans2D1" presStyleIdx="3" presStyleCnt="4"/>
      <dgm:spPr/>
    </dgm:pt>
    <dgm:pt modelId="{CE559824-AC63-46E3-878E-EE6A8D3971BE}" type="pres">
      <dgm:prSet presAssocID="{71735D1B-BDE6-4867-AC09-65FCCE6F5042}" presName="connectorText" presStyleLbl="sibTrans2D1" presStyleIdx="3" presStyleCnt="4"/>
      <dgm:spPr/>
    </dgm:pt>
    <dgm:pt modelId="{1A218007-D93B-441B-93C2-D371A0FADD8C}" type="pres">
      <dgm:prSet presAssocID="{9D27E1AD-2774-453A-A924-888D90CA8F7B}" presName="node" presStyleLbl="node1" presStyleIdx="4" presStyleCnt="5" custScaleX="112517">
        <dgm:presLayoutVars>
          <dgm:bulletEnabled val="1"/>
        </dgm:presLayoutVars>
      </dgm:prSet>
      <dgm:spPr/>
    </dgm:pt>
  </dgm:ptLst>
  <dgm:cxnLst>
    <dgm:cxn modelId="{B7E00109-F848-4BD1-8302-E969D608AFBE}" type="presOf" srcId="{4A845D5D-1AC4-4999-9BDD-C5CF404D854B}" destId="{2AA04B75-7216-463A-AE87-4A2ACC4F7A00}" srcOrd="0" destOrd="0" presId="urn:microsoft.com/office/officeart/2005/8/layout/process1"/>
    <dgm:cxn modelId="{158DF21D-EFDE-40DB-95C6-C998D4B87775}" srcId="{69177392-9E99-4D05-8C37-54EBC9811E45}" destId="{9D27E1AD-2774-453A-A924-888D90CA8F7B}" srcOrd="4" destOrd="0" parTransId="{1EC9A3C5-63E3-4DF1-823B-F9D6EE88CDC4}" sibTransId="{C9DA81BD-290B-4C62-91FD-EB9D7428D8EC}"/>
    <dgm:cxn modelId="{FD0A9E28-96E7-49DE-884F-9407A6D53FF5}" type="presOf" srcId="{07725EA2-02D1-4D74-B1B7-E34044130CB7}" destId="{B636B0CC-1F87-4107-8A94-11CAF14513BD}" srcOrd="1" destOrd="0" presId="urn:microsoft.com/office/officeart/2005/8/layout/process1"/>
    <dgm:cxn modelId="{FE7DE52A-220A-4D25-8336-191047684402}" srcId="{69177392-9E99-4D05-8C37-54EBC9811E45}" destId="{D4EB6E44-643C-4BCB-872E-945313C9FDDC}" srcOrd="0" destOrd="0" parTransId="{5BCE29CA-DF71-4027-82BB-26E925B4C430}" sibTransId="{676EFA34-6947-4DD4-9263-A5F6B330C61D}"/>
    <dgm:cxn modelId="{0D69AE36-FA25-42AB-BF43-464A1EA3DD40}" type="presOf" srcId="{33E21CF0-6A3A-4520-ADE2-1AE8EA053536}" destId="{D0CBB382-57EB-4467-AD38-3BAD3B8E743D}" srcOrd="0" destOrd="0" presId="urn:microsoft.com/office/officeart/2005/8/layout/process1"/>
    <dgm:cxn modelId="{B6357339-2B36-4676-9211-B3FB87B25B34}" type="presOf" srcId="{676EFA34-6947-4DD4-9263-A5F6B330C61D}" destId="{CC535736-8298-486D-922D-23C8D80D510E}" srcOrd="1" destOrd="0" presId="urn:microsoft.com/office/officeart/2005/8/layout/process1"/>
    <dgm:cxn modelId="{9C0BEC5C-B3F5-46ED-96C5-06FF41A075DA}" type="presOf" srcId="{EAC90BB9-98DD-41F5-BFD0-379F905343DC}" destId="{336748F7-83EB-4458-87C8-31B9807143DB}" srcOrd="0" destOrd="0" presId="urn:microsoft.com/office/officeart/2005/8/layout/process1"/>
    <dgm:cxn modelId="{FF65F861-DDC5-4D4B-9ADD-08441C852B51}" type="presOf" srcId="{A3676FFA-24B3-4DF5-9ECB-2838DC870665}" destId="{06D6586D-F860-42D7-9AEE-F5D37DA39364}" srcOrd="0" destOrd="0" presId="urn:microsoft.com/office/officeart/2005/8/layout/process1"/>
    <dgm:cxn modelId="{D461C642-6B2D-4AA8-B081-59CB23276439}" type="presOf" srcId="{676EFA34-6947-4DD4-9263-A5F6B330C61D}" destId="{0C5BB69F-85D8-46E4-8620-F8320E437B33}" srcOrd="0" destOrd="0" presId="urn:microsoft.com/office/officeart/2005/8/layout/process1"/>
    <dgm:cxn modelId="{7FBBC742-7968-4DFB-83AF-2F9991B7CE65}" srcId="{69177392-9E99-4D05-8C37-54EBC9811E45}" destId="{EAC90BB9-98DD-41F5-BFD0-379F905343DC}" srcOrd="1" destOrd="0" parTransId="{78BAB03B-E80B-4652-B670-931876BAC3E1}" sibTransId="{07725EA2-02D1-4D74-B1B7-E34044130CB7}"/>
    <dgm:cxn modelId="{B1943343-ED5C-4739-A88E-015073DA39EA}" type="presOf" srcId="{9D27E1AD-2774-453A-A924-888D90CA8F7B}" destId="{1A218007-D93B-441B-93C2-D371A0FADD8C}" srcOrd="0" destOrd="0" presId="urn:microsoft.com/office/officeart/2005/8/layout/process1"/>
    <dgm:cxn modelId="{C4A32E46-894E-4E9C-B3D4-B6C365D08708}" srcId="{69177392-9E99-4D05-8C37-54EBC9811E45}" destId="{33E21CF0-6A3A-4520-ADE2-1AE8EA053536}" srcOrd="2" destOrd="0" parTransId="{6F9AD522-643F-4F46-B75F-D053FF9E66C9}" sibTransId="{4A845D5D-1AC4-4999-9BDD-C5CF404D854B}"/>
    <dgm:cxn modelId="{1529C56E-1377-4736-B512-8C6D77005EE5}" type="presOf" srcId="{69177392-9E99-4D05-8C37-54EBC9811E45}" destId="{0AD0D293-6D0D-45C9-873C-80B4BFB6653B}" srcOrd="0" destOrd="0" presId="urn:microsoft.com/office/officeart/2005/8/layout/process1"/>
    <dgm:cxn modelId="{ADB53551-FC99-4CE9-BDF4-2F7CBA9D80D4}" srcId="{69177392-9E99-4D05-8C37-54EBC9811E45}" destId="{A3676FFA-24B3-4DF5-9ECB-2838DC870665}" srcOrd="3" destOrd="0" parTransId="{E9D24D8D-1E15-4C73-8E00-B8F69D01370C}" sibTransId="{71735D1B-BDE6-4867-AC09-65FCCE6F5042}"/>
    <dgm:cxn modelId="{23FE8387-71FB-4DF2-86D0-EA6B52E484BD}" type="presOf" srcId="{4A845D5D-1AC4-4999-9BDD-C5CF404D854B}" destId="{11F96B10-BE00-494A-B161-1B4B1CE838BF}" srcOrd="1" destOrd="0" presId="urn:microsoft.com/office/officeart/2005/8/layout/process1"/>
    <dgm:cxn modelId="{F3A3918D-0885-47DF-B58B-39421F3FA8A5}" type="presOf" srcId="{D4EB6E44-643C-4BCB-872E-945313C9FDDC}" destId="{5BBB371C-0805-4C97-8DEC-1A5092EBB789}" srcOrd="0" destOrd="0" presId="urn:microsoft.com/office/officeart/2005/8/layout/process1"/>
    <dgm:cxn modelId="{E4016CBA-AE07-4F5A-B164-5271411C77DA}" type="presOf" srcId="{07725EA2-02D1-4D74-B1B7-E34044130CB7}" destId="{A10F3794-3B05-4109-9962-59E17F4E01E1}" srcOrd="0" destOrd="0" presId="urn:microsoft.com/office/officeart/2005/8/layout/process1"/>
    <dgm:cxn modelId="{BB4745DB-7C07-4421-8D27-FE507D575B2F}" type="presOf" srcId="{71735D1B-BDE6-4867-AC09-65FCCE6F5042}" destId="{AAFED069-FF78-49AF-BE6C-4A956CE00738}" srcOrd="0" destOrd="0" presId="urn:microsoft.com/office/officeart/2005/8/layout/process1"/>
    <dgm:cxn modelId="{527036DE-4F06-4E2B-80D5-649EBB9B1191}" type="presOf" srcId="{71735D1B-BDE6-4867-AC09-65FCCE6F5042}" destId="{CE559824-AC63-46E3-878E-EE6A8D3971BE}" srcOrd="1" destOrd="0" presId="urn:microsoft.com/office/officeart/2005/8/layout/process1"/>
    <dgm:cxn modelId="{8F66CB89-A393-43B7-B2DA-1AE3FF9DFAD1}" type="presParOf" srcId="{0AD0D293-6D0D-45C9-873C-80B4BFB6653B}" destId="{5BBB371C-0805-4C97-8DEC-1A5092EBB789}" srcOrd="0" destOrd="0" presId="urn:microsoft.com/office/officeart/2005/8/layout/process1"/>
    <dgm:cxn modelId="{087FB805-5A42-4DAE-B3A8-5970684E8D52}" type="presParOf" srcId="{0AD0D293-6D0D-45C9-873C-80B4BFB6653B}" destId="{0C5BB69F-85D8-46E4-8620-F8320E437B33}" srcOrd="1" destOrd="0" presId="urn:microsoft.com/office/officeart/2005/8/layout/process1"/>
    <dgm:cxn modelId="{65B64E04-FEA5-427F-B3ED-6056F4CBB347}" type="presParOf" srcId="{0C5BB69F-85D8-46E4-8620-F8320E437B33}" destId="{CC535736-8298-486D-922D-23C8D80D510E}" srcOrd="0" destOrd="0" presId="urn:microsoft.com/office/officeart/2005/8/layout/process1"/>
    <dgm:cxn modelId="{F3356254-45C9-4570-9AAE-09ED035FCE91}" type="presParOf" srcId="{0AD0D293-6D0D-45C9-873C-80B4BFB6653B}" destId="{336748F7-83EB-4458-87C8-31B9807143DB}" srcOrd="2" destOrd="0" presId="urn:microsoft.com/office/officeart/2005/8/layout/process1"/>
    <dgm:cxn modelId="{05518998-6937-465E-A78E-DD2AA520C3E8}" type="presParOf" srcId="{0AD0D293-6D0D-45C9-873C-80B4BFB6653B}" destId="{A10F3794-3B05-4109-9962-59E17F4E01E1}" srcOrd="3" destOrd="0" presId="urn:microsoft.com/office/officeart/2005/8/layout/process1"/>
    <dgm:cxn modelId="{EC7F68D6-E1AD-4194-B774-E728DC36D113}" type="presParOf" srcId="{A10F3794-3B05-4109-9962-59E17F4E01E1}" destId="{B636B0CC-1F87-4107-8A94-11CAF14513BD}" srcOrd="0" destOrd="0" presId="urn:microsoft.com/office/officeart/2005/8/layout/process1"/>
    <dgm:cxn modelId="{3C4DE6F6-9C13-4B49-97F5-1608FB4A2687}" type="presParOf" srcId="{0AD0D293-6D0D-45C9-873C-80B4BFB6653B}" destId="{D0CBB382-57EB-4467-AD38-3BAD3B8E743D}" srcOrd="4" destOrd="0" presId="urn:microsoft.com/office/officeart/2005/8/layout/process1"/>
    <dgm:cxn modelId="{B6CD625E-12BC-4617-9B44-D2C9313689E8}" type="presParOf" srcId="{0AD0D293-6D0D-45C9-873C-80B4BFB6653B}" destId="{2AA04B75-7216-463A-AE87-4A2ACC4F7A00}" srcOrd="5" destOrd="0" presId="urn:microsoft.com/office/officeart/2005/8/layout/process1"/>
    <dgm:cxn modelId="{ABF4E8AD-8F63-4575-AFEE-F10E60EDA7AE}" type="presParOf" srcId="{2AA04B75-7216-463A-AE87-4A2ACC4F7A00}" destId="{11F96B10-BE00-494A-B161-1B4B1CE838BF}" srcOrd="0" destOrd="0" presId="urn:microsoft.com/office/officeart/2005/8/layout/process1"/>
    <dgm:cxn modelId="{4CAD9938-05E2-4212-B629-B659B4A23CE9}" type="presParOf" srcId="{0AD0D293-6D0D-45C9-873C-80B4BFB6653B}" destId="{06D6586D-F860-42D7-9AEE-F5D37DA39364}" srcOrd="6" destOrd="0" presId="urn:microsoft.com/office/officeart/2005/8/layout/process1"/>
    <dgm:cxn modelId="{12D7065F-E93C-4AC0-8C68-67AE445FAB92}" type="presParOf" srcId="{0AD0D293-6D0D-45C9-873C-80B4BFB6653B}" destId="{AAFED069-FF78-49AF-BE6C-4A956CE00738}" srcOrd="7" destOrd="0" presId="urn:microsoft.com/office/officeart/2005/8/layout/process1"/>
    <dgm:cxn modelId="{50D8A056-E92C-438F-BEF5-98AAAC9FA8F9}" type="presParOf" srcId="{AAFED069-FF78-49AF-BE6C-4A956CE00738}" destId="{CE559824-AC63-46E3-878E-EE6A8D3971BE}" srcOrd="0" destOrd="0" presId="urn:microsoft.com/office/officeart/2005/8/layout/process1"/>
    <dgm:cxn modelId="{F3DB8B6C-8BBB-4D75-A680-4CF5A51BF12D}" type="presParOf" srcId="{0AD0D293-6D0D-45C9-873C-80B4BFB6653B}" destId="{1A218007-D93B-441B-93C2-D371A0FADD8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A959B3-695E-4164-A82F-E9A196278DC4}" type="doc">
      <dgm:prSet loTypeId="urn:microsoft.com/office/officeart/2005/8/layout/b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30B090FC-4BF6-446D-8BEE-73D3CDFFF3F5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1.การลงมือปฏิบัติ</a:t>
          </a:r>
        </a:p>
      </dgm:t>
    </dgm:pt>
    <dgm:pt modelId="{63E9A0DD-AB53-482B-8645-5C0C65362CBE}" type="parTrans" cxnId="{3C7D6B86-0FFB-4CA7-B0DA-9F5FA038F6C5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35248CC-BDE7-4569-B3DA-7ED609733336}" type="sibTrans" cxnId="{3C7D6B86-0FFB-4CA7-B0DA-9F5FA038F6C5}">
      <dgm:prSet custT="1"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9CAA99A-C02A-4A21-8F60-592E90981CAE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2.การทำโครงงาน </a:t>
          </a:r>
          <a:r>
            <a:rPr lang="en-US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PBL</a:t>
          </a:r>
          <a:endParaRPr lang="th-TH" sz="2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515AE8C-51C9-4C48-A7D2-3B69455CE7D2}" type="parTrans" cxnId="{ECD504E5-A70E-4F38-A3E1-3C54459F0784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ED4B21F-4B40-4AB0-A912-760CA2892BEB}" type="sibTrans" cxnId="{ECD504E5-A70E-4F38-A3E1-3C54459F0784}">
      <dgm:prSet custT="1"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53A544E-B3FC-4BAB-9806-8D854674FEF3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3.การเรียนเป็นทีม</a:t>
          </a:r>
        </a:p>
      </dgm:t>
    </dgm:pt>
    <dgm:pt modelId="{7947CB3D-9423-4C52-9781-723723A72304}" type="parTrans" cxnId="{18FC21A2-0824-453C-8FC5-5A686AB42AAE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8AE1195-94C2-4F75-A818-7C28ACC629BD}" type="sibTrans" cxnId="{18FC21A2-0824-453C-8FC5-5A686AB42AAE}">
      <dgm:prSet custT="1"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585C2A2-E6B3-4C13-A799-7CF3CB88C39D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4.ฝึกค้นหาความรู้ วิธีการ เอามาทดลองใช้งาน</a:t>
          </a:r>
        </a:p>
      </dgm:t>
    </dgm:pt>
    <dgm:pt modelId="{B059E17A-8419-4292-8C62-39653690254F}" type="parTrans" cxnId="{4F3823C9-9DEF-4E9B-B429-3401AB5569A0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2DD1AB5-7AA1-4D6C-A9DA-EF6CAC260E11}" type="sibTrans" cxnId="{4F3823C9-9DEF-4E9B-B429-3401AB5569A0}">
      <dgm:prSet custT="1"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96217D5-6D02-490A-A9C5-E0D463E42D66}">
      <dgm:prSet phldrT="[Text]" custT="1"/>
      <dgm:spPr>
        <a:solidFill>
          <a:srgbClr val="FFC000"/>
        </a:solidFill>
      </dgm:spPr>
      <dgm:t>
        <a:bodyPr/>
        <a:lstStyle/>
        <a:p>
          <a:r>
            <a: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5.แล้วเขียนรายงานเป็นรายคน</a:t>
          </a:r>
        </a:p>
      </dgm:t>
    </dgm:pt>
    <dgm:pt modelId="{53212E7F-4D98-4423-84CE-D6DFC30FE318}" type="parTrans" cxnId="{B1D9D3E9-2693-42C5-A0FF-DA934A223F34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821CA3-6D27-4615-B47F-3E3F83D0B905}" type="sibTrans" cxnId="{B1D9D3E9-2693-42C5-A0FF-DA934A223F34}">
      <dgm:prSet custT="1"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29B8F6D-B913-45B8-A1BA-0B6A97E445E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7.ครูชวนนักเรียนสะท้อนผลการเรียน ว่าได้เรียนรู้อะไร</a:t>
          </a:r>
        </a:p>
      </dgm:t>
    </dgm:pt>
    <dgm:pt modelId="{19E521B1-CADA-4A19-922A-3FE9A18F52BD}" type="parTrans" cxnId="{4794D24A-F02C-40C0-B598-FDB0F561EA1B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2A18744-29E4-4F3C-9DEA-EBBFFA1B84DB}" type="sibTrans" cxnId="{4794D24A-F02C-40C0-B598-FDB0F561EA1B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C011A22-2BAC-4739-9DFF-B78B1EFDF8B9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6.นำเสนอเป็นทีม ในรูปแบบต่างๆ</a:t>
          </a:r>
        </a:p>
      </dgm:t>
    </dgm:pt>
    <dgm:pt modelId="{FA9DF700-FC89-497F-951E-FD60E74B46F3}" type="parTrans" cxnId="{FE5675FE-9697-401D-B9EE-2EDB1903BAD5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DCBFBA7-C50C-4625-BB3A-3138B2DDF339}" type="sibTrans" cxnId="{FE5675FE-9697-401D-B9EE-2EDB1903BAD5}">
      <dgm:prSet custT="1"/>
      <dgm:spPr/>
      <dgm:t>
        <a:bodyPr/>
        <a:lstStyle/>
        <a:p>
          <a:endParaRPr lang="th-TH" sz="28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562E1B1-B786-48C0-AF67-958F71956FBC}" type="pres">
      <dgm:prSet presAssocID="{C2A959B3-695E-4164-A82F-E9A196278DC4}" presName="Name0" presStyleCnt="0">
        <dgm:presLayoutVars>
          <dgm:dir/>
          <dgm:resizeHandles/>
        </dgm:presLayoutVars>
      </dgm:prSet>
      <dgm:spPr/>
    </dgm:pt>
    <dgm:pt modelId="{F8C2C76E-0E77-4E8A-80D4-2886C118C78C}" type="pres">
      <dgm:prSet presAssocID="{30B090FC-4BF6-446D-8BEE-73D3CDFFF3F5}" presName="compNode" presStyleCnt="0"/>
      <dgm:spPr/>
    </dgm:pt>
    <dgm:pt modelId="{BD7C3D5D-E06D-488D-A772-A99DF86D6A15}" type="pres">
      <dgm:prSet presAssocID="{30B090FC-4BF6-446D-8BEE-73D3CDFFF3F5}" presName="dummyConnPt" presStyleCnt="0"/>
      <dgm:spPr/>
    </dgm:pt>
    <dgm:pt modelId="{C22F8115-401A-48B5-AB24-90ABD55CFC51}" type="pres">
      <dgm:prSet presAssocID="{30B090FC-4BF6-446D-8BEE-73D3CDFFF3F5}" presName="node" presStyleLbl="node1" presStyleIdx="0" presStyleCnt="7">
        <dgm:presLayoutVars>
          <dgm:bulletEnabled val="1"/>
        </dgm:presLayoutVars>
      </dgm:prSet>
      <dgm:spPr/>
    </dgm:pt>
    <dgm:pt modelId="{11C140B8-E09A-4B8D-B948-1B976D8CF20E}" type="pres">
      <dgm:prSet presAssocID="{535248CC-BDE7-4569-B3DA-7ED609733336}" presName="sibTrans" presStyleLbl="bgSibTrans2D1" presStyleIdx="0" presStyleCnt="6"/>
      <dgm:spPr/>
    </dgm:pt>
    <dgm:pt modelId="{D8D8AAB4-1F2E-4F75-A3A1-AD72DA3186A4}" type="pres">
      <dgm:prSet presAssocID="{69CAA99A-C02A-4A21-8F60-592E90981CAE}" presName="compNode" presStyleCnt="0"/>
      <dgm:spPr/>
    </dgm:pt>
    <dgm:pt modelId="{6D51A6E5-2EE6-4435-8E54-E3BE2D93C484}" type="pres">
      <dgm:prSet presAssocID="{69CAA99A-C02A-4A21-8F60-592E90981CAE}" presName="dummyConnPt" presStyleCnt="0"/>
      <dgm:spPr/>
    </dgm:pt>
    <dgm:pt modelId="{CFB951E2-1AB9-45E8-BC20-8590D387454A}" type="pres">
      <dgm:prSet presAssocID="{69CAA99A-C02A-4A21-8F60-592E90981CAE}" presName="node" presStyleLbl="node1" presStyleIdx="1" presStyleCnt="7">
        <dgm:presLayoutVars>
          <dgm:bulletEnabled val="1"/>
        </dgm:presLayoutVars>
      </dgm:prSet>
      <dgm:spPr/>
    </dgm:pt>
    <dgm:pt modelId="{871A70A6-85E1-4C6D-9F63-CBAE602C550C}" type="pres">
      <dgm:prSet presAssocID="{DED4B21F-4B40-4AB0-A912-760CA2892BEB}" presName="sibTrans" presStyleLbl="bgSibTrans2D1" presStyleIdx="1" presStyleCnt="6"/>
      <dgm:spPr/>
    </dgm:pt>
    <dgm:pt modelId="{BEEDB03E-CF3B-4CF5-9BE7-CE6C3329E820}" type="pres">
      <dgm:prSet presAssocID="{453A544E-B3FC-4BAB-9806-8D854674FEF3}" presName="compNode" presStyleCnt="0"/>
      <dgm:spPr/>
    </dgm:pt>
    <dgm:pt modelId="{320025CF-FC31-43CA-94AE-A2EDEC4D1A14}" type="pres">
      <dgm:prSet presAssocID="{453A544E-B3FC-4BAB-9806-8D854674FEF3}" presName="dummyConnPt" presStyleCnt="0"/>
      <dgm:spPr/>
    </dgm:pt>
    <dgm:pt modelId="{44F4DBD8-A667-4ECB-AA71-9AA141E25F91}" type="pres">
      <dgm:prSet presAssocID="{453A544E-B3FC-4BAB-9806-8D854674FEF3}" presName="node" presStyleLbl="node1" presStyleIdx="2" presStyleCnt="7">
        <dgm:presLayoutVars>
          <dgm:bulletEnabled val="1"/>
        </dgm:presLayoutVars>
      </dgm:prSet>
      <dgm:spPr/>
    </dgm:pt>
    <dgm:pt modelId="{7035446A-E63E-41FB-B10B-AA59F4443D9B}" type="pres">
      <dgm:prSet presAssocID="{68AE1195-94C2-4F75-A818-7C28ACC629BD}" presName="sibTrans" presStyleLbl="bgSibTrans2D1" presStyleIdx="2" presStyleCnt="6"/>
      <dgm:spPr/>
    </dgm:pt>
    <dgm:pt modelId="{2F943E7E-F705-46E4-8A25-576E69BD359B}" type="pres">
      <dgm:prSet presAssocID="{B585C2A2-E6B3-4C13-A799-7CF3CB88C39D}" presName="compNode" presStyleCnt="0"/>
      <dgm:spPr/>
    </dgm:pt>
    <dgm:pt modelId="{0CDB4605-1F75-4F8A-A8BF-69EFF3ACF7D0}" type="pres">
      <dgm:prSet presAssocID="{B585C2A2-E6B3-4C13-A799-7CF3CB88C39D}" presName="dummyConnPt" presStyleCnt="0"/>
      <dgm:spPr/>
    </dgm:pt>
    <dgm:pt modelId="{9CDCBEEB-C4AE-4FE1-81D5-97F722F9E49A}" type="pres">
      <dgm:prSet presAssocID="{B585C2A2-E6B3-4C13-A799-7CF3CB88C39D}" presName="node" presStyleLbl="node1" presStyleIdx="3" presStyleCnt="7">
        <dgm:presLayoutVars>
          <dgm:bulletEnabled val="1"/>
        </dgm:presLayoutVars>
      </dgm:prSet>
      <dgm:spPr/>
    </dgm:pt>
    <dgm:pt modelId="{3A752EE3-414C-4BAF-95BC-05D2E8A231DF}" type="pres">
      <dgm:prSet presAssocID="{D2DD1AB5-7AA1-4D6C-A9DA-EF6CAC260E11}" presName="sibTrans" presStyleLbl="bgSibTrans2D1" presStyleIdx="3" presStyleCnt="6"/>
      <dgm:spPr/>
    </dgm:pt>
    <dgm:pt modelId="{4B9E4F8F-3085-42B8-AB05-465796465080}" type="pres">
      <dgm:prSet presAssocID="{C96217D5-6D02-490A-A9C5-E0D463E42D66}" presName="compNode" presStyleCnt="0"/>
      <dgm:spPr/>
    </dgm:pt>
    <dgm:pt modelId="{40FF47C6-01FB-4C6D-8B89-8486C845BE0F}" type="pres">
      <dgm:prSet presAssocID="{C96217D5-6D02-490A-A9C5-E0D463E42D66}" presName="dummyConnPt" presStyleCnt="0"/>
      <dgm:spPr/>
    </dgm:pt>
    <dgm:pt modelId="{2EDAF4B3-BA29-4BB8-AF08-072A238998A5}" type="pres">
      <dgm:prSet presAssocID="{C96217D5-6D02-490A-A9C5-E0D463E42D66}" presName="node" presStyleLbl="node1" presStyleIdx="4" presStyleCnt="7">
        <dgm:presLayoutVars>
          <dgm:bulletEnabled val="1"/>
        </dgm:presLayoutVars>
      </dgm:prSet>
      <dgm:spPr/>
    </dgm:pt>
    <dgm:pt modelId="{C1851E1D-928E-4868-BA72-87636D29C3BA}" type="pres">
      <dgm:prSet presAssocID="{B2821CA3-6D27-4615-B47F-3E3F83D0B905}" presName="sibTrans" presStyleLbl="bgSibTrans2D1" presStyleIdx="4" presStyleCnt="6"/>
      <dgm:spPr/>
    </dgm:pt>
    <dgm:pt modelId="{82F7DA24-AF71-434F-AFC4-F9E2E037D2E0}" type="pres">
      <dgm:prSet presAssocID="{2C011A22-2BAC-4739-9DFF-B78B1EFDF8B9}" presName="compNode" presStyleCnt="0"/>
      <dgm:spPr/>
    </dgm:pt>
    <dgm:pt modelId="{8400830A-9566-4626-BD17-88980C6CFC43}" type="pres">
      <dgm:prSet presAssocID="{2C011A22-2BAC-4739-9DFF-B78B1EFDF8B9}" presName="dummyConnPt" presStyleCnt="0"/>
      <dgm:spPr/>
    </dgm:pt>
    <dgm:pt modelId="{9CF22F08-F8D5-4DE9-B4CA-4650304FC85E}" type="pres">
      <dgm:prSet presAssocID="{2C011A22-2BAC-4739-9DFF-B78B1EFDF8B9}" presName="node" presStyleLbl="node1" presStyleIdx="5" presStyleCnt="7">
        <dgm:presLayoutVars>
          <dgm:bulletEnabled val="1"/>
        </dgm:presLayoutVars>
      </dgm:prSet>
      <dgm:spPr/>
    </dgm:pt>
    <dgm:pt modelId="{68B051C9-6B70-4E62-AD25-D30BE46142E7}" type="pres">
      <dgm:prSet presAssocID="{FDCBFBA7-C50C-4625-BB3A-3138B2DDF339}" presName="sibTrans" presStyleLbl="bgSibTrans2D1" presStyleIdx="5" presStyleCnt="6"/>
      <dgm:spPr/>
    </dgm:pt>
    <dgm:pt modelId="{7603763C-6F6F-4F7D-861E-25743D23BFF7}" type="pres">
      <dgm:prSet presAssocID="{E29B8F6D-B913-45B8-A1BA-0B6A97E445E2}" presName="compNode" presStyleCnt="0"/>
      <dgm:spPr/>
    </dgm:pt>
    <dgm:pt modelId="{D071C4A3-3933-469F-8A6E-46D9F9B2E7C8}" type="pres">
      <dgm:prSet presAssocID="{E29B8F6D-B913-45B8-A1BA-0B6A97E445E2}" presName="dummyConnPt" presStyleCnt="0"/>
      <dgm:spPr/>
    </dgm:pt>
    <dgm:pt modelId="{8098DC09-C1CE-43BC-AFB2-D31231B7213F}" type="pres">
      <dgm:prSet presAssocID="{E29B8F6D-B913-45B8-A1BA-0B6A97E445E2}" presName="node" presStyleLbl="node1" presStyleIdx="6" presStyleCnt="7">
        <dgm:presLayoutVars>
          <dgm:bulletEnabled val="1"/>
        </dgm:presLayoutVars>
      </dgm:prSet>
      <dgm:spPr/>
    </dgm:pt>
  </dgm:ptLst>
  <dgm:cxnLst>
    <dgm:cxn modelId="{F1B2BA0F-96E2-4BF0-8418-9C22AA1CECC4}" type="presOf" srcId="{535248CC-BDE7-4569-B3DA-7ED609733336}" destId="{11C140B8-E09A-4B8D-B948-1B976D8CF20E}" srcOrd="0" destOrd="0" presId="urn:microsoft.com/office/officeart/2005/8/layout/bProcess4"/>
    <dgm:cxn modelId="{C6972118-98F3-4806-AF0A-4D41D0334AD7}" type="presOf" srcId="{30B090FC-4BF6-446D-8BEE-73D3CDFFF3F5}" destId="{C22F8115-401A-48B5-AB24-90ABD55CFC51}" srcOrd="0" destOrd="0" presId="urn:microsoft.com/office/officeart/2005/8/layout/bProcess4"/>
    <dgm:cxn modelId="{71338D5C-B2EF-4B08-9240-8C5040209718}" type="presOf" srcId="{FDCBFBA7-C50C-4625-BB3A-3138B2DDF339}" destId="{68B051C9-6B70-4E62-AD25-D30BE46142E7}" srcOrd="0" destOrd="0" presId="urn:microsoft.com/office/officeart/2005/8/layout/bProcess4"/>
    <dgm:cxn modelId="{F1D0F645-FBBD-4BDB-B017-0E0EB9E72F52}" type="presOf" srcId="{C96217D5-6D02-490A-A9C5-E0D463E42D66}" destId="{2EDAF4B3-BA29-4BB8-AF08-072A238998A5}" srcOrd="0" destOrd="0" presId="urn:microsoft.com/office/officeart/2005/8/layout/bProcess4"/>
    <dgm:cxn modelId="{4794D24A-F02C-40C0-B598-FDB0F561EA1B}" srcId="{C2A959B3-695E-4164-A82F-E9A196278DC4}" destId="{E29B8F6D-B913-45B8-A1BA-0B6A97E445E2}" srcOrd="6" destOrd="0" parTransId="{19E521B1-CADA-4A19-922A-3FE9A18F52BD}" sibTransId="{E2A18744-29E4-4F3C-9DEA-EBBFFA1B84DB}"/>
    <dgm:cxn modelId="{068A8357-EF36-49A8-B9E2-DCD3CA698DE1}" type="presOf" srcId="{2C011A22-2BAC-4739-9DFF-B78B1EFDF8B9}" destId="{9CF22F08-F8D5-4DE9-B4CA-4650304FC85E}" srcOrd="0" destOrd="0" presId="urn:microsoft.com/office/officeart/2005/8/layout/bProcess4"/>
    <dgm:cxn modelId="{D34F5F59-BBEB-441D-BFEB-AC798730E1B9}" type="presOf" srcId="{B2821CA3-6D27-4615-B47F-3E3F83D0B905}" destId="{C1851E1D-928E-4868-BA72-87636D29C3BA}" srcOrd="0" destOrd="0" presId="urn:microsoft.com/office/officeart/2005/8/layout/bProcess4"/>
    <dgm:cxn modelId="{9C2C4D82-9019-48CC-9595-3BC13AA27CDA}" type="presOf" srcId="{68AE1195-94C2-4F75-A818-7C28ACC629BD}" destId="{7035446A-E63E-41FB-B10B-AA59F4443D9B}" srcOrd="0" destOrd="0" presId="urn:microsoft.com/office/officeart/2005/8/layout/bProcess4"/>
    <dgm:cxn modelId="{3C7D6B86-0FFB-4CA7-B0DA-9F5FA038F6C5}" srcId="{C2A959B3-695E-4164-A82F-E9A196278DC4}" destId="{30B090FC-4BF6-446D-8BEE-73D3CDFFF3F5}" srcOrd="0" destOrd="0" parTransId="{63E9A0DD-AB53-482B-8645-5C0C65362CBE}" sibTransId="{535248CC-BDE7-4569-B3DA-7ED609733336}"/>
    <dgm:cxn modelId="{18FC21A2-0824-453C-8FC5-5A686AB42AAE}" srcId="{C2A959B3-695E-4164-A82F-E9A196278DC4}" destId="{453A544E-B3FC-4BAB-9806-8D854674FEF3}" srcOrd="2" destOrd="0" parTransId="{7947CB3D-9423-4C52-9781-723723A72304}" sibTransId="{68AE1195-94C2-4F75-A818-7C28ACC629BD}"/>
    <dgm:cxn modelId="{814C58AA-2E43-4C44-9C5C-157EB1C18CED}" type="presOf" srcId="{C2A959B3-695E-4164-A82F-E9A196278DC4}" destId="{E562E1B1-B786-48C0-AF67-958F71956FBC}" srcOrd="0" destOrd="0" presId="urn:microsoft.com/office/officeart/2005/8/layout/bProcess4"/>
    <dgm:cxn modelId="{995DEEAA-3EBC-4342-A592-C747241AB4F0}" type="presOf" srcId="{B585C2A2-E6B3-4C13-A799-7CF3CB88C39D}" destId="{9CDCBEEB-C4AE-4FE1-81D5-97F722F9E49A}" srcOrd="0" destOrd="0" presId="urn:microsoft.com/office/officeart/2005/8/layout/bProcess4"/>
    <dgm:cxn modelId="{807D43C3-9615-43EF-9C18-40F52EFC16FD}" type="presOf" srcId="{DED4B21F-4B40-4AB0-A912-760CA2892BEB}" destId="{871A70A6-85E1-4C6D-9F63-CBAE602C550C}" srcOrd="0" destOrd="0" presId="urn:microsoft.com/office/officeart/2005/8/layout/bProcess4"/>
    <dgm:cxn modelId="{4F3823C9-9DEF-4E9B-B429-3401AB5569A0}" srcId="{C2A959B3-695E-4164-A82F-E9A196278DC4}" destId="{B585C2A2-E6B3-4C13-A799-7CF3CB88C39D}" srcOrd="3" destOrd="0" parTransId="{B059E17A-8419-4292-8C62-39653690254F}" sibTransId="{D2DD1AB5-7AA1-4D6C-A9DA-EF6CAC260E11}"/>
    <dgm:cxn modelId="{9FFE77DE-5615-4395-8C91-31D87E3E95BD}" type="presOf" srcId="{D2DD1AB5-7AA1-4D6C-A9DA-EF6CAC260E11}" destId="{3A752EE3-414C-4BAF-95BC-05D2E8A231DF}" srcOrd="0" destOrd="0" presId="urn:microsoft.com/office/officeart/2005/8/layout/bProcess4"/>
    <dgm:cxn modelId="{38D340E4-6AEB-41A1-9346-9806212D83C7}" type="presOf" srcId="{453A544E-B3FC-4BAB-9806-8D854674FEF3}" destId="{44F4DBD8-A667-4ECB-AA71-9AA141E25F91}" srcOrd="0" destOrd="0" presId="urn:microsoft.com/office/officeart/2005/8/layout/bProcess4"/>
    <dgm:cxn modelId="{ECD504E5-A70E-4F38-A3E1-3C54459F0784}" srcId="{C2A959B3-695E-4164-A82F-E9A196278DC4}" destId="{69CAA99A-C02A-4A21-8F60-592E90981CAE}" srcOrd="1" destOrd="0" parTransId="{2515AE8C-51C9-4C48-A7D2-3B69455CE7D2}" sibTransId="{DED4B21F-4B40-4AB0-A912-760CA2892BEB}"/>
    <dgm:cxn modelId="{B1D9D3E9-2693-42C5-A0FF-DA934A223F34}" srcId="{C2A959B3-695E-4164-A82F-E9A196278DC4}" destId="{C96217D5-6D02-490A-A9C5-E0D463E42D66}" srcOrd="4" destOrd="0" parTransId="{53212E7F-4D98-4423-84CE-D6DFC30FE318}" sibTransId="{B2821CA3-6D27-4615-B47F-3E3F83D0B905}"/>
    <dgm:cxn modelId="{07E12BEF-1A62-48E3-BD2E-AC724D660A3F}" type="presOf" srcId="{69CAA99A-C02A-4A21-8F60-592E90981CAE}" destId="{CFB951E2-1AB9-45E8-BC20-8590D387454A}" srcOrd="0" destOrd="0" presId="urn:microsoft.com/office/officeart/2005/8/layout/bProcess4"/>
    <dgm:cxn modelId="{ED2E03F3-684C-4001-8E37-CA5608F42F1A}" type="presOf" srcId="{E29B8F6D-B913-45B8-A1BA-0B6A97E445E2}" destId="{8098DC09-C1CE-43BC-AFB2-D31231B7213F}" srcOrd="0" destOrd="0" presId="urn:microsoft.com/office/officeart/2005/8/layout/bProcess4"/>
    <dgm:cxn modelId="{FE5675FE-9697-401D-B9EE-2EDB1903BAD5}" srcId="{C2A959B3-695E-4164-A82F-E9A196278DC4}" destId="{2C011A22-2BAC-4739-9DFF-B78B1EFDF8B9}" srcOrd="5" destOrd="0" parTransId="{FA9DF700-FC89-497F-951E-FD60E74B46F3}" sibTransId="{FDCBFBA7-C50C-4625-BB3A-3138B2DDF339}"/>
    <dgm:cxn modelId="{1A045C37-EBAF-4254-B174-4C46EE7366F9}" type="presParOf" srcId="{E562E1B1-B786-48C0-AF67-958F71956FBC}" destId="{F8C2C76E-0E77-4E8A-80D4-2886C118C78C}" srcOrd="0" destOrd="0" presId="urn:microsoft.com/office/officeart/2005/8/layout/bProcess4"/>
    <dgm:cxn modelId="{CBFC866F-26B4-4C9B-A6BF-0DD5FA656297}" type="presParOf" srcId="{F8C2C76E-0E77-4E8A-80D4-2886C118C78C}" destId="{BD7C3D5D-E06D-488D-A772-A99DF86D6A15}" srcOrd="0" destOrd="0" presId="urn:microsoft.com/office/officeart/2005/8/layout/bProcess4"/>
    <dgm:cxn modelId="{DE9F0FD3-42C8-4968-AFB7-0D3D8C3D0BE6}" type="presParOf" srcId="{F8C2C76E-0E77-4E8A-80D4-2886C118C78C}" destId="{C22F8115-401A-48B5-AB24-90ABD55CFC51}" srcOrd="1" destOrd="0" presId="urn:microsoft.com/office/officeart/2005/8/layout/bProcess4"/>
    <dgm:cxn modelId="{A2088340-4F49-4226-AFF0-7F30864A2546}" type="presParOf" srcId="{E562E1B1-B786-48C0-AF67-958F71956FBC}" destId="{11C140B8-E09A-4B8D-B948-1B976D8CF20E}" srcOrd="1" destOrd="0" presId="urn:microsoft.com/office/officeart/2005/8/layout/bProcess4"/>
    <dgm:cxn modelId="{A6DC046B-4097-47C2-9024-4DC053B19545}" type="presParOf" srcId="{E562E1B1-B786-48C0-AF67-958F71956FBC}" destId="{D8D8AAB4-1F2E-4F75-A3A1-AD72DA3186A4}" srcOrd="2" destOrd="0" presId="urn:microsoft.com/office/officeart/2005/8/layout/bProcess4"/>
    <dgm:cxn modelId="{3073D5FB-3A5A-4C98-A636-F448A1EB1214}" type="presParOf" srcId="{D8D8AAB4-1F2E-4F75-A3A1-AD72DA3186A4}" destId="{6D51A6E5-2EE6-4435-8E54-E3BE2D93C484}" srcOrd="0" destOrd="0" presId="urn:microsoft.com/office/officeart/2005/8/layout/bProcess4"/>
    <dgm:cxn modelId="{39F12288-2037-4844-8FE1-72BF9970E228}" type="presParOf" srcId="{D8D8AAB4-1F2E-4F75-A3A1-AD72DA3186A4}" destId="{CFB951E2-1AB9-45E8-BC20-8590D387454A}" srcOrd="1" destOrd="0" presId="urn:microsoft.com/office/officeart/2005/8/layout/bProcess4"/>
    <dgm:cxn modelId="{9E118AD9-4076-4B00-8233-BF6691C551D2}" type="presParOf" srcId="{E562E1B1-B786-48C0-AF67-958F71956FBC}" destId="{871A70A6-85E1-4C6D-9F63-CBAE602C550C}" srcOrd="3" destOrd="0" presId="urn:microsoft.com/office/officeart/2005/8/layout/bProcess4"/>
    <dgm:cxn modelId="{143EF12D-F58D-4FAD-A185-28B602773A58}" type="presParOf" srcId="{E562E1B1-B786-48C0-AF67-958F71956FBC}" destId="{BEEDB03E-CF3B-4CF5-9BE7-CE6C3329E820}" srcOrd="4" destOrd="0" presId="urn:microsoft.com/office/officeart/2005/8/layout/bProcess4"/>
    <dgm:cxn modelId="{54B0BFA6-C637-4BA9-89E5-81328CD6BDCD}" type="presParOf" srcId="{BEEDB03E-CF3B-4CF5-9BE7-CE6C3329E820}" destId="{320025CF-FC31-43CA-94AE-A2EDEC4D1A14}" srcOrd="0" destOrd="0" presId="urn:microsoft.com/office/officeart/2005/8/layout/bProcess4"/>
    <dgm:cxn modelId="{49D832A6-997E-4D31-9A99-46A325BEE2FB}" type="presParOf" srcId="{BEEDB03E-CF3B-4CF5-9BE7-CE6C3329E820}" destId="{44F4DBD8-A667-4ECB-AA71-9AA141E25F91}" srcOrd="1" destOrd="0" presId="urn:microsoft.com/office/officeart/2005/8/layout/bProcess4"/>
    <dgm:cxn modelId="{C5CE3585-C12D-4D13-8830-9E987F2CEBFC}" type="presParOf" srcId="{E562E1B1-B786-48C0-AF67-958F71956FBC}" destId="{7035446A-E63E-41FB-B10B-AA59F4443D9B}" srcOrd="5" destOrd="0" presId="urn:microsoft.com/office/officeart/2005/8/layout/bProcess4"/>
    <dgm:cxn modelId="{EB45FA5B-9434-4AE5-BF1C-52BB9A219059}" type="presParOf" srcId="{E562E1B1-B786-48C0-AF67-958F71956FBC}" destId="{2F943E7E-F705-46E4-8A25-576E69BD359B}" srcOrd="6" destOrd="0" presId="urn:microsoft.com/office/officeart/2005/8/layout/bProcess4"/>
    <dgm:cxn modelId="{6AF0C57B-DD09-4259-B71C-A9992EA36473}" type="presParOf" srcId="{2F943E7E-F705-46E4-8A25-576E69BD359B}" destId="{0CDB4605-1F75-4F8A-A8BF-69EFF3ACF7D0}" srcOrd="0" destOrd="0" presId="urn:microsoft.com/office/officeart/2005/8/layout/bProcess4"/>
    <dgm:cxn modelId="{D7630186-86B6-4E9E-81E3-839FE9CD34F4}" type="presParOf" srcId="{2F943E7E-F705-46E4-8A25-576E69BD359B}" destId="{9CDCBEEB-C4AE-4FE1-81D5-97F722F9E49A}" srcOrd="1" destOrd="0" presId="urn:microsoft.com/office/officeart/2005/8/layout/bProcess4"/>
    <dgm:cxn modelId="{0C4E2F0B-2B3B-465A-833E-90437AEE487D}" type="presParOf" srcId="{E562E1B1-B786-48C0-AF67-958F71956FBC}" destId="{3A752EE3-414C-4BAF-95BC-05D2E8A231DF}" srcOrd="7" destOrd="0" presId="urn:microsoft.com/office/officeart/2005/8/layout/bProcess4"/>
    <dgm:cxn modelId="{699C4163-436F-485A-AE61-1A4CDF9B9F12}" type="presParOf" srcId="{E562E1B1-B786-48C0-AF67-958F71956FBC}" destId="{4B9E4F8F-3085-42B8-AB05-465796465080}" srcOrd="8" destOrd="0" presId="urn:microsoft.com/office/officeart/2005/8/layout/bProcess4"/>
    <dgm:cxn modelId="{FFD6BB00-DF87-46A4-8B19-CA76564144F7}" type="presParOf" srcId="{4B9E4F8F-3085-42B8-AB05-465796465080}" destId="{40FF47C6-01FB-4C6D-8B89-8486C845BE0F}" srcOrd="0" destOrd="0" presId="urn:microsoft.com/office/officeart/2005/8/layout/bProcess4"/>
    <dgm:cxn modelId="{698372CB-5376-4E66-B62F-170D15690B95}" type="presParOf" srcId="{4B9E4F8F-3085-42B8-AB05-465796465080}" destId="{2EDAF4B3-BA29-4BB8-AF08-072A238998A5}" srcOrd="1" destOrd="0" presId="urn:microsoft.com/office/officeart/2005/8/layout/bProcess4"/>
    <dgm:cxn modelId="{C8E14435-BBB2-4E7C-82F4-3B814D78FEEF}" type="presParOf" srcId="{E562E1B1-B786-48C0-AF67-958F71956FBC}" destId="{C1851E1D-928E-4868-BA72-87636D29C3BA}" srcOrd="9" destOrd="0" presId="urn:microsoft.com/office/officeart/2005/8/layout/bProcess4"/>
    <dgm:cxn modelId="{382EAF5F-F3EB-450F-B64F-6F9186927E2F}" type="presParOf" srcId="{E562E1B1-B786-48C0-AF67-958F71956FBC}" destId="{82F7DA24-AF71-434F-AFC4-F9E2E037D2E0}" srcOrd="10" destOrd="0" presId="urn:microsoft.com/office/officeart/2005/8/layout/bProcess4"/>
    <dgm:cxn modelId="{6475D581-AABE-4763-A069-4C03043D7BD2}" type="presParOf" srcId="{82F7DA24-AF71-434F-AFC4-F9E2E037D2E0}" destId="{8400830A-9566-4626-BD17-88980C6CFC43}" srcOrd="0" destOrd="0" presId="urn:microsoft.com/office/officeart/2005/8/layout/bProcess4"/>
    <dgm:cxn modelId="{DEE858EA-BA88-4F0D-BDE5-FF2E574C23CB}" type="presParOf" srcId="{82F7DA24-AF71-434F-AFC4-F9E2E037D2E0}" destId="{9CF22F08-F8D5-4DE9-B4CA-4650304FC85E}" srcOrd="1" destOrd="0" presId="urn:microsoft.com/office/officeart/2005/8/layout/bProcess4"/>
    <dgm:cxn modelId="{A1DDC693-E4ED-4055-9253-8F0087643F53}" type="presParOf" srcId="{E562E1B1-B786-48C0-AF67-958F71956FBC}" destId="{68B051C9-6B70-4E62-AD25-D30BE46142E7}" srcOrd="11" destOrd="0" presId="urn:microsoft.com/office/officeart/2005/8/layout/bProcess4"/>
    <dgm:cxn modelId="{BEC8781D-1992-4703-9769-87A792738C28}" type="presParOf" srcId="{E562E1B1-B786-48C0-AF67-958F71956FBC}" destId="{7603763C-6F6F-4F7D-861E-25743D23BFF7}" srcOrd="12" destOrd="0" presId="urn:microsoft.com/office/officeart/2005/8/layout/bProcess4"/>
    <dgm:cxn modelId="{80AC0DB6-5AC3-423B-8C93-3F733FE1523D}" type="presParOf" srcId="{7603763C-6F6F-4F7D-861E-25743D23BFF7}" destId="{D071C4A3-3933-469F-8A6E-46D9F9B2E7C8}" srcOrd="0" destOrd="0" presId="urn:microsoft.com/office/officeart/2005/8/layout/bProcess4"/>
    <dgm:cxn modelId="{DB704D6E-7D47-4792-8517-553BDB3A04E2}" type="presParOf" srcId="{7603763C-6F6F-4F7D-861E-25743D23BFF7}" destId="{8098DC09-C1CE-43BC-AFB2-D31231B7213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24F50-32B3-4471-B10C-DF1B2C4A467C}" type="doc">
      <dgm:prSet loTypeId="urn:microsoft.com/office/officeart/2005/8/layout/bProcess3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696F6349-0358-462B-BBCD-39D8551916AD}">
      <dgm:prSet phldrT="[Text]" custT="1"/>
      <dgm:spPr>
        <a:solidFill>
          <a:srgbClr val="FFC000"/>
        </a:solidFill>
      </dgm:spPr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1.ลงมือปฏิบัติ </a:t>
          </a:r>
          <a:r>
            <a:rPr lang="en-US" sz="2400" dirty="0">
              <a:latin typeface="Angsana New" pitchFamily="18" charset="-34"/>
              <a:cs typeface="Angsana New" pitchFamily="18" charset="-34"/>
            </a:rPr>
            <a:t>(Active Learning)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E81AF4BF-EAF4-4251-B8D7-1B8BC8946237}" type="parTrans" cxnId="{9BDA0D83-AD6F-4B24-87B8-5716B5D22C0C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51EE808F-FDCE-4DE5-A2AF-FAE82AA5F6B1}" type="sibTrans" cxnId="{9BDA0D83-AD6F-4B24-87B8-5716B5D22C0C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AF1A1FD4-CB6B-4C8D-80B4-98579C7899DA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2.สร้างความรู้ด้วยตนเอง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  <a:p>
          <a:r>
            <a:rPr lang="en-US" sz="2400" dirty="0">
              <a:latin typeface="Angsana New" pitchFamily="18" charset="-34"/>
              <a:cs typeface="Angsana New" pitchFamily="18" charset="-34"/>
            </a:rPr>
            <a:t>(Construct)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B117AD4D-C745-4902-A982-8A7DE71FCEA6}" type="parTrans" cxnId="{254C5347-8BA5-430A-BC25-4848073CF4AD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122947E1-11E9-414A-AE49-9D16F0A9CC7D}" type="sibTrans" cxnId="{254C5347-8BA5-430A-BC25-4848073CF4AD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AA14F13-3479-4F7E-92DE-AAB2A6FE6E5B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</a:t>
          </a:r>
          <a:r>
            <a: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เรียนรู้จากแหล่งต่างๆ </a:t>
          </a:r>
          <a:r>
            <a: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(Resource)</a:t>
          </a:r>
          <a:endParaRPr lang="th-TH" sz="24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gm:t>
    </dgm:pt>
    <dgm:pt modelId="{E0CAAA5B-8291-48DD-8AD5-7865B50C283C}" type="parTrans" cxnId="{C6C0F8AD-73BB-4B2F-B55B-38787F602416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20514DF3-F724-4494-AE9F-759B078EB811}" type="sibTrans" cxnId="{C6C0F8AD-73BB-4B2F-B55B-38787F602416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96ED8EF5-E1DB-4F43-BA55-706EE61CDE1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>
              <a:latin typeface="Angsana New" pitchFamily="18" charset="-34"/>
              <a:cs typeface="Angsana New" pitchFamily="18" charset="-34"/>
            </a:rPr>
            <a:t>4.</a:t>
          </a:r>
          <a:r>
            <a:rPr lang="th-TH" sz="2400" dirty="0">
              <a:latin typeface="Angsana New" pitchFamily="18" charset="-34"/>
              <a:cs typeface="Angsana New" pitchFamily="18" charset="-34"/>
            </a:rPr>
            <a:t>ใช้กระบวนการคิดวิเคราะห์ </a:t>
          </a:r>
          <a:r>
            <a:rPr lang="en-US" sz="2400" dirty="0">
              <a:latin typeface="Angsana New" pitchFamily="18" charset="-34"/>
              <a:cs typeface="Angsana New" pitchFamily="18" charset="-34"/>
            </a:rPr>
            <a:t>(Thinking)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70BB37A9-12CB-4C81-8956-13F2B10AE195}" type="parTrans" cxnId="{110AC59A-127D-4B7A-A42A-C5E29684EF00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A3260CC4-AAC5-425A-A3A7-411E4E6C11C4}" type="sibTrans" cxnId="{110AC59A-127D-4B7A-A42A-C5E29684EF00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44C78392-216C-4CF9-A580-E5458566C2B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5.</a:t>
          </a:r>
          <a:r>
            <a: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เรียนอย่างมีความสุข</a:t>
          </a:r>
          <a:r>
            <a: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(Happiness)</a:t>
          </a:r>
          <a:endParaRPr lang="th-TH" sz="24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gm:t>
    </dgm:pt>
    <dgm:pt modelId="{DF618BEA-2466-41DF-A699-430510B9B43A}" type="parTrans" cxnId="{BF0BA74D-5802-4D87-ACA4-7BA2676CD497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DA4D05B0-1530-48A0-BFE3-6E9001FA131D}" type="sibTrans" cxnId="{BF0BA74D-5802-4D87-ACA4-7BA2676CD497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52091DD2-DFF1-483B-B85A-DFECA9D6671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>
              <a:latin typeface="Angsana New" pitchFamily="18" charset="-34"/>
              <a:cs typeface="Angsana New" pitchFamily="18" charset="-34"/>
            </a:rPr>
            <a:t>6.</a:t>
          </a:r>
          <a:r>
            <a:rPr lang="th-TH" sz="2400" dirty="0">
              <a:latin typeface="Angsana New" pitchFamily="18" charset="-34"/>
              <a:cs typeface="Angsana New" pitchFamily="18" charset="-34"/>
            </a:rPr>
            <a:t>มีส่วนร่วม</a:t>
          </a:r>
          <a:r>
            <a:rPr lang="en-US" sz="2400" dirty="0">
              <a:latin typeface="Angsana New" pitchFamily="18" charset="-34"/>
              <a:cs typeface="Angsana New" pitchFamily="18" charset="-34"/>
            </a:rPr>
            <a:t>(Participation)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B0F6C5E3-603F-43BB-B961-F8E145E0AE32}" type="parTrans" cxnId="{35BC08AB-E70E-4425-A508-306B40775CDB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69901A94-B8A0-4316-8635-DD153B9D6DEF}" type="sibTrans" cxnId="{35BC08AB-E70E-4425-A508-306B40775CDB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DE7DBCF-A543-4B4D-B68D-326088DE8B5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>
              <a:latin typeface="Angsana New" pitchFamily="18" charset="-34"/>
              <a:cs typeface="Angsana New" pitchFamily="18" charset="-34"/>
            </a:rPr>
            <a:t>7.</a:t>
          </a:r>
          <a:r>
            <a:rPr lang="th-TH" sz="2400" dirty="0">
              <a:latin typeface="Angsana New" pitchFamily="18" charset="-34"/>
              <a:cs typeface="Angsana New" pitchFamily="18" charset="-34"/>
            </a:rPr>
            <a:t>เน้นความแตกต่างระหว่างบุคคล</a:t>
          </a:r>
          <a:r>
            <a:rPr lang="en-US" sz="2400" dirty="0">
              <a:latin typeface="Angsana New" pitchFamily="18" charset="-34"/>
              <a:cs typeface="Angsana New" pitchFamily="18" charset="-34"/>
            </a:rPr>
            <a:t>(Individualization)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436817EE-9630-440B-AA7B-89956E65DF19}" type="parTrans" cxnId="{8E226B55-BB8B-4719-AA82-54FB7615EDF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9117FA64-3ABA-48A0-8202-307E234D3841}" type="sibTrans" cxnId="{8E226B55-BB8B-4719-AA82-54FB7615EDF1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E8BC7BBE-5A4C-4378-A3F9-20366D887D82}">
      <dgm:prSet phldrT="[Text]" custT="1"/>
      <dgm:spPr>
        <a:solidFill>
          <a:srgbClr val="FF3300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8.</a:t>
          </a:r>
          <a:r>
            <a: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สร้างคุณลักษณะที่ดีงาม </a:t>
          </a:r>
          <a:r>
            <a: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(Good Habit)</a:t>
          </a:r>
          <a:endParaRPr lang="th-TH" sz="24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gm:t>
    </dgm:pt>
    <dgm:pt modelId="{79E40A79-7AA6-4718-AD21-4D69C8DBD91E}" type="parTrans" cxnId="{4D22C72E-1B37-4ACE-AD20-B125BC98FD96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1EFE6BD-282F-4BD5-AF7A-752DF397F1C5}" type="sibTrans" cxnId="{4D22C72E-1B37-4ACE-AD20-B125BC98FD96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B0FFD7B-9E69-4430-BD55-08EE2F615928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2400" dirty="0">
              <a:latin typeface="Angsana New" pitchFamily="18" charset="-34"/>
              <a:cs typeface="Angsana New" pitchFamily="18" charset="-34"/>
            </a:rPr>
            <a:t>9.</a:t>
          </a:r>
          <a:r>
            <a:rPr lang="th-TH" sz="2400" dirty="0">
              <a:latin typeface="Angsana New" pitchFamily="18" charset="-34"/>
              <a:cs typeface="Angsana New" pitchFamily="18" charset="-34"/>
            </a:rPr>
            <a:t>ประเมินตนเอง</a:t>
          </a:r>
          <a:r>
            <a:rPr lang="en-US" sz="2400" dirty="0">
              <a:latin typeface="Angsana New" pitchFamily="18" charset="-34"/>
              <a:cs typeface="Angsana New" pitchFamily="18" charset="-34"/>
            </a:rPr>
            <a:t>  (Self Evaluation)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7A3AADB6-94C7-4572-ACCA-19295C6D7C5B}" type="parTrans" cxnId="{33C6C220-C047-46F0-894E-8D12819DF953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326B1B45-2AC5-40C4-80DF-17D5DB4D2D34}" type="sibTrans" cxnId="{33C6C220-C047-46F0-894E-8D12819DF953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33397978-6529-4842-930C-67BD4FAB0692}" type="pres">
      <dgm:prSet presAssocID="{35724F50-32B3-4471-B10C-DF1B2C4A467C}" presName="Name0" presStyleCnt="0">
        <dgm:presLayoutVars>
          <dgm:dir/>
          <dgm:resizeHandles val="exact"/>
        </dgm:presLayoutVars>
      </dgm:prSet>
      <dgm:spPr/>
    </dgm:pt>
    <dgm:pt modelId="{947C52F2-4041-42B2-A439-8C14D3488E5C}" type="pres">
      <dgm:prSet presAssocID="{696F6349-0358-462B-BBCD-39D8551916AD}" presName="node" presStyleLbl="node1" presStyleIdx="0" presStyleCnt="9">
        <dgm:presLayoutVars>
          <dgm:bulletEnabled val="1"/>
        </dgm:presLayoutVars>
      </dgm:prSet>
      <dgm:spPr/>
    </dgm:pt>
    <dgm:pt modelId="{1CD6F1C4-74D6-4EFE-8367-4ECF30492E00}" type="pres">
      <dgm:prSet presAssocID="{51EE808F-FDCE-4DE5-A2AF-FAE82AA5F6B1}" presName="sibTrans" presStyleLbl="sibTrans1D1" presStyleIdx="0" presStyleCnt="8"/>
      <dgm:spPr/>
    </dgm:pt>
    <dgm:pt modelId="{D84C9ECF-A2E6-4B85-BF11-D61D6ABA860A}" type="pres">
      <dgm:prSet presAssocID="{51EE808F-FDCE-4DE5-A2AF-FAE82AA5F6B1}" presName="connectorText" presStyleLbl="sibTrans1D1" presStyleIdx="0" presStyleCnt="8"/>
      <dgm:spPr/>
    </dgm:pt>
    <dgm:pt modelId="{EC01CB71-319A-4E3D-96B7-0CAB9913A2B0}" type="pres">
      <dgm:prSet presAssocID="{AF1A1FD4-CB6B-4C8D-80B4-98579C7899DA}" presName="node" presStyleLbl="node1" presStyleIdx="1" presStyleCnt="9">
        <dgm:presLayoutVars>
          <dgm:bulletEnabled val="1"/>
        </dgm:presLayoutVars>
      </dgm:prSet>
      <dgm:spPr/>
    </dgm:pt>
    <dgm:pt modelId="{05B7EF3D-6657-4A12-9852-07CD75134076}" type="pres">
      <dgm:prSet presAssocID="{122947E1-11E9-414A-AE49-9D16F0A9CC7D}" presName="sibTrans" presStyleLbl="sibTrans1D1" presStyleIdx="1" presStyleCnt="8"/>
      <dgm:spPr/>
    </dgm:pt>
    <dgm:pt modelId="{208773D2-058A-4672-A756-FB81E5A8F092}" type="pres">
      <dgm:prSet presAssocID="{122947E1-11E9-414A-AE49-9D16F0A9CC7D}" presName="connectorText" presStyleLbl="sibTrans1D1" presStyleIdx="1" presStyleCnt="8"/>
      <dgm:spPr/>
    </dgm:pt>
    <dgm:pt modelId="{5DF9633A-F912-4281-866A-5AACE6D5DFEB}" type="pres">
      <dgm:prSet presAssocID="{7AA14F13-3479-4F7E-92DE-AAB2A6FE6E5B}" presName="node" presStyleLbl="node1" presStyleIdx="2" presStyleCnt="9">
        <dgm:presLayoutVars>
          <dgm:bulletEnabled val="1"/>
        </dgm:presLayoutVars>
      </dgm:prSet>
      <dgm:spPr/>
    </dgm:pt>
    <dgm:pt modelId="{6C760A25-45BC-4619-917F-F539C234DCAB}" type="pres">
      <dgm:prSet presAssocID="{20514DF3-F724-4494-AE9F-759B078EB811}" presName="sibTrans" presStyleLbl="sibTrans1D1" presStyleIdx="2" presStyleCnt="8"/>
      <dgm:spPr/>
    </dgm:pt>
    <dgm:pt modelId="{D6A4425D-1991-4F33-81CD-28B61271B61D}" type="pres">
      <dgm:prSet presAssocID="{20514DF3-F724-4494-AE9F-759B078EB811}" presName="connectorText" presStyleLbl="sibTrans1D1" presStyleIdx="2" presStyleCnt="8"/>
      <dgm:spPr/>
    </dgm:pt>
    <dgm:pt modelId="{43B7444B-1403-4776-ADD4-27A3FEE4DEE8}" type="pres">
      <dgm:prSet presAssocID="{96ED8EF5-E1DB-4F43-BA55-706EE61CDE18}" presName="node" presStyleLbl="node1" presStyleIdx="3" presStyleCnt="9">
        <dgm:presLayoutVars>
          <dgm:bulletEnabled val="1"/>
        </dgm:presLayoutVars>
      </dgm:prSet>
      <dgm:spPr/>
    </dgm:pt>
    <dgm:pt modelId="{C717DADC-7A67-4483-9736-5F4B7B38ED27}" type="pres">
      <dgm:prSet presAssocID="{A3260CC4-AAC5-425A-A3A7-411E4E6C11C4}" presName="sibTrans" presStyleLbl="sibTrans1D1" presStyleIdx="3" presStyleCnt="8"/>
      <dgm:spPr/>
    </dgm:pt>
    <dgm:pt modelId="{29A640D4-A8C1-4881-A1E4-439D669937ED}" type="pres">
      <dgm:prSet presAssocID="{A3260CC4-AAC5-425A-A3A7-411E4E6C11C4}" presName="connectorText" presStyleLbl="sibTrans1D1" presStyleIdx="3" presStyleCnt="8"/>
      <dgm:spPr/>
    </dgm:pt>
    <dgm:pt modelId="{89A08C88-C4E0-44BB-9AFB-BEB26596BC66}" type="pres">
      <dgm:prSet presAssocID="{44C78392-216C-4CF9-A580-E5458566C2B2}" presName="node" presStyleLbl="node1" presStyleIdx="4" presStyleCnt="9">
        <dgm:presLayoutVars>
          <dgm:bulletEnabled val="1"/>
        </dgm:presLayoutVars>
      </dgm:prSet>
      <dgm:spPr/>
    </dgm:pt>
    <dgm:pt modelId="{DE41323A-64CC-49FF-BE59-A3940772652A}" type="pres">
      <dgm:prSet presAssocID="{DA4D05B0-1530-48A0-BFE3-6E9001FA131D}" presName="sibTrans" presStyleLbl="sibTrans1D1" presStyleIdx="4" presStyleCnt="8"/>
      <dgm:spPr/>
    </dgm:pt>
    <dgm:pt modelId="{0EFA832F-BA8B-476A-B1DC-A054F7775D78}" type="pres">
      <dgm:prSet presAssocID="{DA4D05B0-1530-48A0-BFE3-6E9001FA131D}" presName="connectorText" presStyleLbl="sibTrans1D1" presStyleIdx="4" presStyleCnt="8"/>
      <dgm:spPr/>
    </dgm:pt>
    <dgm:pt modelId="{C792B3C2-5521-44DE-A125-EC73FFE8656A}" type="pres">
      <dgm:prSet presAssocID="{52091DD2-DFF1-483B-B85A-DFECA9D6671E}" presName="node" presStyleLbl="node1" presStyleIdx="5" presStyleCnt="9">
        <dgm:presLayoutVars>
          <dgm:bulletEnabled val="1"/>
        </dgm:presLayoutVars>
      </dgm:prSet>
      <dgm:spPr/>
    </dgm:pt>
    <dgm:pt modelId="{2C575D72-CF2C-4E51-B469-771C1A89CACA}" type="pres">
      <dgm:prSet presAssocID="{69901A94-B8A0-4316-8635-DD153B9D6DEF}" presName="sibTrans" presStyleLbl="sibTrans1D1" presStyleIdx="5" presStyleCnt="8"/>
      <dgm:spPr/>
    </dgm:pt>
    <dgm:pt modelId="{4E74F6F3-A3C4-4CC0-9A72-C094B9415267}" type="pres">
      <dgm:prSet presAssocID="{69901A94-B8A0-4316-8635-DD153B9D6DEF}" presName="connectorText" presStyleLbl="sibTrans1D1" presStyleIdx="5" presStyleCnt="8"/>
      <dgm:spPr/>
    </dgm:pt>
    <dgm:pt modelId="{B70B5D95-BB36-4CC5-A101-E64935F71345}" type="pres">
      <dgm:prSet presAssocID="{7DE7DBCF-A543-4B4D-B68D-326088DE8B5E}" presName="node" presStyleLbl="node1" presStyleIdx="6" presStyleCnt="9">
        <dgm:presLayoutVars>
          <dgm:bulletEnabled val="1"/>
        </dgm:presLayoutVars>
      </dgm:prSet>
      <dgm:spPr/>
    </dgm:pt>
    <dgm:pt modelId="{7AF5A27F-0BB7-4D81-BA25-65D205E645E9}" type="pres">
      <dgm:prSet presAssocID="{9117FA64-3ABA-48A0-8202-307E234D3841}" presName="sibTrans" presStyleLbl="sibTrans1D1" presStyleIdx="6" presStyleCnt="8"/>
      <dgm:spPr/>
    </dgm:pt>
    <dgm:pt modelId="{723DB530-C284-4E6D-98FD-E4A1C484089A}" type="pres">
      <dgm:prSet presAssocID="{9117FA64-3ABA-48A0-8202-307E234D3841}" presName="connectorText" presStyleLbl="sibTrans1D1" presStyleIdx="6" presStyleCnt="8"/>
      <dgm:spPr/>
    </dgm:pt>
    <dgm:pt modelId="{DA1B4B64-453D-4C62-AD03-F9CE7BFE3CEF}" type="pres">
      <dgm:prSet presAssocID="{E8BC7BBE-5A4C-4378-A3F9-20366D887D82}" presName="node" presStyleLbl="node1" presStyleIdx="7" presStyleCnt="9" custLinFactNeighborX="-2045" custLinFactNeighborY="-4714">
        <dgm:presLayoutVars>
          <dgm:bulletEnabled val="1"/>
        </dgm:presLayoutVars>
      </dgm:prSet>
      <dgm:spPr/>
    </dgm:pt>
    <dgm:pt modelId="{77B4E959-4C40-4B5D-AB6D-7AAB2E3EE0B3}" type="pres">
      <dgm:prSet presAssocID="{81EFE6BD-282F-4BD5-AF7A-752DF397F1C5}" presName="sibTrans" presStyleLbl="sibTrans1D1" presStyleIdx="7" presStyleCnt="8"/>
      <dgm:spPr/>
    </dgm:pt>
    <dgm:pt modelId="{AD126062-B363-4F69-B63E-450C455FE107}" type="pres">
      <dgm:prSet presAssocID="{81EFE6BD-282F-4BD5-AF7A-752DF397F1C5}" presName="connectorText" presStyleLbl="sibTrans1D1" presStyleIdx="7" presStyleCnt="8"/>
      <dgm:spPr/>
    </dgm:pt>
    <dgm:pt modelId="{2383016F-A261-41D3-9FE9-ECB149D31C1F}" type="pres">
      <dgm:prSet presAssocID="{7B0FFD7B-9E69-4430-BD55-08EE2F615928}" presName="node" presStyleLbl="node1" presStyleIdx="8" presStyleCnt="9">
        <dgm:presLayoutVars>
          <dgm:bulletEnabled val="1"/>
        </dgm:presLayoutVars>
      </dgm:prSet>
      <dgm:spPr/>
    </dgm:pt>
  </dgm:ptLst>
  <dgm:cxnLst>
    <dgm:cxn modelId="{614DDF07-1739-4A7A-BF01-109AE0445CAA}" type="presOf" srcId="{7AA14F13-3479-4F7E-92DE-AAB2A6FE6E5B}" destId="{5DF9633A-F912-4281-866A-5AACE6D5DFEB}" srcOrd="0" destOrd="0" presId="urn:microsoft.com/office/officeart/2005/8/layout/bProcess3"/>
    <dgm:cxn modelId="{84F86C0C-5BFB-410F-A33F-6DE969784F6A}" type="presOf" srcId="{A3260CC4-AAC5-425A-A3A7-411E4E6C11C4}" destId="{C717DADC-7A67-4483-9736-5F4B7B38ED27}" srcOrd="0" destOrd="0" presId="urn:microsoft.com/office/officeart/2005/8/layout/bProcess3"/>
    <dgm:cxn modelId="{48B2F20D-0988-452B-854D-05024AFCCC06}" type="presOf" srcId="{81EFE6BD-282F-4BD5-AF7A-752DF397F1C5}" destId="{77B4E959-4C40-4B5D-AB6D-7AAB2E3EE0B3}" srcOrd="0" destOrd="0" presId="urn:microsoft.com/office/officeart/2005/8/layout/bProcess3"/>
    <dgm:cxn modelId="{33C6C220-C047-46F0-894E-8D12819DF953}" srcId="{35724F50-32B3-4471-B10C-DF1B2C4A467C}" destId="{7B0FFD7B-9E69-4430-BD55-08EE2F615928}" srcOrd="8" destOrd="0" parTransId="{7A3AADB6-94C7-4572-ACCA-19295C6D7C5B}" sibTransId="{326B1B45-2AC5-40C4-80DF-17D5DB4D2D34}"/>
    <dgm:cxn modelId="{D03CB722-094B-4D3A-99A2-7B4364E6C627}" type="presOf" srcId="{7DE7DBCF-A543-4B4D-B68D-326088DE8B5E}" destId="{B70B5D95-BB36-4CC5-A101-E64935F71345}" srcOrd="0" destOrd="0" presId="urn:microsoft.com/office/officeart/2005/8/layout/bProcess3"/>
    <dgm:cxn modelId="{870C0625-323F-4855-99E6-23ADD4F37667}" type="presOf" srcId="{51EE808F-FDCE-4DE5-A2AF-FAE82AA5F6B1}" destId="{D84C9ECF-A2E6-4B85-BF11-D61D6ABA860A}" srcOrd="1" destOrd="0" presId="urn:microsoft.com/office/officeart/2005/8/layout/bProcess3"/>
    <dgm:cxn modelId="{4D22C72E-1B37-4ACE-AD20-B125BC98FD96}" srcId="{35724F50-32B3-4471-B10C-DF1B2C4A467C}" destId="{E8BC7BBE-5A4C-4378-A3F9-20366D887D82}" srcOrd="7" destOrd="0" parTransId="{79E40A79-7AA6-4718-AD21-4D69C8DBD91E}" sibTransId="{81EFE6BD-282F-4BD5-AF7A-752DF397F1C5}"/>
    <dgm:cxn modelId="{769FCA30-59C0-4626-892D-644C563214D9}" type="presOf" srcId="{9117FA64-3ABA-48A0-8202-307E234D3841}" destId="{7AF5A27F-0BB7-4D81-BA25-65D205E645E9}" srcOrd="0" destOrd="0" presId="urn:microsoft.com/office/officeart/2005/8/layout/bProcess3"/>
    <dgm:cxn modelId="{349B9035-F81A-428E-946C-A26A62D1AE63}" type="presOf" srcId="{52091DD2-DFF1-483B-B85A-DFECA9D6671E}" destId="{C792B3C2-5521-44DE-A125-EC73FFE8656A}" srcOrd="0" destOrd="0" presId="urn:microsoft.com/office/officeart/2005/8/layout/bProcess3"/>
    <dgm:cxn modelId="{254C5347-8BA5-430A-BC25-4848073CF4AD}" srcId="{35724F50-32B3-4471-B10C-DF1B2C4A467C}" destId="{AF1A1FD4-CB6B-4C8D-80B4-98579C7899DA}" srcOrd="1" destOrd="0" parTransId="{B117AD4D-C745-4902-A982-8A7DE71FCEA6}" sibTransId="{122947E1-11E9-414A-AE49-9D16F0A9CC7D}"/>
    <dgm:cxn modelId="{BF0BA74D-5802-4D87-ACA4-7BA2676CD497}" srcId="{35724F50-32B3-4471-B10C-DF1B2C4A467C}" destId="{44C78392-216C-4CF9-A580-E5458566C2B2}" srcOrd="4" destOrd="0" parTransId="{DF618BEA-2466-41DF-A699-430510B9B43A}" sibTransId="{DA4D05B0-1530-48A0-BFE3-6E9001FA131D}"/>
    <dgm:cxn modelId="{E4D76252-8411-4E35-93E1-9F61009D498D}" type="presOf" srcId="{A3260CC4-AAC5-425A-A3A7-411E4E6C11C4}" destId="{29A640D4-A8C1-4881-A1E4-439D669937ED}" srcOrd="1" destOrd="0" presId="urn:microsoft.com/office/officeart/2005/8/layout/bProcess3"/>
    <dgm:cxn modelId="{A5A92074-6FBF-4943-BBD2-D24130D138E7}" type="presOf" srcId="{35724F50-32B3-4471-B10C-DF1B2C4A467C}" destId="{33397978-6529-4842-930C-67BD4FAB0692}" srcOrd="0" destOrd="0" presId="urn:microsoft.com/office/officeart/2005/8/layout/bProcess3"/>
    <dgm:cxn modelId="{8E226B55-BB8B-4719-AA82-54FB7615EDF1}" srcId="{35724F50-32B3-4471-B10C-DF1B2C4A467C}" destId="{7DE7DBCF-A543-4B4D-B68D-326088DE8B5E}" srcOrd="6" destOrd="0" parTransId="{436817EE-9630-440B-AA7B-89956E65DF19}" sibTransId="{9117FA64-3ABA-48A0-8202-307E234D3841}"/>
    <dgm:cxn modelId="{A06C4D7F-65D7-4D41-9252-FB7D9A02442F}" type="presOf" srcId="{9117FA64-3ABA-48A0-8202-307E234D3841}" destId="{723DB530-C284-4E6D-98FD-E4A1C484089A}" srcOrd="1" destOrd="0" presId="urn:microsoft.com/office/officeart/2005/8/layout/bProcess3"/>
    <dgm:cxn modelId="{9BDA0D83-AD6F-4B24-87B8-5716B5D22C0C}" srcId="{35724F50-32B3-4471-B10C-DF1B2C4A467C}" destId="{696F6349-0358-462B-BBCD-39D8551916AD}" srcOrd="0" destOrd="0" parTransId="{E81AF4BF-EAF4-4251-B8D7-1B8BC8946237}" sibTransId="{51EE808F-FDCE-4DE5-A2AF-FAE82AA5F6B1}"/>
    <dgm:cxn modelId="{6F740D8B-F044-43E9-89C8-23B8EBF38FDD}" type="presOf" srcId="{122947E1-11E9-414A-AE49-9D16F0A9CC7D}" destId="{208773D2-058A-4672-A756-FB81E5A8F092}" srcOrd="1" destOrd="0" presId="urn:microsoft.com/office/officeart/2005/8/layout/bProcess3"/>
    <dgm:cxn modelId="{EAEA668F-09B0-4B8A-AE9E-BA6BBFE2E08B}" type="presOf" srcId="{DA4D05B0-1530-48A0-BFE3-6E9001FA131D}" destId="{0EFA832F-BA8B-476A-B1DC-A054F7775D78}" srcOrd="1" destOrd="0" presId="urn:microsoft.com/office/officeart/2005/8/layout/bProcess3"/>
    <dgm:cxn modelId="{F2F88297-FCA3-4FF6-9476-0AB599CF140A}" type="presOf" srcId="{20514DF3-F724-4494-AE9F-759B078EB811}" destId="{6C760A25-45BC-4619-917F-F539C234DCAB}" srcOrd="0" destOrd="0" presId="urn:microsoft.com/office/officeart/2005/8/layout/bProcess3"/>
    <dgm:cxn modelId="{BF172B9A-8D89-459F-9EA8-B4C7F4C4341C}" type="presOf" srcId="{69901A94-B8A0-4316-8635-DD153B9D6DEF}" destId="{2C575D72-CF2C-4E51-B469-771C1A89CACA}" srcOrd="0" destOrd="0" presId="urn:microsoft.com/office/officeart/2005/8/layout/bProcess3"/>
    <dgm:cxn modelId="{110AC59A-127D-4B7A-A42A-C5E29684EF00}" srcId="{35724F50-32B3-4471-B10C-DF1B2C4A467C}" destId="{96ED8EF5-E1DB-4F43-BA55-706EE61CDE18}" srcOrd="3" destOrd="0" parTransId="{70BB37A9-12CB-4C81-8956-13F2B10AE195}" sibTransId="{A3260CC4-AAC5-425A-A3A7-411E4E6C11C4}"/>
    <dgm:cxn modelId="{15EF34A0-4091-4EAD-A018-8246D221969B}" type="presOf" srcId="{96ED8EF5-E1DB-4F43-BA55-706EE61CDE18}" destId="{43B7444B-1403-4776-ADD4-27A3FEE4DEE8}" srcOrd="0" destOrd="0" presId="urn:microsoft.com/office/officeart/2005/8/layout/bProcess3"/>
    <dgm:cxn modelId="{35BC08AB-E70E-4425-A508-306B40775CDB}" srcId="{35724F50-32B3-4471-B10C-DF1B2C4A467C}" destId="{52091DD2-DFF1-483B-B85A-DFECA9D6671E}" srcOrd="5" destOrd="0" parTransId="{B0F6C5E3-603F-43BB-B961-F8E145E0AE32}" sibTransId="{69901A94-B8A0-4316-8635-DD153B9D6DEF}"/>
    <dgm:cxn modelId="{AEA325AB-1C28-4AD7-9F24-603BB579A710}" type="presOf" srcId="{E8BC7BBE-5A4C-4378-A3F9-20366D887D82}" destId="{DA1B4B64-453D-4C62-AD03-F9CE7BFE3CEF}" srcOrd="0" destOrd="0" presId="urn:microsoft.com/office/officeart/2005/8/layout/bProcess3"/>
    <dgm:cxn modelId="{C6C0F8AD-73BB-4B2F-B55B-38787F602416}" srcId="{35724F50-32B3-4471-B10C-DF1B2C4A467C}" destId="{7AA14F13-3479-4F7E-92DE-AAB2A6FE6E5B}" srcOrd="2" destOrd="0" parTransId="{E0CAAA5B-8291-48DD-8AD5-7865B50C283C}" sibTransId="{20514DF3-F724-4494-AE9F-759B078EB811}"/>
    <dgm:cxn modelId="{0AAAFBB2-2687-4383-B15D-483148707EA6}" type="presOf" srcId="{20514DF3-F724-4494-AE9F-759B078EB811}" destId="{D6A4425D-1991-4F33-81CD-28B61271B61D}" srcOrd="1" destOrd="0" presId="urn:microsoft.com/office/officeart/2005/8/layout/bProcess3"/>
    <dgm:cxn modelId="{16794FCC-B3E4-4CBC-8264-46A704E7EC25}" type="presOf" srcId="{696F6349-0358-462B-BBCD-39D8551916AD}" destId="{947C52F2-4041-42B2-A439-8C14D3488E5C}" srcOrd="0" destOrd="0" presId="urn:microsoft.com/office/officeart/2005/8/layout/bProcess3"/>
    <dgm:cxn modelId="{15B6A4CD-11DF-414E-A985-537340398417}" type="presOf" srcId="{AF1A1FD4-CB6B-4C8D-80B4-98579C7899DA}" destId="{EC01CB71-319A-4E3D-96B7-0CAB9913A2B0}" srcOrd="0" destOrd="0" presId="urn:microsoft.com/office/officeart/2005/8/layout/bProcess3"/>
    <dgm:cxn modelId="{BA2D4BD1-7B36-4E29-9A75-422AB2B82AAC}" type="presOf" srcId="{44C78392-216C-4CF9-A580-E5458566C2B2}" destId="{89A08C88-C4E0-44BB-9AFB-BEB26596BC66}" srcOrd="0" destOrd="0" presId="urn:microsoft.com/office/officeart/2005/8/layout/bProcess3"/>
    <dgm:cxn modelId="{BA65C4DF-EEBF-4F0C-9032-E9F7E4DA9B97}" type="presOf" srcId="{81EFE6BD-282F-4BD5-AF7A-752DF397F1C5}" destId="{AD126062-B363-4F69-B63E-450C455FE107}" srcOrd="1" destOrd="0" presId="urn:microsoft.com/office/officeart/2005/8/layout/bProcess3"/>
    <dgm:cxn modelId="{EC60DAF2-C66B-4EEA-9822-F3F5717984C1}" type="presOf" srcId="{DA4D05B0-1530-48A0-BFE3-6E9001FA131D}" destId="{DE41323A-64CC-49FF-BE59-A3940772652A}" srcOrd="0" destOrd="0" presId="urn:microsoft.com/office/officeart/2005/8/layout/bProcess3"/>
    <dgm:cxn modelId="{AEE405F8-86DB-4626-92DE-10CA4A523B9D}" type="presOf" srcId="{7B0FFD7B-9E69-4430-BD55-08EE2F615928}" destId="{2383016F-A261-41D3-9FE9-ECB149D31C1F}" srcOrd="0" destOrd="0" presId="urn:microsoft.com/office/officeart/2005/8/layout/bProcess3"/>
    <dgm:cxn modelId="{155942FD-523E-4B29-B6A9-DCCBDE11737F}" type="presOf" srcId="{122947E1-11E9-414A-AE49-9D16F0A9CC7D}" destId="{05B7EF3D-6657-4A12-9852-07CD75134076}" srcOrd="0" destOrd="0" presId="urn:microsoft.com/office/officeart/2005/8/layout/bProcess3"/>
    <dgm:cxn modelId="{48EECBFD-7E76-477F-A32F-54683D9253B4}" type="presOf" srcId="{69901A94-B8A0-4316-8635-DD153B9D6DEF}" destId="{4E74F6F3-A3C4-4CC0-9A72-C094B9415267}" srcOrd="1" destOrd="0" presId="urn:microsoft.com/office/officeart/2005/8/layout/bProcess3"/>
    <dgm:cxn modelId="{538BB1FE-AD65-4A2F-8085-343AC17E8207}" type="presOf" srcId="{51EE808F-FDCE-4DE5-A2AF-FAE82AA5F6B1}" destId="{1CD6F1C4-74D6-4EFE-8367-4ECF30492E00}" srcOrd="0" destOrd="0" presId="urn:microsoft.com/office/officeart/2005/8/layout/bProcess3"/>
    <dgm:cxn modelId="{F5C5A4A0-B4E1-468B-AB22-8A4ECF29473A}" type="presParOf" srcId="{33397978-6529-4842-930C-67BD4FAB0692}" destId="{947C52F2-4041-42B2-A439-8C14D3488E5C}" srcOrd="0" destOrd="0" presId="urn:microsoft.com/office/officeart/2005/8/layout/bProcess3"/>
    <dgm:cxn modelId="{FB7F1648-11C6-4FFD-A3D7-C280E5800EF8}" type="presParOf" srcId="{33397978-6529-4842-930C-67BD4FAB0692}" destId="{1CD6F1C4-74D6-4EFE-8367-4ECF30492E00}" srcOrd="1" destOrd="0" presId="urn:microsoft.com/office/officeart/2005/8/layout/bProcess3"/>
    <dgm:cxn modelId="{CD836337-C402-44CB-9EC2-00D20746FBB9}" type="presParOf" srcId="{1CD6F1C4-74D6-4EFE-8367-4ECF30492E00}" destId="{D84C9ECF-A2E6-4B85-BF11-D61D6ABA860A}" srcOrd="0" destOrd="0" presId="urn:microsoft.com/office/officeart/2005/8/layout/bProcess3"/>
    <dgm:cxn modelId="{AE2D98B1-C5D9-4B09-B363-D0EB2F12F3BA}" type="presParOf" srcId="{33397978-6529-4842-930C-67BD4FAB0692}" destId="{EC01CB71-319A-4E3D-96B7-0CAB9913A2B0}" srcOrd="2" destOrd="0" presId="urn:microsoft.com/office/officeart/2005/8/layout/bProcess3"/>
    <dgm:cxn modelId="{C8E5C1F1-43A3-424B-8736-E61481537131}" type="presParOf" srcId="{33397978-6529-4842-930C-67BD4FAB0692}" destId="{05B7EF3D-6657-4A12-9852-07CD75134076}" srcOrd="3" destOrd="0" presId="urn:microsoft.com/office/officeart/2005/8/layout/bProcess3"/>
    <dgm:cxn modelId="{2F63C306-1CE9-45C0-94C4-24BC2F7A85CE}" type="presParOf" srcId="{05B7EF3D-6657-4A12-9852-07CD75134076}" destId="{208773D2-058A-4672-A756-FB81E5A8F092}" srcOrd="0" destOrd="0" presId="urn:microsoft.com/office/officeart/2005/8/layout/bProcess3"/>
    <dgm:cxn modelId="{A1D10892-CA21-452C-A2E4-89361F93E4E6}" type="presParOf" srcId="{33397978-6529-4842-930C-67BD4FAB0692}" destId="{5DF9633A-F912-4281-866A-5AACE6D5DFEB}" srcOrd="4" destOrd="0" presId="urn:microsoft.com/office/officeart/2005/8/layout/bProcess3"/>
    <dgm:cxn modelId="{F7386713-CA01-4380-8A87-F9DE11DD6217}" type="presParOf" srcId="{33397978-6529-4842-930C-67BD4FAB0692}" destId="{6C760A25-45BC-4619-917F-F539C234DCAB}" srcOrd="5" destOrd="0" presId="urn:microsoft.com/office/officeart/2005/8/layout/bProcess3"/>
    <dgm:cxn modelId="{D0D58567-0B1C-450A-986C-749224621018}" type="presParOf" srcId="{6C760A25-45BC-4619-917F-F539C234DCAB}" destId="{D6A4425D-1991-4F33-81CD-28B61271B61D}" srcOrd="0" destOrd="0" presId="urn:microsoft.com/office/officeart/2005/8/layout/bProcess3"/>
    <dgm:cxn modelId="{916679C3-FCE2-406B-927D-88F56D0707FE}" type="presParOf" srcId="{33397978-6529-4842-930C-67BD4FAB0692}" destId="{43B7444B-1403-4776-ADD4-27A3FEE4DEE8}" srcOrd="6" destOrd="0" presId="urn:microsoft.com/office/officeart/2005/8/layout/bProcess3"/>
    <dgm:cxn modelId="{7D39212E-1DE6-48C2-A4D2-FB934603E4CF}" type="presParOf" srcId="{33397978-6529-4842-930C-67BD4FAB0692}" destId="{C717DADC-7A67-4483-9736-5F4B7B38ED27}" srcOrd="7" destOrd="0" presId="urn:microsoft.com/office/officeart/2005/8/layout/bProcess3"/>
    <dgm:cxn modelId="{30DEC5D3-C1FC-4A40-A7EE-264C7682A677}" type="presParOf" srcId="{C717DADC-7A67-4483-9736-5F4B7B38ED27}" destId="{29A640D4-A8C1-4881-A1E4-439D669937ED}" srcOrd="0" destOrd="0" presId="urn:microsoft.com/office/officeart/2005/8/layout/bProcess3"/>
    <dgm:cxn modelId="{1FB54764-D908-4202-86FA-7CB815143812}" type="presParOf" srcId="{33397978-6529-4842-930C-67BD4FAB0692}" destId="{89A08C88-C4E0-44BB-9AFB-BEB26596BC66}" srcOrd="8" destOrd="0" presId="urn:microsoft.com/office/officeart/2005/8/layout/bProcess3"/>
    <dgm:cxn modelId="{2216585F-5BE3-49AF-BEB8-27F3ED02F7D9}" type="presParOf" srcId="{33397978-6529-4842-930C-67BD4FAB0692}" destId="{DE41323A-64CC-49FF-BE59-A3940772652A}" srcOrd="9" destOrd="0" presId="urn:microsoft.com/office/officeart/2005/8/layout/bProcess3"/>
    <dgm:cxn modelId="{79F4D69A-8AC9-45BC-8060-E7AC5FA35258}" type="presParOf" srcId="{DE41323A-64CC-49FF-BE59-A3940772652A}" destId="{0EFA832F-BA8B-476A-B1DC-A054F7775D78}" srcOrd="0" destOrd="0" presId="urn:microsoft.com/office/officeart/2005/8/layout/bProcess3"/>
    <dgm:cxn modelId="{3CC0A2C8-EB60-41E1-A5CE-39CCD8DAD2FB}" type="presParOf" srcId="{33397978-6529-4842-930C-67BD4FAB0692}" destId="{C792B3C2-5521-44DE-A125-EC73FFE8656A}" srcOrd="10" destOrd="0" presId="urn:microsoft.com/office/officeart/2005/8/layout/bProcess3"/>
    <dgm:cxn modelId="{60D4EE8B-4BB0-431A-8555-48BF36D51439}" type="presParOf" srcId="{33397978-6529-4842-930C-67BD4FAB0692}" destId="{2C575D72-CF2C-4E51-B469-771C1A89CACA}" srcOrd="11" destOrd="0" presId="urn:microsoft.com/office/officeart/2005/8/layout/bProcess3"/>
    <dgm:cxn modelId="{2763B526-C479-4BED-AF8F-DED81B551A44}" type="presParOf" srcId="{2C575D72-CF2C-4E51-B469-771C1A89CACA}" destId="{4E74F6F3-A3C4-4CC0-9A72-C094B9415267}" srcOrd="0" destOrd="0" presId="urn:microsoft.com/office/officeart/2005/8/layout/bProcess3"/>
    <dgm:cxn modelId="{8A7BFB17-55C8-4932-BD21-B53B170EEFBD}" type="presParOf" srcId="{33397978-6529-4842-930C-67BD4FAB0692}" destId="{B70B5D95-BB36-4CC5-A101-E64935F71345}" srcOrd="12" destOrd="0" presId="urn:microsoft.com/office/officeart/2005/8/layout/bProcess3"/>
    <dgm:cxn modelId="{D267F67F-7131-474D-A08E-F0E0F14A9E02}" type="presParOf" srcId="{33397978-6529-4842-930C-67BD4FAB0692}" destId="{7AF5A27F-0BB7-4D81-BA25-65D205E645E9}" srcOrd="13" destOrd="0" presId="urn:microsoft.com/office/officeart/2005/8/layout/bProcess3"/>
    <dgm:cxn modelId="{EB5F47E5-6A4F-4113-B947-B7AADD7EB51D}" type="presParOf" srcId="{7AF5A27F-0BB7-4D81-BA25-65D205E645E9}" destId="{723DB530-C284-4E6D-98FD-E4A1C484089A}" srcOrd="0" destOrd="0" presId="urn:microsoft.com/office/officeart/2005/8/layout/bProcess3"/>
    <dgm:cxn modelId="{57B482B6-3B4B-40DB-B5FA-66296747B2FD}" type="presParOf" srcId="{33397978-6529-4842-930C-67BD4FAB0692}" destId="{DA1B4B64-453D-4C62-AD03-F9CE7BFE3CEF}" srcOrd="14" destOrd="0" presId="urn:microsoft.com/office/officeart/2005/8/layout/bProcess3"/>
    <dgm:cxn modelId="{27974C75-81DD-494E-806B-1600D004D31F}" type="presParOf" srcId="{33397978-6529-4842-930C-67BD4FAB0692}" destId="{77B4E959-4C40-4B5D-AB6D-7AAB2E3EE0B3}" srcOrd="15" destOrd="0" presId="urn:microsoft.com/office/officeart/2005/8/layout/bProcess3"/>
    <dgm:cxn modelId="{1E006543-9CB0-4E35-81F9-1CA2B47C3377}" type="presParOf" srcId="{77B4E959-4C40-4B5D-AB6D-7AAB2E3EE0B3}" destId="{AD126062-B363-4F69-B63E-450C455FE107}" srcOrd="0" destOrd="0" presId="urn:microsoft.com/office/officeart/2005/8/layout/bProcess3"/>
    <dgm:cxn modelId="{396EDDE1-C84A-42C6-A30D-38AFE7B685C1}" type="presParOf" srcId="{33397978-6529-4842-930C-67BD4FAB0692}" destId="{2383016F-A261-41D3-9FE9-ECB149D31C1F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39D18F-CFFB-457B-8460-395AD12E42D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66C8F4F-635F-45DF-9F83-8A34C91D132A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1.เป็นผู้จัดการ</a:t>
          </a:r>
          <a:r>
            <a:rPr lang="en-US" sz="2400" b="1" dirty="0">
              <a:latin typeface="Angsana New" pitchFamily="18" charset="-34"/>
              <a:cs typeface="Angsana New" pitchFamily="18" charset="-34"/>
            </a:rPr>
            <a:t>(Manager)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 เป็นผู้กำหนดบทบาทให้ผู้เรียนทุกคนได้มีส่วนเข้าร่วมทำกิจกรรม แบ่งกลุ่ม หรือจับคู่</a:t>
          </a:r>
        </a:p>
      </dgm:t>
    </dgm:pt>
    <dgm:pt modelId="{8DD4C16E-66A8-48D9-9474-8E6F4058687C}" type="parTrans" cxnId="{E163E93B-EF68-42B0-8ECF-B95B8E264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B3121825-45D5-4F92-9958-41C076CECC2C}" type="sibTrans" cxnId="{E163E93B-EF68-42B0-8ECF-B95B8E264E6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5077E851-1480-4B9D-934D-AA73F927CC91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2.เป็นผู้ร่วมทำกิจกรรม</a:t>
          </a:r>
          <a:r>
            <a:rPr lang="en-US" sz="2400" b="1" dirty="0">
              <a:latin typeface="Angsana New" pitchFamily="18" charset="-34"/>
              <a:cs typeface="Angsana New" pitchFamily="18" charset="-34"/>
            </a:rPr>
            <a:t>(An Action Participant)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 เข้าร่วมทำกิจกรรมในกลุ่มจริงๆ  พร้อมทั้งให้ความคิดและความเห็น</a:t>
          </a:r>
        </a:p>
      </dgm:t>
    </dgm:pt>
    <dgm:pt modelId="{4FEBB81F-A50B-4299-9B46-50B065AD7E5D}" type="parTrans" cxnId="{204202F4-3207-4DCA-A220-59C921CBF186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9139960-9FAA-41EF-8411-AC2766DA4F3F}" type="sibTrans" cxnId="{204202F4-3207-4DCA-A220-59C921CBF186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851DF025-485C-4598-8C34-DE2C30BD5260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3.เป็นผู้ช่วยเหลือและแหล่งวิทยาการ</a:t>
          </a:r>
          <a:r>
            <a:rPr lang="en-US" sz="2400" b="1" dirty="0">
              <a:latin typeface="Angsana New" pitchFamily="18" charset="-34"/>
              <a:cs typeface="Angsana New" pitchFamily="18" charset="-34"/>
            </a:rPr>
            <a:t>(Helper and 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b="1" dirty="0">
              <a:latin typeface="Angsana New" pitchFamily="18" charset="-34"/>
              <a:cs typeface="Angsana New" pitchFamily="18" charset="-34"/>
            </a:rPr>
            <a:t>resource)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 คอยให้คำตอบเมื่อผู้เรียนต้องการความช่วยเหลือทางวิชาการ</a:t>
          </a:r>
        </a:p>
      </dgm:t>
    </dgm:pt>
    <dgm:pt modelId="{EE8C2383-D5C0-41F7-B354-7939CDE4FBD0}" type="parTrans" cxnId="{908FC9BB-E085-4FB8-A423-FBE203EE311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0C3CABB5-AFEE-4AE2-8AC5-9B67D3DB72AC}" type="sibTrans" cxnId="{908FC9BB-E085-4FB8-A423-FBE203EE3115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63B91EC5-67EE-4AA0-B988-B5FAE384CBAB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5.เป็นผู้ติดตามตรวจสอบ</a:t>
          </a:r>
          <a:r>
            <a:rPr lang="en-US" sz="2400" b="1" dirty="0">
              <a:latin typeface="Angsana New" pitchFamily="18" charset="-34"/>
              <a:cs typeface="Angsana New" pitchFamily="18" charset="-34"/>
            </a:rPr>
            <a:t>(Monitor)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 คอยตรวจสอบงานที่ผู้เรียนผลิตขึ้นมา โดยเฉพาะอย่างยิ่ง ด้านความถูกต้องของคำศัพท์ ไวยากรณ์ การแก้คำผิด</a:t>
          </a:r>
        </a:p>
      </dgm:t>
    </dgm:pt>
    <dgm:pt modelId="{CF773880-CAE1-4221-AF41-54965D96D42B}" type="parTrans" cxnId="{FA8988D8-BF15-45D1-83B3-491DDEE0EC2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58356A2F-DA49-4AE9-BBAC-6F32F1EFDB5C}" type="sibTrans" cxnId="{FA8988D8-BF15-45D1-83B3-491DDEE0EC2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570F7881-B6B5-47AC-A28B-964726088FFB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4.เป็นผู้สนับสนุนและเสริมแรง</a:t>
          </a:r>
          <a:r>
            <a:rPr lang="en-US" sz="2400" b="1" dirty="0">
              <a:latin typeface="Angsana New" pitchFamily="18" charset="-34"/>
              <a:cs typeface="Angsana New" pitchFamily="18" charset="-34"/>
            </a:rPr>
            <a:t>(Supporter and Encourager)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 ช่วยสนับสนุนด้านสื่อ อุปกรณ์ หรือให้คำแนะนำที่ช่วยกระตุ้นให้ผู้เรียนสนใจเข้าร่วมกิจกรรม</a:t>
          </a:r>
        </a:p>
      </dgm:t>
    </dgm:pt>
    <dgm:pt modelId="{FBC153DE-6EBD-48FC-BA20-7A461EBA2FA5}" type="parTrans" cxnId="{EEFC694C-9AE2-4C9F-8285-9C2D7D476A8D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48116E8-B269-456B-A14B-1C27C5E39C4D}" type="sibTrans" cxnId="{EEFC694C-9AE2-4C9F-8285-9C2D7D476A8D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A79D288-1851-480E-AD10-31F71621B228}" type="pres">
      <dgm:prSet presAssocID="{A239D18F-CFFB-457B-8460-395AD12E42D3}" presName="Name0" presStyleCnt="0">
        <dgm:presLayoutVars>
          <dgm:chMax val="7"/>
          <dgm:chPref val="7"/>
          <dgm:dir/>
        </dgm:presLayoutVars>
      </dgm:prSet>
      <dgm:spPr/>
    </dgm:pt>
    <dgm:pt modelId="{B38364AD-D1E6-4010-BB1B-13E2AD4878E2}" type="pres">
      <dgm:prSet presAssocID="{A239D18F-CFFB-457B-8460-395AD12E42D3}" presName="Name1" presStyleCnt="0"/>
      <dgm:spPr/>
    </dgm:pt>
    <dgm:pt modelId="{0905FB93-4A57-4B23-8FDC-07FBCC97BF86}" type="pres">
      <dgm:prSet presAssocID="{A239D18F-CFFB-457B-8460-395AD12E42D3}" presName="cycle" presStyleCnt="0"/>
      <dgm:spPr/>
    </dgm:pt>
    <dgm:pt modelId="{B16CA35F-3192-4E2B-AB82-38C4FED2C4D3}" type="pres">
      <dgm:prSet presAssocID="{A239D18F-CFFB-457B-8460-395AD12E42D3}" presName="srcNode" presStyleLbl="node1" presStyleIdx="0" presStyleCnt="5"/>
      <dgm:spPr/>
    </dgm:pt>
    <dgm:pt modelId="{C502DA9B-186B-4A98-A514-B82F09EA3394}" type="pres">
      <dgm:prSet presAssocID="{A239D18F-CFFB-457B-8460-395AD12E42D3}" presName="conn" presStyleLbl="parChTrans1D2" presStyleIdx="0" presStyleCnt="1"/>
      <dgm:spPr/>
    </dgm:pt>
    <dgm:pt modelId="{78A030E0-4FE1-440F-9572-4E0323D68E5F}" type="pres">
      <dgm:prSet presAssocID="{A239D18F-CFFB-457B-8460-395AD12E42D3}" presName="extraNode" presStyleLbl="node1" presStyleIdx="0" presStyleCnt="5"/>
      <dgm:spPr/>
    </dgm:pt>
    <dgm:pt modelId="{1C4B0286-15AA-4CF4-AEF9-87E5940EDDD9}" type="pres">
      <dgm:prSet presAssocID="{A239D18F-CFFB-457B-8460-395AD12E42D3}" presName="dstNode" presStyleLbl="node1" presStyleIdx="0" presStyleCnt="5"/>
      <dgm:spPr/>
    </dgm:pt>
    <dgm:pt modelId="{5AF88F1A-E077-4235-96DA-93DD84D72575}" type="pres">
      <dgm:prSet presAssocID="{A66C8F4F-635F-45DF-9F83-8A34C91D132A}" presName="text_1" presStyleLbl="node1" presStyleIdx="0" presStyleCnt="5" custScaleY="117467">
        <dgm:presLayoutVars>
          <dgm:bulletEnabled val="1"/>
        </dgm:presLayoutVars>
      </dgm:prSet>
      <dgm:spPr/>
    </dgm:pt>
    <dgm:pt modelId="{CD905B5E-E68B-438A-9EDB-A91DA849B0F5}" type="pres">
      <dgm:prSet presAssocID="{A66C8F4F-635F-45DF-9F83-8A34C91D132A}" presName="accent_1" presStyleCnt="0"/>
      <dgm:spPr/>
    </dgm:pt>
    <dgm:pt modelId="{D59D242C-A64C-4415-ABF3-80669D94107E}" type="pres">
      <dgm:prSet presAssocID="{A66C8F4F-635F-45DF-9F83-8A34C91D132A}" presName="accentRepeatNode" presStyleLbl="solidFgAcc1" presStyleIdx="0" presStyleCnt="5"/>
      <dgm:spPr/>
    </dgm:pt>
    <dgm:pt modelId="{0507CC71-0E24-49B4-A9F5-81E4B8FA6914}" type="pres">
      <dgm:prSet presAssocID="{5077E851-1480-4B9D-934D-AA73F927CC91}" presName="text_2" presStyleLbl="node1" presStyleIdx="1" presStyleCnt="5" custScaleY="117467">
        <dgm:presLayoutVars>
          <dgm:bulletEnabled val="1"/>
        </dgm:presLayoutVars>
      </dgm:prSet>
      <dgm:spPr/>
    </dgm:pt>
    <dgm:pt modelId="{AB81E07C-ADF9-41D0-9861-9D12363D043F}" type="pres">
      <dgm:prSet presAssocID="{5077E851-1480-4B9D-934D-AA73F927CC91}" presName="accent_2" presStyleCnt="0"/>
      <dgm:spPr/>
    </dgm:pt>
    <dgm:pt modelId="{B53273CF-B658-4A74-9C4E-4E871C6BCD9B}" type="pres">
      <dgm:prSet presAssocID="{5077E851-1480-4B9D-934D-AA73F927CC91}" presName="accentRepeatNode" presStyleLbl="solidFgAcc1" presStyleIdx="1" presStyleCnt="5"/>
      <dgm:spPr/>
    </dgm:pt>
    <dgm:pt modelId="{C0982346-C764-477A-9012-CF138E194EC7}" type="pres">
      <dgm:prSet presAssocID="{851DF025-485C-4598-8C34-DE2C30BD5260}" presName="text_3" presStyleLbl="node1" presStyleIdx="2" presStyleCnt="5" custScaleY="117467">
        <dgm:presLayoutVars>
          <dgm:bulletEnabled val="1"/>
        </dgm:presLayoutVars>
      </dgm:prSet>
      <dgm:spPr/>
    </dgm:pt>
    <dgm:pt modelId="{B71F184E-EE91-4289-8121-0F4665D75CE8}" type="pres">
      <dgm:prSet presAssocID="{851DF025-485C-4598-8C34-DE2C30BD5260}" presName="accent_3" presStyleCnt="0"/>
      <dgm:spPr/>
    </dgm:pt>
    <dgm:pt modelId="{8D107F95-2E64-4B4C-A81B-51EFEC368210}" type="pres">
      <dgm:prSet presAssocID="{851DF025-485C-4598-8C34-DE2C30BD5260}" presName="accentRepeatNode" presStyleLbl="solidFgAcc1" presStyleIdx="2" presStyleCnt="5"/>
      <dgm:spPr/>
    </dgm:pt>
    <dgm:pt modelId="{04E45AA8-7582-45FE-9B73-F51659BE08C0}" type="pres">
      <dgm:prSet presAssocID="{570F7881-B6B5-47AC-A28B-964726088FFB}" presName="text_4" presStyleLbl="node1" presStyleIdx="3" presStyleCnt="5" custScaleY="117467">
        <dgm:presLayoutVars>
          <dgm:bulletEnabled val="1"/>
        </dgm:presLayoutVars>
      </dgm:prSet>
      <dgm:spPr/>
    </dgm:pt>
    <dgm:pt modelId="{C3976D70-47E8-46F9-8687-ED820A51D860}" type="pres">
      <dgm:prSet presAssocID="{570F7881-B6B5-47AC-A28B-964726088FFB}" presName="accent_4" presStyleCnt="0"/>
      <dgm:spPr/>
    </dgm:pt>
    <dgm:pt modelId="{787F8ADB-3798-4EA0-AAFA-07085A40B5F7}" type="pres">
      <dgm:prSet presAssocID="{570F7881-B6B5-47AC-A28B-964726088FFB}" presName="accentRepeatNode" presStyleLbl="solidFgAcc1" presStyleIdx="3" presStyleCnt="5"/>
      <dgm:spPr/>
    </dgm:pt>
    <dgm:pt modelId="{024C2F49-66E1-49CD-9510-4089F8DDB10E}" type="pres">
      <dgm:prSet presAssocID="{63B91EC5-67EE-4AA0-B988-B5FAE384CBAB}" presName="text_5" presStyleLbl="node1" presStyleIdx="4" presStyleCnt="5" custScaleY="117467">
        <dgm:presLayoutVars>
          <dgm:bulletEnabled val="1"/>
        </dgm:presLayoutVars>
      </dgm:prSet>
      <dgm:spPr/>
    </dgm:pt>
    <dgm:pt modelId="{B7DFE069-0C97-4675-8ACE-8155C00F21F6}" type="pres">
      <dgm:prSet presAssocID="{63B91EC5-67EE-4AA0-B988-B5FAE384CBAB}" presName="accent_5" presStyleCnt="0"/>
      <dgm:spPr/>
    </dgm:pt>
    <dgm:pt modelId="{9EB93C9E-8ACA-4485-977B-C67D9C807A5F}" type="pres">
      <dgm:prSet presAssocID="{63B91EC5-67EE-4AA0-B988-B5FAE384CBAB}" presName="accentRepeatNode" presStyleLbl="solidFgAcc1" presStyleIdx="4" presStyleCnt="5"/>
      <dgm:spPr/>
    </dgm:pt>
  </dgm:ptLst>
  <dgm:cxnLst>
    <dgm:cxn modelId="{3E01B616-D78C-4F21-85BE-CF8E5C0CAD38}" type="presOf" srcId="{A239D18F-CFFB-457B-8460-395AD12E42D3}" destId="{2A79D288-1851-480E-AD10-31F71621B228}" srcOrd="0" destOrd="0" presId="urn:microsoft.com/office/officeart/2008/layout/VerticalCurvedList"/>
    <dgm:cxn modelId="{7C6A601F-F346-4822-95FE-B38246FD9E7A}" type="presOf" srcId="{851DF025-485C-4598-8C34-DE2C30BD5260}" destId="{C0982346-C764-477A-9012-CF138E194EC7}" srcOrd="0" destOrd="0" presId="urn:microsoft.com/office/officeart/2008/layout/VerticalCurvedList"/>
    <dgm:cxn modelId="{E163E93B-EF68-42B0-8ECF-B95B8E264E65}" srcId="{A239D18F-CFFB-457B-8460-395AD12E42D3}" destId="{A66C8F4F-635F-45DF-9F83-8A34C91D132A}" srcOrd="0" destOrd="0" parTransId="{8DD4C16E-66A8-48D9-9474-8E6F4058687C}" sibTransId="{B3121825-45D5-4F92-9958-41C076CECC2C}"/>
    <dgm:cxn modelId="{86F2A75E-65BA-4306-A316-F74A811DCE2D}" type="presOf" srcId="{B3121825-45D5-4F92-9958-41C076CECC2C}" destId="{C502DA9B-186B-4A98-A514-B82F09EA3394}" srcOrd="0" destOrd="0" presId="urn:microsoft.com/office/officeart/2008/layout/VerticalCurvedList"/>
    <dgm:cxn modelId="{26559068-9010-4F91-BEF3-225B232FB4F9}" type="presOf" srcId="{5077E851-1480-4B9D-934D-AA73F927CC91}" destId="{0507CC71-0E24-49B4-A9F5-81E4B8FA6914}" srcOrd="0" destOrd="0" presId="urn:microsoft.com/office/officeart/2008/layout/VerticalCurvedList"/>
    <dgm:cxn modelId="{EEFC694C-9AE2-4C9F-8285-9C2D7D476A8D}" srcId="{A239D18F-CFFB-457B-8460-395AD12E42D3}" destId="{570F7881-B6B5-47AC-A28B-964726088FFB}" srcOrd="3" destOrd="0" parTransId="{FBC153DE-6EBD-48FC-BA20-7A461EBA2FA5}" sibTransId="{248116E8-B269-456B-A14B-1C27C5E39C4D}"/>
    <dgm:cxn modelId="{35E669A4-163F-4BC7-8DB5-4DD8A7F807DB}" type="presOf" srcId="{570F7881-B6B5-47AC-A28B-964726088FFB}" destId="{04E45AA8-7582-45FE-9B73-F51659BE08C0}" srcOrd="0" destOrd="0" presId="urn:microsoft.com/office/officeart/2008/layout/VerticalCurvedList"/>
    <dgm:cxn modelId="{6B9210AE-9A67-4934-81DA-984E70E54E7A}" type="presOf" srcId="{A66C8F4F-635F-45DF-9F83-8A34C91D132A}" destId="{5AF88F1A-E077-4235-96DA-93DD84D72575}" srcOrd="0" destOrd="0" presId="urn:microsoft.com/office/officeart/2008/layout/VerticalCurvedList"/>
    <dgm:cxn modelId="{4A9973B5-39E3-4176-8C8F-41185D65DC7F}" type="presOf" srcId="{63B91EC5-67EE-4AA0-B988-B5FAE384CBAB}" destId="{024C2F49-66E1-49CD-9510-4089F8DDB10E}" srcOrd="0" destOrd="0" presId="urn:microsoft.com/office/officeart/2008/layout/VerticalCurvedList"/>
    <dgm:cxn modelId="{908FC9BB-E085-4FB8-A423-FBE203EE3115}" srcId="{A239D18F-CFFB-457B-8460-395AD12E42D3}" destId="{851DF025-485C-4598-8C34-DE2C30BD5260}" srcOrd="2" destOrd="0" parTransId="{EE8C2383-D5C0-41F7-B354-7939CDE4FBD0}" sibTransId="{0C3CABB5-AFEE-4AE2-8AC5-9B67D3DB72AC}"/>
    <dgm:cxn modelId="{FA8988D8-BF15-45D1-83B3-491DDEE0EC2C}" srcId="{A239D18F-CFFB-457B-8460-395AD12E42D3}" destId="{63B91EC5-67EE-4AA0-B988-B5FAE384CBAB}" srcOrd="4" destOrd="0" parTransId="{CF773880-CAE1-4221-AF41-54965D96D42B}" sibTransId="{58356A2F-DA49-4AE9-BBAC-6F32F1EFDB5C}"/>
    <dgm:cxn modelId="{204202F4-3207-4DCA-A220-59C921CBF186}" srcId="{A239D18F-CFFB-457B-8460-395AD12E42D3}" destId="{5077E851-1480-4B9D-934D-AA73F927CC91}" srcOrd="1" destOrd="0" parTransId="{4FEBB81F-A50B-4299-9B46-50B065AD7E5D}" sibTransId="{29139960-9FAA-41EF-8411-AC2766DA4F3F}"/>
    <dgm:cxn modelId="{90DA7D0A-6E96-4A74-84F7-8F99CA57D0C0}" type="presParOf" srcId="{2A79D288-1851-480E-AD10-31F71621B228}" destId="{B38364AD-D1E6-4010-BB1B-13E2AD4878E2}" srcOrd="0" destOrd="0" presId="urn:microsoft.com/office/officeart/2008/layout/VerticalCurvedList"/>
    <dgm:cxn modelId="{05529A36-C631-44B4-B77B-F65A5C5DBFB8}" type="presParOf" srcId="{B38364AD-D1E6-4010-BB1B-13E2AD4878E2}" destId="{0905FB93-4A57-4B23-8FDC-07FBCC97BF86}" srcOrd="0" destOrd="0" presId="urn:microsoft.com/office/officeart/2008/layout/VerticalCurvedList"/>
    <dgm:cxn modelId="{5112EC45-44DD-431A-B7B7-9CB4A5E63D4D}" type="presParOf" srcId="{0905FB93-4A57-4B23-8FDC-07FBCC97BF86}" destId="{B16CA35F-3192-4E2B-AB82-38C4FED2C4D3}" srcOrd="0" destOrd="0" presId="urn:microsoft.com/office/officeart/2008/layout/VerticalCurvedList"/>
    <dgm:cxn modelId="{AEC12543-4FD4-4E4C-9D00-EC869B3EF2BE}" type="presParOf" srcId="{0905FB93-4A57-4B23-8FDC-07FBCC97BF86}" destId="{C502DA9B-186B-4A98-A514-B82F09EA3394}" srcOrd="1" destOrd="0" presId="urn:microsoft.com/office/officeart/2008/layout/VerticalCurvedList"/>
    <dgm:cxn modelId="{9A47F985-B7F0-4BE1-8B19-55587C60BD34}" type="presParOf" srcId="{0905FB93-4A57-4B23-8FDC-07FBCC97BF86}" destId="{78A030E0-4FE1-440F-9572-4E0323D68E5F}" srcOrd="2" destOrd="0" presId="urn:microsoft.com/office/officeart/2008/layout/VerticalCurvedList"/>
    <dgm:cxn modelId="{5156613E-DE47-4C9A-BFEF-D9C895F8A1AE}" type="presParOf" srcId="{0905FB93-4A57-4B23-8FDC-07FBCC97BF86}" destId="{1C4B0286-15AA-4CF4-AEF9-87E5940EDDD9}" srcOrd="3" destOrd="0" presId="urn:microsoft.com/office/officeart/2008/layout/VerticalCurvedList"/>
    <dgm:cxn modelId="{BAA1CCAE-3AEA-4582-8A3A-3CFA0620F03A}" type="presParOf" srcId="{B38364AD-D1E6-4010-BB1B-13E2AD4878E2}" destId="{5AF88F1A-E077-4235-96DA-93DD84D72575}" srcOrd="1" destOrd="0" presId="urn:microsoft.com/office/officeart/2008/layout/VerticalCurvedList"/>
    <dgm:cxn modelId="{3FD9407D-6E0E-47AF-9366-1BC38EBA3D80}" type="presParOf" srcId="{B38364AD-D1E6-4010-BB1B-13E2AD4878E2}" destId="{CD905B5E-E68B-438A-9EDB-A91DA849B0F5}" srcOrd="2" destOrd="0" presId="urn:microsoft.com/office/officeart/2008/layout/VerticalCurvedList"/>
    <dgm:cxn modelId="{624BFCB3-7363-4151-9F61-0E8D24271F79}" type="presParOf" srcId="{CD905B5E-E68B-438A-9EDB-A91DA849B0F5}" destId="{D59D242C-A64C-4415-ABF3-80669D94107E}" srcOrd="0" destOrd="0" presId="urn:microsoft.com/office/officeart/2008/layout/VerticalCurvedList"/>
    <dgm:cxn modelId="{00CB18C0-C943-4B31-8E83-38A10D0D2EFE}" type="presParOf" srcId="{B38364AD-D1E6-4010-BB1B-13E2AD4878E2}" destId="{0507CC71-0E24-49B4-A9F5-81E4B8FA6914}" srcOrd="3" destOrd="0" presId="urn:microsoft.com/office/officeart/2008/layout/VerticalCurvedList"/>
    <dgm:cxn modelId="{EE1771F2-388C-434F-AEA2-352CAECF7580}" type="presParOf" srcId="{B38364AD-D1E6-4010-BB1B-13E2AD4878E2}" destId="{AB81E07C-ADF9-41D0-9861-9D12363D043F}" srcOrd="4" destOrd="0" presId="urn:microsoft.com/office/officeart/2008/layout/VerticalCurvedList"/>
    <dgm:cxn modelId="{63D42FE7-18EC-4554-BF0E-5F86407255FB}" type="presParOf" srcId="{AB81E07C-ADF9-41D0-9861-9D12363D043F}" destId="{B53273CF-B658-4A74-9C4E-4E871C6BCD9B}" srcOrd="0" destOrd="0" presId="urn:microsoft.com/office/officeart/2008/layout/VerticalCurvedList"/>
    <dgm:cxn modelId="{F799825D-40F8-4557-A258-222D3D7B26FD}" type="presParOf" srcId="{B38364AD-D1E6-4010-BB1B-13E2AD4878E2}" destId="{C0982346-C764-477A-9012-CF138E194EC7}" srcOrd="5" destOrd="0" presId="urn:microsoft.com/office/officeart/2008/layout/VerticalCurvedList"/>
    <dgm:cxn modelId="{474FE5F5-D97D-4F84-9B64-65A6FB770BA3}" type="presParOf" srcId="{B38364AD-D1E6-4010-BB1B-13E2AD4878E2}" destId="{B71F184E-EE91-4289-8121-0F4665D75CE8}" srcOrd="6" destOrd="0" presId="urn:microsoft.com/office/officeart/2008/layout/VerticalCurvedList"/>
    <dgm:cxn modelId="{1C3EA6A7-679A-4A5A-B1DF-625404FB530B}" type="presParOf" srcId="{B71F184E-EE91-4289-8121-0F4665D75CE8}" destId="{8D107F95-2E64-4B4C-A81B-51EFEC368210}" srcOrd="0" destOrd="0" presId="urn:microsoft.com/office/officeart/2008/layout/VerticalCurvedList"/>
    <dgm:cxn modelId="{3DF5FB6C-E797-4241-910E-847533038C63}" type="presParOf" srcId="{B38364AD-D1E6-4010-BB1B-13E2AD4878E2}" destId="{04E45AA8-7582-45FE-9B73-F51659BE08C0}" srcOrd="7" destOrd="0" presId="urn:microsoft.com/office/officeart/2008/layout/VerticalCurvedList"/>
    <dgm:cxn modelId="{9594DC91-2488-4427-B958-AA3A2A1F8F2B}" type="presParOf" srcId="{B38364AD-D1E6-4010-BB1B-13E2AD4878E2}" destId="{C3976D70-47E8-46F9-8687-ED820A51D860}" srcOrd="8" destOrd="0" presId="urn:microsoft.com/office/officeart/2008/layout/VerticalCurvedList"/>
    <dgm:cxn modelId="{EDAA5305-4EC0-4ADF-B09F-E22281551A50}" type="presParOf" srcId="{C3976D70-47E8-46F9-8687-ED820A51D860}" destId="{787F8ADB-3798-4EA0-AAFA-07085A40B5F7}" srcOrd="0" destOrd="0" presId="urn:microsoft.com/office/officeart/2008/layout/VerticalCurvedList"/>
    <dgm:cxn modelId="{6080F1B8-39D3-4B34-B3C3-FC0D62D371CE}" type="presParOf" srcId="{B38364AD-D1E6-4010-BB1B-13E2AD4878E2}" destId="{024C2F49-66E1-49CD-9510-4089F8DDB10E}" srcOrd="9" destOrd="0" presId="urn:microsoft.com/office/officeart/2008/layout/VerticalCurvedList"/>
    <dgm:cxn modelId="{10C8347F-4B31-4F10-89FC-8B2124C8DCFF}" type="presParOf" srcId="{B38364AD-D1E6-4010-BB1B-13E2AD4878E2}" destId="{B7DFE069-0C97-4675-8ACE-8155C00F21F6}" srcOrd="10" destOrd="0" presId="urn:microsoft.com/office/officeart/2008/layout/VerticalCurvedList"/>
    <dgm:cxn modelId="{45C28189-5730-4E80-A68D-6B621BAF8E0D}" type="presParOf" srcId="{B7DFE069-0C97-4675-8ACE-8155C00F21F6}" destId="{9EB93C9E-8ACA-4485-977B-C67D9C807A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724F50-32B3-4471-B10C-DF1B2C4A467C}" type="doc">
      <dgm:prSet loTypeId="urn:microsoft.com/office/officeart/2005/8/layout/bProcess4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th-TH"/>
        </a:p>
      </dgm:t>
    </dgm:pt>
    <dgm:pt modelId="{696F6349-0358-462B-BBCD-39D8551916AD}">
      <dgm:prSet phldrT="[Text]" custT="1"/>
      <dgm:spPr/>
      <dgm:t>
        <a:bodyPr/>
        <a:lstStyle/>
        <a:p>
          <a:r>
            <a:rPr lang="th-TH" sz="2000" dirty="0">
              <a:latin typeface="Angsana New" pitchFamily="18" charset="-34"/>
              <a:cs typeface="Angsana New" pitchFamily="18" charset="-34"/>
            </a:rPr>
            <a:t>1.ผู้เรียนมีประสบการณ์ตรงสัมพันธ์กับธรรมชาติและสิ่งแวดล้อม</a:t>
          </a:r>
        </a:p>
      </dgm:t>
    </dgm:pt>
    <dgm:pt modelId="{E81AF4BF-EAF4-4251-B8D7-1B8BC8946237}" type="parTrans" cxnId="{9BDA0D83-AD6F-4B24-87B8-5716B5D22C0C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51EE808F-FDCE-4DE5-A2AF-FAE82AA5F6B1}" type="sibTrans" cxnId="{9BDA0D83-AD6F-4B24-87B8-5716B5D22C0C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AF1A1FD4-CB6B-4C8D-80B4-98579C7899DA}">
      <dgm:prSet phldrT="[Text]" custT="1"/>
      <dgm:spPr/>
      <dgm:t>
        <a:bodyPr/>
        <a:lstStyle/>
        <a:p>
          <a:r>
            <a:rPr lang="th-TH" sz="2000" dirty="0">
              <a:latin typeface="Angsana New" pitchFamily="18" charset="-34"/>
              <a:cs typeface="Angsana New" pitchFamily="18" charset="-34"/>
            </a:rPr>
            <a:t>2.ผู้เรียนฝึกปฏิบัติจนค้นพบความถนัดและวิธีการของตน</a:t>
          </a:r>
        </a:p>
      </dgm:t>
    </dgm:pt>
    <dgm:pt modelId="{B117AD4D-C745-4902-A982-8A7DE71FCEA6}" type="parTrans" cxnId="{254C5347-8BA5-430A-BC25-4848073CF4AD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122947E1-11E9-414A-AE49-9D16F0A9CC7D}" type="sibTrans" cxnId="{254C5347-8BA5-430A-BC25-4848073CF4AD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7AA14F13-3479-4F7E-92DE-AAB2A6FE6E5B}">
      <dgm:prSet phldrT="[Text]" custT="1"/>
      <dgm:spPr/>
      <dgm:t>
        <a:bodyPr/>
        <a:lstStyle/>
        <a:p>
          <a:r>
            <a:rPr lang="en-US" sz="2000" dirty="0">
              <a:latin typeface="Angsana New" pitchFamily="18" charset="-34"/>
              <a:cs typeface="Angsana New" pitchFamily="18" charset="-34"/>
            </a:rPr>
            <a:t>3.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ผู้เรียนทำกิจกรรมแลกเปลี่ยนเรียนรู้จากกลุ่ม</a:t>
          </a:r>
        </a:p>
      </dgm:t>
    </dgm:pt>
    <dgm:pt modelId="{E0CAAA5B-8291-48DD-8AD5-7865B50C283C}" type="parTrans" cxnId="{C6C0F8AD-73BB-4B2F-B55B-38787F602416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20514DF3-F724-4494-AE9F-759B078EB811}" type="sibTrans" cxnId="{C6C0F8AD-73BB-4B2F-B55B-38787F602416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96ED8EF5-E1DB-4F43-BA55-706EE61CDE1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4.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ผู้เรียนฝึกคิดอย่างหลากหลายและสร้างสรรค์จินตนาการ  จนแสดงออกอย่างชัดเจน</a:t>
          </a:r>
        </a:p>
      </dgm:t>
    </dgm:pt>
    <dgm:pt modelId="{70BB37A9-12CB-4C81-8956-13F2B10AE195}" type="parTrans" cxnId="{110AC59A-127D-4B7A-A42A-C5E29684EF00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A3260CC4-AAC5-425A-A3A7-411E4E6C11C4}" type="sibTrans" cxnId="{110AC59A-127D-4B7A-A42A-C5E29684EF00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44C78392-216C-4CF9-A580-E5458566C2B2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5.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ผู้เรียนได้รับการเสริมแรงให้ค้นหาคำตอบและแก้ปัญหาได้</a:t>
          </a:r>
        </a:p>
      </dgm:t>
    </dgm:pt>
    <dgm:pt modelId="{DF618BEA-2466-41DF-A699-430510B9B43A}" type="parTrans" cxnId="{BF0BA74D-5802-4D87-ACA4-7BA2676CD497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DA4D05B0-1530-48A0-BFE3-6E9001FA131D}" type="sibTrans" cxnId="{BF0BA74D-5802-4D87-ACA4-7BA2676CD497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52091DD2-DFF1-483B-B85A-DFECA9D6671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6.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ผู้เรียนได้ฝึกค้น รวบรวมข้อมูลและสร้างสรรค์ความรู้ด้วยตนเอง</a:t>
          </a:r>
        </a:p>
      </dgm:t>
    </dgm:pt>
    <dgm:pt modelId="{B0F6C5E3-603F-43BB-B961-F8E145E0AE32}" type="parTrans" cxnId="{35BC08AB-E70E-4425-A508-306B40775CDB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69901A94-B8A0-4316-8635-DD153B9D6DEF}" type="sibTrans" cxnId="{35BC08AB-E70E-4425-A508-306B40775CDB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7DE7DBCF-A543-4B4D-B68D-326088DE8B5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7.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ผู้เรียนเลือกทำกิจกรรมตามความสามารถ ความถนัด และความสนใจของตนเอง</a:t>
          </a:r>
        </a:p>
      </dgm:t>
    </dgm:pt>
    <dgm:pt modelId="{436817EE-9630-440B-AA7B-89956E65DF19}" type="parTrans" cxnId="{8E226B55-BB8B-4719-AA82-54FB7615EDF1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9117FA64-3ABA-48A0-8202-307E234D3841}" type="sibTrans" cxnId="{8E226B55-BB8B-4719-AA82-54FB7615EDF1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E8BC7BBE-5A4C-4378-A3F9-20366D887D82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8.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ผู้เรียนฝึกตนเองให้มีวินัยและรับผิดชอบในการทำงาน</a:t>
          </a:r>
        </a:p>
      </dgm:t>
    </dgm:pt>
    <dgm:pt modelId="{79E40A79-7AA6-4718-AD21-4D69C8DBD91E}" type="parTrans" cxnId="{4D22C72E-1B37-4ACE-AD20-B125BC98FD96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81EFE6BD-282F-4BD5-AF7A-752DF397F1C5}" type="sibTrans" cxnId="{4D22C72E-1B37-4ACE-AD20-B125BC98FD96}">
      <dgm:prSet custT="1"/>
      <dgm:spPr>
        <a:solidFill>
          <a:srgbClr val="FF0000"/>
        </a:solidFill>
      </dgm:spPr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7B0FFD7B-9E69-4430-BD55-08EE2F61592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9.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ผู้เรียนฝึกประเมิน ปรับปรุงตนเองและยอมรับผู้อื่น</a:t>
          </a:r>
        </a:p>
      </dgm:t>
    </dgm:pt>
    <dgm:pt modelId="{7A3AADB6-94C7-4572-ACCA-19295C6D7C5B}" type="parTrans" cxnId="{33C6C220-C047-46F0-894E-8D12819DF953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326B1B45-2AC5-40C4-80DF-17D5DB4D2D34}" type="sibTrans" cxnId="{33C6C220-C047-46F0-894E-8D12819DF953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FFFE2C82-BED4-4F90-A06A-A290B26F249A}" type="pres">
      <dgm:prSet presAssocID="{35724F50-32B3-4471-B10C-DF1B2C4A467C}" presName="Name0" presStyleCnt="0">
        <dgm:presLayoutVars>
          <dgm:dir/>
          <dgm:resizeHandles/>
        </dgm:presLayoutVars>
      </dgm:prSet>
      <dgm:spPr/>
    </dgm:pt>
    <dgm:pt modelId="{0C4EADD9-7359-47AA-877B-739E1D2B8F22}" type="pres">
      <dgm:prSet presAssocID="{696F6349-0358-462B-BBCD-39D8551916AD}" presName="compNode" presStyleCnt="0"/>
      <dgm:spPr/>
    </dgm:pt>
    <dgm:pt modelId="{FD546A05-4A39-4942-BA61-927510395984}" type="pres">
      <dgm:prSet presAssocID="{696F6349-0358-462B-BBCD-39D8551916AD}" presName="dummyConnPt" presStyleCnt="0"/>
      <dgm:spPr/>
    </dgm:pt>
    <dgm:pt modelId="{91AC2BAF-382F-48FB-A12E-7461477F177A}" type="pres">
      <dgm:prSet presAssocID="{696F6349-0358-462B-BBCD-39D8551916AD}" presName="node" presStyleLbl="node1" presStyleIdx="0" presStyleCnt="9">
        <dgm:presLayoutVars>
          <dgm:bulletEnabled val="1"/>
        </dgm:presLayoutVars>
      </dgm:prSet>
      <dgm:spPr/>
    </dgm:pt>
    <dgm:pt modelId="{DA668527-FD58-4004-8CCF-351C60C0AF8D}" type="pres">
      <dgm:prSet presAssocID="{51EE808F-FDCE-4DE5-A2AF-FAE82AA5F6B1}" presName="sibTrans" presStyleLbl="bgSibTrans2D1" presStyleIdx="0" presStyleCnt="8"/>
      <dgm:spPr/>
    </dgm:pt>
    <dgm:pt modelId="{98BE26EB-AEA0-4068-BE0F-54890131A013}" type="pres">
      <dgm:prSet presAssocID="{AF1A1FD4-CB6B-4C8D-80B4-98579C7899DA}" presName="compNode" presStyleCnt="0"/>
      <dgm:spPr/>
    </dgm:pt>
    <dgm:pt modelId="{4970BB48-463B-4836-AF1E-A0C03C1AFE74}" type="pres">
      <dgm:prSet presAssocID="{AF1A1FD4-CB6B-4C8D-80B4-98579C7899DA}" presName="dummyConnPt" presStyleCnt="0"/>
      <dgm:spPr/>
    </dgm:pt>
    <dgm:pt modelId="{90CFAAAB-BB38-4DC6-8417-637BACE51A0F}" type="pres">
      <dgm:prSet presAssocID="{AF1A1FD4-CB6B-4C8D-80B4-98579C7899DA}" presName="node" presStyleLbl="node1" presStyleIdx="1" presStyleCnt="9">
        <dgm:presLayoutVars>
          <dgm:bulletEnabled val="1"/>
        </dgm:presLayoutVars>
      </dgm:prSet>
      <dgm:spPr/>
    </dgm:pt>
    <dgm:pt modelId="{B87C4C2F-E542-47A1-8F70-540D898B645E}" type="pres">
      <dgm:prSet presAssocID="{122947E1-11E9-414A-AE49-9D16F0A9CC7D}" presName="sibTrans" presStyleLbl="bgSibTrans2D1" presStyleIdx="1" presStyleCnt="8"/>
      <dgm:spPr/>
    </dgm:pt>
    <dgm:pt modelId="{AF5CAC72-8D1A-4168-96A4-872429D18BD4}" type="pres">
      <dgm:prSet presAssocID="{7AA14F13-3479-4F7E-92DE-AAB2A6FE6E5B}" presName="compNode" presStyleCnt="0"/>
      <dgm:spPr/>
    </dgm:pt>
    <dgm:pt modelId="{6E9819A5-E100-4308-98D9-BFDB13821E29}" type="pres">
      <dgm:prSet presAssocID="{7AA14F13-3479-4F7E-92DE-AAB2A6FE6E5B}" presName="dummyConnPt" presStyleCnt="0"/>
      <dgm:spPr/>
    </dgm:pt>
    <dgm:pt modelId="{6367F054-2955-45F6-B406-DA1F8F3061BD}" type="pres">
      <dgm:prSet presAssocID="{7AA14F13-3479-4F7E-92DE-AAB2A6FE6E5B}" presName="node" presStyleLbl="node1" presStyleIdx="2" presStyleCnt="9">
        <dgm:presLayoutVars>
          <dgm:bulletEnabled val="1"/>
        </dgm:presLayoutVars>
      </dgm:prSet>
      <dgm:spPr/>
    </dgm:pt>
    <dgm:pt modelId="{2D085689-3CC8-457C-AE31-C24630633364}" type="pres">
      <dgm:prSet presAssocID="{20514DF3-F724-4494-AE9F-759B078EB811}" presName="sibTrans" presStyleLbl="bgSibTrans2D1" presStyleIdx="2" presStyleCnt="8"/>
      <dgm:spPr/>
    </dgm:pt>
    <dgm:pt modelId="{FB613D25-B34A-4353-97DE-794D27C596DF}" type="pres">
      <dgm:prSet presAssocID="{96ED8EF5-E1DB-4F43-BA55-706EE61CDE18}" presName="compNode" presStyleCnt="0"/>
      <dgm:spPr/>
    </dgm:pt>
    <dgm:pt modelId="{A8B534DA-30F6-42FA-98D5-B83AD6780EB8}" type="pres">
      <dgm:prSet presAssocID="{96ED8EF5-E1DB-4F43-BA55-706EE61CDE18}" presName="dummyConnPt" presStyleCnt="0"/>
      <dgm:spPr/>
    </dgm:pt>
    <dgm:pt modelId="{1181A2CF-24D1-4D05-8B43-2618B010A434}" type="pres">
      <dgm:prSet presAssocID="{96ED8EF5-E1DB-4F43-BA55-706EE61CDE18}" presName="node" presStyleLbl="node1" presStyleIdx="3" presStyleCnt="9">
        <dgm:presLayoutVars>
          <dgm:bulletEnabled val="1"/>
        </dgm:presLayoutVars>
      </dgm:prSet>
      <dgm:spPr/>
    </dgm:pt>
    <dgm:pt modelId="{BC370BE8-7D25-41AB-B168-911AB2EB2129}" type="pres">
      <dgm:prSet presAssocID="{A3260CC4-AAC5-425A-A3A7-411E4E6C11C4}" presName="sibTrans" presStyleLbl="bgSibTrans2D1" presStyleIdx="3" presStyleCnt="8"/>
      <dgm:spPr/>
    </dgm:pt>
    <dgm:pt modelId="{70B8EAD9-99F2-4D9E-B789-CE16D96B568F}" type="pres">
      <dgm:prSet presAssocID="{44C78392-216C-4CF9-A580-E5458566C2B2}" presName="compNode" presStyleCnt="0"/>
      <dgm:spPr/>
    </dgm:pt>
    <dgm:pt modelId="{7B51005B-96AA-4D7A-A1D3-ED92A963A4FE}" type="pres">
      <dgm:prSet presAssocID="{44C78392-216C-4CF9-A580-E5458566C2B2}" presName="dummyConnPt" presStyleCnt="0"/>
      <dgm:spPr/>
    </dgm:pt>
    <dgm:pt modelId="{623296BB-4240-4298-A009-D8CAF889977F}" type="pres">
      <dgm:prSet presAssocID="{44C78392-216C-4CF9-A580-E5458566C2B2}" presName="node" presStyleLbl="node1" presStyleIdx="4" presStyleCnt="9">
        <dgm:presLayoutVars>
          <dgm:bulletEnabled val="1"/>
        </dgm:presLayoutVars>
      </dgm:prSet>
      <dgm:spPr/>
    </dgm:pt>
    <dgm:pt modelId="{C0164149-3B34-4C28-99C8-8B5DA150B9E8}" type="pres">
      <dgm:prSet presAssocID="{DA4D05B0-1530-48A0-BFE3-6E9001FA131D}" presName="sibTrans" presStyleLbl="bgSibTrans2D1" presStyleIdx="4" presStyleCnt="8"/>
      <dgm:spPr/>
    </dgm:pt>
    <dgm:pt modelId="{32606D7B-B2DE-472F-BFF8-FE9B8E549F3F}" type="pres">
      <dgm:prSet presAssocID="{52091DD2-DFF1-483B-B85A-DFECA9D6671E}" presName="compNode" presStyleCnt="0"/>
      <dgm:spPr/>
    </dgm:pt>
    <dgm:pt modelId="{8CA650F2-739E-403C-9BD1-E04FC7539B02}" type="pres">
      <dgm:prSet presAssocID="{52091DD2-DFF1-483B-B85A-DFECA9D6671E}" presName="dummyConnPt" presStyleCnt="0"/>
      <dgm:spPr/>
    </dgm:pt>
    <dgm:pt modelId="{7F991F2D-E65E-4424-8DBA-AC3D1B774A7D}" type="pres">
      <dgm:prSet presAssocID="{52091DD2-DFF1-483B-B85A-DFECA9D6671E}" presName="node" presStyleLbl="node1" presStyleIdx="5" presStyleCnt="9">
        <dgm:presLayoutVars>
          <dgm:bulletEnabled val="1"/>
        </dgm:presLayoutVars>
      </dgm:prSet>
      <dgm:spPr/>
    </dgm:pt>
    <dgm:pt modelId="{85DA1747-6919-4840-BDCA-33F66F095801}" type="pres">
      <dgm:prSet presAssocID="{69901A94-B8A0-4316-8635-DD153B9D6DEF}" presName="sibTrans" presStyleLbl="bgSibTrans2D1" presStyleIdx="5" presStyleCnt="8"/>
      <dgm:spPr/>
    </dgm:pt>
    <dgm:pt modelId="{8970B5E5-E8B1-4379-9B0C-F8048123173F}" type="pres">
      <dgm:prSet presAssocID="{7DE7DBCF-A543-4B4D-B68D-326088DE8B5E}" presName="compNode" presStyleCnt="0"/>
      <dgm:spPr/>
    </dgm:pt>
    <dgm:pt modelId="{948E563D-300E-4986-8A41-0E5568FC3079}" type="pres">
      <dgm:prSet presAssocID="{7DE7DBCF-A543-4B4D-B68D-326088DE8B5E}" presName="dummyConnPt" presStyleCnt="0"/>
      <dgm:spPr/>
    </dgm:pt>
    <dgm:pt modelId="{65A45412-43D4-4CBD-8776-21E2BC1AA654}" type="pres">
      <dgm:prSet presAssocID="{7DE7DBCF-A543-4B4D-B68D-326088DE8B5E}" presName="node" presStyleLbl="node1" presStyleIdx="6" presStyleCnt="9">
        <dgm:presLayoutVars>
          <dgm:bulletEnabled val="1"/>
        </dgm:presLayoutVars>
      </dgm:prSet>
      <dgm:spPr/>
    </dgm:pt>
    <dgm:pt modelId="{1049E54D-9684-4146-832D-0DF19463639B}" type="pres">
      <dgm:prSet presAssocID="{9117FA64-3ABA-48A0-8202-307E234D3841}" presName="sibTrans" presStyleLbl="bgSibTrans2D1" presStyleIdx="6" presStyleCnt="8"/>
      <dgm:spPr/>
    </dgm:pt>
    <dgm:pt modelId="{EC619DB9-3830-43D7-85C7-DEC240A0EDAA}" type="pres">
      <dgm:prSet presAssocID="{E8BC7BBE-5A4C-4378-A3F9-20366D887D82}" presName="compNode" presStyleCnt="0"/>
      <dgm:spPr/>
    </dgm:pt>
    <dgm:pt modelId="{A087711E-23D5-4B78-9B96-922ACBC706A8}" type="pres">
      <dgm:prSet presAssocID="{E8BC7BBE-5A4C-4378-A3F9-20366D887D82}" presName="dummyConnPt" presStyleCnt="0"/>
      <dgm:spPr/>
    </dgm:pt>
    <dgm:pt modelId="{87562C70-4A17-4BF2-8065-414E5B9A84AD}" type="pres">
      <dgm:prSet presAssocID="{E8BC7BBE-5A4C-4378-A3F9-20366D887D82}" presName="node" presStyleLbl="node1" presStyleIdx="7" presStyleCnt="9">
        <dgm:presLayoutVars>
          <dgm:bulletEnabled val="1"/>
        </dgm:presLayoutVars>
      </dgm:prSet>
      <dgm:spPr/>
    </dgm:pt>
    <dgm:pt modelId="{DD1D2389-C05D-4805-8FE5-66038FABD22A}" type="pres">
      <dgm:prSet presAssocID="{81EFE6BD-282F-4BD5-AF7A-752DF397F1C5}" presName="sibTrans" presStyleLbl="bgSibTrans2D1" presStyleIdx="7" presStyleCnt="8"/>
      <dgm:spPr/>
    </dgm:pt>
    <dgm:pt modelId="{FC0146FE-AF99-4B2A-AC39-4BD31F3FF2A7}" type="pres">
      <dgm:prSet presAssocID="{7B0FFD7B-9E69-4430-BD55-08EE2F615928}" presName="compNode" presStyleCnt="0"/>
      <dgm:spPr/>
    </dgm:pt>
    <dgm:pt modelId="{39469323-40AF-4C3D-B864-9D6CABF90544}" type="pres">
      <dgm:prSet presAssocID="{7B0FFD7B-9E69-4430-BD55-08EE2F615928}" presName="dummyConnPt" presStyleCnt="0"/>
      <dgm:spPr/>
    </dgm:pt>
    <dgm:pt modelId="{A6514F40-55E6-46AF-8BEE-7397D83DEF72}" type="pres">
      <dgm:prSet presAssocID="{7B0FFD7B-9E69-4430-BD55-08EE2F615928}" presName="node" presStyleLbl="node1" presStyleIdx="8" presStyleCnt="9">
        <dgm:presLayoutVars>
          <dgm:bulletEnabled val="1"/>
        </dgm:presLayoutVars>
      </dgm:prSet>
      <dgm:spPr/>
    </dgm:pt>
  </dgm:ptLst>
  <dgm:cxnLst>
    <dgm:cxn modelId="{76BCCC03-B936-4663-94A2-EE807AAABBBE}" type="presOf" srcId="{44C78392-216C-4CF9-A580-E5458566C2B2}" destId="{623296BB-4240-4298-A009-D8CAF889977F}" srcOrd="0" destOrd="0" presId="urn:microsoft.com/office/officeart/2005/8/layout/bProcess4"/>
    <dgm:cxn modelId="{DC1AEF0E-AF46-483A-9948-143938958D9F}" type="presOf" srcId="{7DE7DBCF-A543-4B4D-B68D-326088DE8B5E}" destId="{65A45412-43D4-4CBD-8776-21E2BC1AA654}" srcOrd="0" destOrd="0" presId="urn:microsoft.com/office/officeart/2005/8/layout/bProcess4"/>
    <dgm:cxn modelId="{039CAA12-590E-49AF-AC85-989CECCA605F}" type="presOf" srcId="{81EFE6BD-282F-4BD5-AF7A-752DF397F1C5}" destId="{DD1D2389-C05D-4805-8FE5-66038FABD22A}" srcOrd="0" destOrd="0" presId="urn:microsoft.com/office/officeart/2005/8/layout/bProcess4"/>
    <dgm:cxn modelId="{33C6C220-C047-46F0-894E-8D12819DF953}" srcId="{35724F50-32B3-4471-B10C-DF1B2C4A467C}" destId="{7B0FFD7B-9E69-4430-BD55-08EE2F615928}" srcOrd="8" destOrd="0" parTransId="{7A3AADB6-94C7-4572-ACCA-19295C6D7C5B}" sibTransId="{326B1B45-2AC5-40C4-80DF-17D5DB4D2D34}"/>
    <dgm:cxn modelId="{07567F2B-BF68-4DFA-BBBE-782D55D379CB}" type="presOf" srcId="{A3260CC4-AAC5-425A-A3A7-411E4E6C11C4}" destId="{BC370BE8-7D25-41AB-B168-911AB2EB2129}" srcOrd="0" destOrd="0" presId="urn:microsoft.com/office/officeart/2005/8/layout/bProcess4"/>
    <dgm:cxn modelId="{4D22C72E-1B37-4ACE-AD20-B125BC98FD96}" srcId="{35724F50-32B3-4471-B10C-DF1B2C4A467C}" destId="{E8BC7BBE-5A4C-4378-A3F9-20366D887D82}" srcOrd="7" destOrd="0" parTransId="{79E40A79-7AA6-4718-AD21-4D69C8DBD91E}" sibTransId="{81EFE6BD-282F-4BD5-AF7A-752DF397F1C5}"/>
    <dgm:cxn modelId="{31782A2F-65F5-4661-988D-7D9160B1E8E3}" type="presOf" srcId="{9117FA64-3ABA-48A0-8202-307E234D3841}" destId="{1049E54D-9684-4146-832D-0DF19463639B}" srcOrd="0" destOrd="0" presId="urn:microsoft.com/office/officeart/2005/8/layout/bProcess4"/>
    <dgm:cxn modelId="{3B1C3C40-60FC-456B-82C0-FFAF894783E5}" type="presOf" srcId="{E8BC7BBE-5A4C-4378-A3F9-20366D887D82}" destId="{87562C70-4A17-4BF2-8065-414E5B9A84AD}" srcOrd="0" destOrd="0" presId="urn:microsoft.com/office/officeart/2005/8/layout/bProcess4"/>
    <dgm:cxn modelId="{97C31743-1BBD-4DF6-BE45-DC5C77A7C943}" type="presOf" srcId="{52091DD2-DFF1-483B-B85A-DFECA9D6671E}" destId="{7F991F2D-E65E-4424-8DBA-AC3D1B774A7D}" srcOrd="0" destOrd="0" presId="urn:microsoft.com/office/officeart/2005/8/layout/bProcess4"/>
    <dgm:cxn modelId="{9897DB63-D4A8-42A8-9671-263B7592C926}" type="presOf" srcId="{AF1A1FD4-CB6B-4C8D-80B4-98579C7899DA}" destId="{90CFAAAB-BB38-4DC6-8417-637BACE51A0F}" srcOrd="0" destOrd="0" presId="urn:microsoft.com/office/officeart/2005/8/layout/bProcess4"/>
    <dgm:cxn modelId="{BE8A1967-362C-4803-BCF2-1C63BE0181F9}" type="presOf" srcId="{7AA14F13-3479-4F7E-92DE-AAB2A6FE6E5B}" destId="{6367F054-2955-45F6-B406-DA1F8F3061BD}" srcOrd="0" destOrd="0" presId="urn:microsoft.com/office/officeart/2005/8/layout/bProcess4"/>
    <dgm:cxn modelId="{254C5347-8BA5-430A-BC25-4848073CF4AD}" srcId="{35724F50-32B3-4471-B10C-DF1B2C4A467C}" destId="{AF1A1FD4-CB6B-4C8D-80B4-98579C7899DA}" srcOrd="1" destOrd="0" parTransId="{B117AD4D-C745-4902-A982-8A7DE71FCEA6}" sibTransId="{122947E1-11E9-414A-AE49-9D16F0A9CC7D}"/>
    <dgm:cxn modelId="{BF0BA74D-5802-4D87-ACA4-7BA2676CD497}" srcId="{35724F50-32B3-4471-B10C-DF1B2C4A467C}" destId="{44C78392-216C-4CF9-A580-E5458566C2B2}" srcOrd="4" destOrd="0" parTransId="{DF618BEA-2466-41DF-A699-430510B9B43A}" sibTransId="{DA4D05B0-1530-48A0-BFE3-6E9001FA131D}"/>
    <dgm:cxn modelId="{3C5D2351-8DEC-4A7D-A935-84FAFBA65C50}" type="presOf" srcId="{51EE808F-FDCE-4DE5-A2AF-FAE82AA5F6B1}" destId="{DA668527-FD58-4004-8CCF-351C60C0AF8D}" srcOrd="0" destOrd="0" presId="urn:microsoft.com/office/officeart/2005/8/layout/bProcess4"/>
    <dgm:cxn modelId="{D06FDF53-563F-40D2-8E34-3ACC1A7602AD}" type="presOf" srcId="{69901A94-B8A0-4316-8635-DD153B9D6DEF}" destId="{85DA1747-6919-4840-BDCA-33F66F095801}" srcOrd="0" destOrd="0" presId="urn:microsoft.com/office/officeart/2005/8/layout/bProcess4"/>
    <dgm:cxn modelId="{8E226B55-BB8B-4719-AA82-54FB7615EDF1}" srcId="{35724F50-32B3-4471-B10C-DF1B2C4A467C}" destId="{7DE7DBCF-A543-4B4D-B68D-326088DE8B5E}" srcOrd="6" destOrd="0" parTransId="{436817EE-9630-440B-AA7B-89956E65DF19}" sibTransId="{9117FA64-3ABA-48A0-8202-307E234D3841}"/>
    <dgm:cxn modelId="{D049E482-12CB-4465-BED0-AB63B88FBB48}" type="presOf" srcId="{96ED8EF5-E1DB-4F43-BA55-706EE61CDE18}" destId="{1181A2CF-24D1-4D05-8B43-2618B010A434}" srcOrd="0" destOrd="0" presId="urn:microsoft.com/office/officeart/2005/8/layout/bProcess4"/>
    <dgm:cxn modelId="{9BDA0D83-AD6F-4B24-87B8-5716B5D22C0C}" srcId="{35724F50-32B3-4471-B10C-DF1B2C4A467C}" destId="{696F6349-0358-462B-BBCD-39D8551916AD}" srcOrd="0" destOrd="0" parTransId="{E81AF4BF-EAF4-4251-B8D7-1B8BC8946237}" sibTransId="{51EE808F-FDCE-4DE5-A2AF-FAE82AA5F6B1}"/>
    <dgm:cxn modelId="{110AC59A-127D-4B7A-A42A-C5E29684EF00}" srcId="{35724F50-32B3-4471-B10C-DF1B2C4A467C}" destId="{96ED8EF5-E1DB-4F43-BA55-706EE61CDE18}" srcOrd="3" destOrd="0" parTransId="{70BB37A9-12CB-4C81-8956-13F2B10AE195}" sibTransId="{A3260CC4-AAC5-425A-A3A7-411E4E6C11C4}"/>
    <dgm:cxn modelId="{35BC08AB-E70E-4425-A508-306B40775CDB}" srcId="{35724F50-32B3-4471-B10C-DF1B2C4A467C}" destId="{52091DD2-DFF1-483B-B85A-DFECA9D6671E}" srcOrd="5" destOrd="0" parTransId="{B0F6C5E3-603F-43BB-B961-F8E145E0AE32}" sibTransId="{69901A94-B8A0-4316-8635-DD153B9D6DEF}"/>
    <dgm:cxn modelId="{C6C0F8AD-73BB-4B2F-B55B-38787F602416}" srcId="{35724F50-32B3-4471-B10C-DF1B2C4A467C}" destId="{7AA14F13-3479-4F7E-92DE-AAB2A6FE6E5B}" srcOrd="2" destOrd="0" parTransId="{E0CAAA5B-8291-48DD-8AD5-7865B50C283C}" sibTransId="{20514DF3-F724-4494-AE9F-759B078EB811}"/>
    <dgm:cxn modelId="{F06827BD-5200-4DAB-8332-E4C6DFC76D51}" type="presOf" srcId="{35724F50-32B3-4471-B10C-DF1B2C4A467C}" destId="{FFFE2C82-BED4-4F90-A06A-A290B26F249A}" srcOrd="0" destOrd="0" presId="urn:microsoft.com/office/officeart/2005/8/layout/bProcess4"/>
    <dgm:cxn modelId="{9A8E48C3-FF5B-46F8-8B2C-F9732816EA2E}" type="presOf" srcId="{696F6349-0358-462B-BBCD-39D8551916AD}" destId="{91AC2BAF-382F-48FB-A12E-7461477F177A}" srcOrd="0" destOrd="0" presId="urn:microsoft.com/office/officeart/2005/8/layout/bProcess4"/>
    <dgm:cxn modelId="{AC33BEDA-79FE-40CF-BDBD-51594F9C3425}" type="presOf" srcId="{20514DF3-F724-4494-AE9F-759B078EB811}" destId="{2D085689-3CC8-457C-AE31-C24630633364}" srcOrd="0" destOrd="0" presId="urn:microsoft.com/office/officeart/2005/8/layout/bProcess4"/>
    <dgm:cxn modelId="{CEBDA5DE-78A4-4566-A287-4AAB8654E67D}" type="presOf" srcId="{DA4D05B0-1530-48A0-BFE3-6E9001FA131D}" destId="{C0164149-3B34-4C28-99C8-8B5DA150B9E8}" srcOrd="0" destOrd="0" presId="urn:microsoft.com/office/officeart/2005/8/layout/bProcess4"/>
    <dgm:cxn modelId="{67C051EE-6B24-4398-9444-C04A804B9438}" type="presOf" srcId="{122947E1-11E9-414A-AE49-9D16F0A9CC7D}" destId="{B87C4C2F-E542-47A1-8F70-540D898B645E}" srcOrd="0" destOrd="0" presId="urn:microsoft.com/office/officeart/2005/8/layout/bProcess4"/>
    <dgm:cxn modelId="{371BD2F8-119E-461A-A7D4-82B9A5BD1889}" type="presOf" srcId="{7B0FFD7B-9E69-4430-BD55-08EE2F615928}" destId="{A6514F40-55E6-46AF-8BEE-7397D83DEF72}" srcOrd="0" destOrd="0" presId="urn:microsoft.com/office/officeart/2005/8/layout/bProcess4"/>
    <dgm:cxn modelId="{4CA9CF77-7FEF-4026-80B9-B25ED9E55DAA}" type="presParOf" srcId="{FFFE2C82-BED4-4F90-A06A-A290B26F249A}" destId="{0C4EADD9-7359-47AA-877B-739E1D2B8F22}" srcOrd="0" destOrd="0" presId="urn:microsoft.com/office/officeart/2005/8/layout/bProcess4"/>
    <dgm:cxn modelId="{633308E6-5079-4F15-A58E-284C378C552A}" type="presParOf" srcId="{0C4EADD9-7359-47AA-877B-739E1D2B8F22}" destId="{FD546A05-4A39-4942-BA61-927510395984}" srcOrd="0" destOrd="0" presId="urn:microsoft.com/office/officeart/2005/8/layout/bProcess4"/>
    <dgm:cxn modelId="{F15DB8E8-11C1-4797-A38A-A3B63DBD369F}" type="presParOf" srcId="{0C4EADD9-7359-47AA-877B-739E1D2B8F22}" destId="{91AC2BAF-382F-48FB-A12E-7461477F177A}" srcOrd="1" destOrd="0" presId="urn:microsoft.com/office/officeart/2005/8/layout/bProcess4"/>
    <dgm:cxn modelId="{68EBD53F-207B-4EA0-9655-251BF0A76CFD}" type="presParOf" srcId="{FFFE2C82-BED4-4F90-A06A-A290B26F249A}" destId="{DA668527-FD58-4004-8CCF-351C60C0AF8D}" srcOrd="1" destOrd="0" presId="urn:microsoft.com/office/officeart/2005/8/layout/bProcess4"/>
    <dgm:cxn modelId="{D1647D3B-E535-4A61-B209-A86C5A74B404}" type="presParOf" srcId="{FFFE2C82-BED4-4F90-A06A-A290B26F249A}" destId="{98BE26EB-AEA0-4068-BE0F-54890131A013}" srcOrd="2" destOrd="0" presId="urn:microsoft.com/office/officeart/2005/8/layout/bProcess4"/>
    <dgm:cxn modelId="{AFFD5613-C8AC-4488-9434-EAE22FDA52E3}" type="presParOf" srcId="{98BE26EB-AEA0-4068-BE0F-54890131A013}" destId="{4970BB48-463B-4836-AF1E-A0C03C1AFE74}" srcOrd="0" destOrd="0" presId="urn:microsoft.com/office/officeart/2005/8/layout/bProcess4"/>
    <dgm:cxn modelId="{84C8D354-037E-41BC-AC85-38BFA5DE39C3}" type="presParOf" srcId="{98BE26EB-AEA0-4068-BE0F-54890131A013}" destId="{90CFAAAB-BB38-4DC6-8417-637BACE51A0F}" srcOrd="1" destOrd="0" presId="urn:microsoft.com/office/officeart/2005/8/layout/bProcess4"/>
    <dgm:cxn modelId="{2B6DBBAF-1F5B-484E-8333-468CF9D0ED13}" type="presParOf" srcId="{FFFE2C82-BED4-4F90-A06A-A290B26F249A}" destId="{B87C4C2F-E542-47A1-8F70-540D898B645E}" srcOrd="3" destOrd="0" presId="urn:microsoft.com/office/officeart/2005/8/layout/bProcess4"/>
    <dgm:cxn modelId="{9F25CAF2-18A1-456E-8A4B-926170A452F6}" type="presParOf" srcId="{FFFE2C82-BED4-4F90-A06A-A290B26F249A}" destId="{AF5CAC72-8D1A-4168-96A4-872429D18BD4}" srcOrd="4" destOrd="0" presId="urn:microsoft.com/office/officeart/2005/8/layout/bProcess4"/>
    <dgm:cxn modelId="{56D61C2D-A116-441A-8928-17C92174215B}" type="presParOf" srcId="{AF5CAC72-8D1A-4168-96A4-872429D18BD4}" destId="{6E9819A5-E100-4308-98D9-BFDB13821E29}" srcOrd="0" destOrd="0" presId="urn:microsoft.com/office/officeart/2005/8/layout/bProcess4"/>
    <dgm:cxn modelId="{0360302E-E073-4642-AB23-9EAD57FA0FC6}" type="presParOf" srcId="{AF5CAC72-8D1A-4168-96A4-872429D18BD4}" destId="{6367F054-2955-45F6-B406-DA1F8F3061BD}" srcOrd="1" destOrd="0" presId="urn:microsoft.com/office/officeart/2005/8/layout/bProcess4"/>
    <dgm:cxn modelId="{406AC4B0-344D-4C01-8031-6F77CD4E82D8}" type="presParOf" srcId="{FFFE2C82-BED4-4F90-A06A-A290B26F249A}" destId="{2D085689-3CC8-457C-AE31-C24630633364}" srcOrd="5" destOrd="0" presId="urn:microsoft.com/office/officeart/2005/8/layout/bProcess4"/>
    <dgm:cxn modelId="{F435EBF0-0EBD-40DF-B516-BDA35E3C68A2}" type="presParOf" srcId="{FFFE2C82-BED4-4F90-A06A-A290B26F249A}" destId="{FB613D25-B34A-4353-97DE-794D27C596DF}" srcOrd="6" destOrd="0" presId="urn:microsoft.com/office/officeart/2005/8/layout/bProcess4"/>
    <dgm:cxn modelId="{C43D6461-0CFC-49E0-965E-EDDDEF463ACF}" type="presParOf" srcId="{FB613D25-B34A-4353-97DE-794D27C596DF}" destId="{A8B534DA-30F6-42FA-98D5-B83AD6780EB8}" srcOrd="0" destOrd="0" presId="urn:microsoft.com/office/officeart/2005/8/layout/bProcess4"/>
    <dgm:cxn modelId="{6F3E83ED-51D8-4C2B-85E1-E7F85C339AB5}" type="presParOf" srcId="{FB613D25-B34A-4353-97DE-794D27C596DF}" destId="{1181A2CF-24D1-4D05-8B43-2618B010A434}" srcOrd="1" destOrd="0" presId="urn:microsoft.com/office/officeart/2005/8/layout/bProcess4"/>
    <dgm:cxn modelId="{2BF837AB-9B68-4BAB-8DDB-BAE63C78F332}" type="presParOf" srcId="{FFFE2C82-BED4-4F90-A06A-A290B26F249A}" destId="{BC370BE8-7D25-41AB-B168-911AB2EB2129}" srcOrd="7" destOrd="0" presId="urn:microsoft.com/office/officeart/2005/8/layout/bProcess4"/>
    <dgm:cxn modelId="{0D57366F-159E-44AE-BC1F-959012E86786}" type="presParOf" srcId="{FFFE2C82-BED4-4F90-A06A-A290B26F249A}" destId="{70B8EAD9-99F2-4D9E-B789-CE16D96B568F}" srcOrd="8" destOrd="0" presId="urn:microsoft.com/office/officeart/2005/8/layout/bProcess4"/>
    <dgm:cxn modelId="{FD3C2FF5-C79F-4433-B9BE-81C8E8B63A54}" type="presParOf" srcId="{70B8EAD9-99F2-4D9E-B789-CE16D96B568F}" destId="{7B51005B-96AA-4D7A-A1D3-ED92A963A4FE}" srcOrd="0" destOrd="0" presId="urn:microsoft.com/office/officeart/2005/8/layout/bProcess4"/>
    <dgm:cxn modelId="{97B620ED-D0D7-4B26-A179-1A83A6122845}" type="presParOf" srcId="{70B8EAD9-99F2-4D9E-B789-CE16D96B568F}" destId="{623296BB-4240-4298-A009-D8CAF889977F}" srcOrd="1" destOrd="0" presId="urn:microsoft.com/office/officeart/2005/8/layout/bProcess4"/>
    <dgm:cxn modelId="{FA283D3B-88D0-4B36-81A6-3E5995453B0F}" type="presParOf" srcId="{FFFE2C82-BED4-4F90-A06A-A290B26F249A}" destId="{C0164149-3B34-4C28-99C8-8B5DA150B9E8}" srcOrd="9" destOrd="0" presId="urn:microsoft.com/office/officeart/2005/8/layout/bProcess4"/>
    <dgm:cxn modelId="{87D85A38-DAD2-4606-B953-AFBAB26BDE50}" type="presParOf" srcId="{FFFE2C82-BED4-4F90-A06A-A290B26F249A}" destId="{32606D7B-B2DE-472F-BFF8-FE9B8E549F3F}" srcOrd="10" destOrd="0" presId="urn:microsoft.com/office/officeart/2005/8/layout/bProcess4"/>
    <dgm:cxn modelId="{B269AFBC-B1BF-4338-B0A9-B00108059E9D}" type="presParOf" srcId="{32606D7B-B2DE-472F-BFF8-FE9B8E549F3F}" destId="{8CA650F2-739E-403C-9BD1-E04FC7539B02}" srcOrd="0" destOrd="0" presId="urn:microsoft.com/office/officeart/2005/8/layout/bProcess4"/>
    <dgm:cxn modelId="{34AF3141-3D45-4D4F-B59F-16C7DED09C9F}" type="presParOf" srcId="{32606D7B-B2DE-472F-BFF8-FE9B8E549F3F}" destId="{7F991F2D-E65E-4424-8DBA-AC3D1B774A7D}" srcOrd="1" destOrd="0" presId="urn:microsoft.com/office/officeart/2005/8/layout/bProcess4"/>
    <dgm:cxn modelId="{1CF88ACB-4ECF-4D2F-A16C-44DE0DE2E2E1}" type="presParOf" srcId="{FFFE2C82-BED4-4F90-A06A-A290B26F249A}" destId="{85DA1747-6919-4840-BDCA-33F66F095801}" srcOrd="11" destOrd="0" presId="urn:microsoft.com/office/officeart/2005/8/layout/bProcess4"/>
    <dgm:cxn modelId="{3F4712F2-3274-4F8C-BC0C-4AB2B867E75C}" type="presParOf" srcId="{FFFE2C82-BED4-4F90-A06A-A290B26F249A}" destId="{8970B5E5-E8B1-4379-9B0C-F8048123173F}" srcOrd="12" destOrd="0" presId="urn:microsoft.com/office/officeart/2005/8/layout/bProcess4"/>
    <dgm:cxn modelId="{FBB32FAD-26C8-4EB5-BB47-53536EFCE0DD}" type="presParOf" srcId="{8970B5E5-E8B1-4379-9B0C-F8048123173F}" destId="{948E563D-300E-4986-8A41-0E5568FC3079}" srcOrd="0" destOrd="0" presId="urn:microsoft.com/office/officeart/2005/8/layout/bProcess4"/>
    <dgm:cxn modelId="{B7D7F22A-8C9B-45F0-A2C7-E63F5A2A57BC}" type="presParOf" srcId="{8970B5E5-E8B1-4379-9B0C-F8048123173F}" destId="{65A45412-43D4-4CBD-8776-21E2BC1AA654}" srcOrd="1" destOrd="0" presId="urn:microsoft.com/office/officeart/2005/8/layout/bProcess4"/>
    <dgm:cxn modelId="{BF586722-EE42-4A81-8630-233A27711560}" type="presParOf" srcId="{FFFE2C82-BED4-4F90-A06A-A290B26F249A}" destId="{1049E54D-9684-4146-832D-0DF19463639B}" srcOrd="13" destOrd="0" presId="urn:microsoft.com/office/officeart/2005/8/layout/bProcess4"/>
    <dgm:cxn modelId="{C5D7385B-0792-4215-ABCF-51818DFBA65E}" type="presParOf" srcId="{FFFE2C82-BED4-4F90-A06A-A290B26F249A}" destId="{EC619DB9-3830-43D7-85C7-DEC240A0EDAA}" srcOrd="14" destOrd="0" presId="urn:microsoft.com/office/officeart/2005/8/layout/bProcess4"/>
    <dgm:cxn modelId="{3FA223CA-69F8-4582-844E-A4A8909200A0}" type="presParOf" srcId="{EC619DB9-3830-43D7-85C7-DEC240A0EDAA}" destId="{A087711E-23D5-4B78-9B96-922ACBC706A8}" srcOrd="0" destOrd="0" presId="urn:microsoft.com/office/officeart/2005/8/layout/bProcess4"/>
    <dgm:cxn modelId="{583390E1-484E-4177-BF0C-42ACB6A8370B}" type="presParOf" srcId="{EC619DB9-3830-43D7-85C7-DEC240A0EDAA}" destId="{87562C70-4A17-4BF2-8065-414E5B9A84AD}" srcOrd="1" destOrd="0" presId="urn:microsoft.com/office/officeart/2005/8/layout/bProcess4"/>
    <dgm:cxn modelId="{636E5847-698C-4518-8224-4D639166E62F}" type="presParOf" srcId="{FFFE2C82-BED4-4F90-A06A-A290B26F249A}" destId="{DD1D2389-C05D-4805-8FE5-66038FABD22A}" srcOrd="15" destOrd="0" presId="urn:microsoft.com/office/officeart/2005/8/layout/bProcess4"/>
    <dgm:cxn modelId="{A6FEA31D-3567-4B58-A8D8-B80E1EC3867F}" type="presParOf" srcId="{FFFE2C82-BED4-4F90-A06A-A290B26F249A}" destId="{FC0146FE-AF99-4B2A-AC39-4BD31F3FF2A7}" srcOrd="16" destOrd="0" presId="urn:microsoft.com/office/officeart/2005/8/layout/bProcess4"/>
    <dgm:cxn modelId="{CFF07570-0F0D-4EC0-8C9F-9B4C68244299}" type="presParOf" srcId="{FC0146FE-AF99-4B2A-AC39-4BD31F3FF2A7}" destId="{39469323-40AF-4C3D-B864-9D6CABF90544}" srcOrd="0" destOrd="0" presId="urn:microsoft.com/office/officeart/2005/8/layout/bProcess4"/>
    <dgm:cxn modelId="{F4AC9296-C3E1-4314-B57B-2F0D11E9B268}" type="presParOf" srcId="{FC0146FE-AF99-4B2A-AC39-4BD31F3FF2A7}" destId="{A6514F40-55E6-46AF-8BEE-7397D83DEF7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724F50-32B3-4471-B10C-DF1B2C4A467C}" type="doc">
      <dgm:prSet loTypeId="urn:microsoft.com/office/officeart/2008/layout/Lin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th-TH"/>
        </a:p>
      </dgm:t>
    </dgm:pt>
    <dgm:pt modelId="{696F6349-0358-462B-BBCD-39D8551916AD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1.ครูเตรียมการสอนทั้งเนื้อหาและวิธีการ</a:t>
          </a:r>
        </a:p>
      </dgm:t>
    </dgm:pt>
    <dgm:pt modelId="{E81AF4BF-EAF4-4251-B8D7-1B8BC8946237}" type="parTrans" cxnId="{9BDA0D83-AD6F-4B24-87B8-5716B5D22C0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51EE808F-FDCE-4DE5-A2AF-FAE82AA5F6B1}" type="sibTrans" cxnId="{9BDA0D83-AD6F-4B24-87B8-5716B5D22C0C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AF1A1FD4-CB6B-4C8D-80B4-98579C7899DA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2.ครูจัดสิ่งแวดล้อมและบรรยากาศที่ปลุกเร้าให้ผู้เรียนเกิดการเรียนรู้</a:t>
          </a:r>
        </a:p>
      </dgm:t>
    </dgm:pt>
    <dgm:pt modelId="{B117AD4D-C745-4902-A982-8A7DE71FCEA6}" type="parTrans" cxnId="{254C5347-8BA5-430A-BC25-4848073CF4AD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122947E1-11E9-414A-AE49-9D16F0A9CC7D}" type="sibTrans" cxnId="{254C5347-8BA5-430A-BC25-4848073CF4AD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7AA14F13-3479-4F7E-92DE-AAB2A6FE6E5B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3.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ครูเอาใจใส่ผู้เรียนเป็นรายบุคคล แสดงความเมตตาอย่างทั่วถึง</a:t>
          </a:r>
        </a:p>
      </dgm:t>
    </dgm:pt>
    <dgm:pt modelId="{E0CAAA5B-8291-48DD-8AD5-7865B50C283C}" type="parTrans" cxnId="{C6C0F8AD-73BB-4B2F-B55B-38787F602416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20514DF3-F724-4494-AE9F-759B078EB811}" type="sibTrans" cxnId="{C6C0F8AD-73BB-4B2F-B55B-38787F602416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96ED8EF5-E1DB-4F43-BA55-706EE61CDE18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4.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ครูจัดกิจกรรมและสถานการณ์ให้ผู้เรียนได้แสดงออกและคิดอย่างสร้างสรรค์</a:t>
          </a:r>
        </a:p>
      </dgm:t>
    </dgm:pt>
    <dgm:pt modelId="{70BB37A9-12CB-4C81-8956-13F2B10AE195}" type="parTrans" cxnId="{110AC59A-127D-4B7A-A42A-C5E29684EF00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A3260CC4-AAC5-425A-A3A7-411E4E6C11C4}" type="sibTrans" cxnId="{110AC59A-127D-4B7A-A42A-C5E29684EF00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44C78392-216C-4CF9-A580-E5458566C2B2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5.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ครูส่งเสริมให้ผู้เรียนฝึกคิด ฝึกทำ และฝึกปรับปรุงด้วยตนเอง</a:t>
          </a:r>
        </a:p>
      </dgm:t>
    </dgm:pt>
    <dgm:pt modelId="{DF618BEA-2466-41DF-A699-430510B9B43A}" type="parTrans" cxnId="{BF0BA74D-5802-4D87-ACA4-7BA2676CD497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DA4D05B0-1530-48A0-BFE3-6E9001FA131D}" type="sibTrans" cxnId="{BF0BA74D-5802-4D87-ACA4-7BA2676CD497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52091DD2-DFF1-483B-B85A-DFECA9D6671E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6.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ครูส่งเสริมกิจกรรมแลกเปลี่ยนเรียนรู้จากกลุ่ม สัเกตส่วนดี ปรับปรุงส่วนด้อย</a:t>
          </a:r>
        </a:p>
      </dgm:t>
    </dgm:pt>
    <dgm:pt modelId="{B0F6C5E3-603F-43BB-B961-F8E145E0AE32}" type="parTrans" cxnId="{35BC08AB-E70E-4425-A508-306B40775CDB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69901A94-B8A0-4316-8635-DD153B9D6DEF}" type="sibTrans" cxnId="{35BC08AB-E70E-4425-A508-306B40775CDB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7DE7DBCF-A543-4B4D-B68D-326088DE8B5E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7.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ครูใช้สื่อการสอนเพื่อฝึกการคิด การแก้ปัญกา และการค้นพบความรู้</a:t>
          </a:r>
        </a:p>
      </dgm:t>
    </dgm:pt>
    <dgm:pt modelId="{436817EE-9630-440B-AA7B-89956E65DF19}" type="parTrans" cxnId="{8E226B55-BB8B-4719-AA82-54FB7615EDF1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9117FA64-3ABA-48A0-8202-307E234D3841}" type="sibTrans" cxnId="{8E226B55-BB8B-4719-AA82-54FB7615EDF1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E8BC7BBE-5A4C-4378-A3F9-20366D887D82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8.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ครูใช้แหล่งที่เรียนรู้ที่หลากหลายและเชื่อมประสบการณ์กับชีวิตจริง</a:t>
          </a:r>
        </a:p>
      </dgm:t>
    </dgm:pt>
    <dgm:pt modelId="{79E40A79-7AA6-4718-AD21-4D69C8DBD91E}" type="parTrans" cxnId="{4D22C72E-1B37-4ACE-AD20-B125BC98FD96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81EFE6BD-282F-4BD5-AF7A-752DF397F1C5}" type="sibTrans" cxnId="{4D22C72E-1B37-4ACE-AD20-B125BC98FD96}">
      <dgm:prSet custT="1"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7B0FFD7B-9E69-4430-BD55-08EE2F615928}">
      <dgm:prSet phldrT="[Text]" custT="1"/>
      <dgm:spPr/>
      <dgm:t>
        <a:bodyPr/>
        <a:lstStyle/>
        <a:p>
          <a:r>
            <a:rPr lang="en-US" sz="2400" b="1" dirty="0">
              <a:latin typeface="Angsana New" pitchFamily="18" charset="-34"/>
              <a:cs typeface="Angsana New" pitchFamily="18" charset="-34"/>
            </a:rPr>
            <a:t>9.</a:t>
          </a:r>
          <a:r>
            <a:rPr lang="th-TH" sz="2400" b="1" dirty="0">
              <a:latin typeface="Angsana New" pitchFamily="18" charset="-34"/>
              <a:cs typeface="Angsana New" pitchFamily="18" charset="-34"/>
            </a:rPr>
            <a:t>ครูฝึกฝนกิริยามารยาทและวินัย ตามวิถีวัฒนธรรมไทย</a:t>
          </a:r>
        </a:p>
      </dgm:t>
    </dgm:pt>
    <dgm:pt modelId="{7A3AADB6-94C7-4572-ACCA-19295C6D7C5B}" type="parTrans" cxnId="{33C6C220-C047-46F0-894E-8D12819DF953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326B1B45-2AC5-40C4-80DF-17D5DB4D2D34}" type="sibTrans" cxnId="{33C6C220-C047-46F0-894E-8D12819DF953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889D6FC4-E86A-4EAA-84EC-6A4F49ADB1BE}">
      <dgm:prSet phldrT="[Text]" custT="1"/>
      <dgm:spPr/>
      <dgm:t>
        <a:bodyPr/>
        <a:lstStyle/>
        <a:p>
          <a:r>
            <a:rPr lang="th-TH" sz="2400" b="1" dirty="0">
              <a:latin typeface="Angsana New" pitchFamily="18" charset="-34"/>
              <a:cs typeface="Angsana New" pitchFamily="18" charset="-34"/>
            </a:rPr>
            <a:t>10.ครูสังเกตและประเมินพัฒนาการของผู้เรียนอย่างต่อเนื่อง</a:t>
          </a:r>
        </a:p>
      </dgm:t>
    </dgm:pt>
    <dgm:pt modelId="{FFAF8D67-BEEA-4854-8E12-3D84B87D4568}" type="parTrans" cxnId="{E6E6A3E8-1C01-420F-9E39-C354E9339DBF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8AF12E62-AE6A-4D96-9E26-2C91A362E7F3}" type="sibTrans" cxnId="{E6E6A3E8-1C01-420F-9E39-C354E9339DBF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7355C06F-015E-4B04-9242-1BFFEE2F3E6B}" type="pres">
      <dgm:prSet presAssocID="{35724F50-32B3-4471-B10C-DF1B2C4A467C}" presName="vert0" presStyleCnt="0">
        <dgm:presLayoutVars>
          <dgm:dir/>
          <dgm:animOne val="branch"/>
          <dgm:animLvl val="lvl"/>
        </dgm:presLayoutVars>
      </dgm:prSet>
      <dgm:spPr/>
    </dgm:pt>
    <dgm:pt modelId="{51029B3E-9860-4A1B-A698-FE556F1680D0}" type="pres">
      <dgm:prSet presAssocID="{696F6349-0358-462B-BBCD-39D8551916AD}" presName="thickLine" presStyleLbl="alignNode1" presStyleIdx="0" presStyleCnt="10"/>
      <dgm:spPr/>
    </dgm:pt>
    <dgm:pt modelId="{C014C5B8-AF8A-480A-AA39-7EE1C07CFB55}" type="pres">
      <dgm:prSet presAssocID="{696F6349-0358-462B-BBCD-39D8551916AD}" presName="horz1" presStyleCnt="0"/>
      <dgm:spPr/>
    </dgm:pt>
    <dgm:pt modelId="{C91211DB-54D4-4F9E-8C63-94B91846ED7D}" type="pres">
      <dgm:prSet presAssocID="{696F6349-0358-462B-BBCD-39D8551916AD}" presName="tx1" presStyleLbl="revTx" presStyleIdx="0" presStyleCnt="10"/>
      <dgm:spPr/>
    </dgm:pt>
    <dgm:pt modelId="{B52F0922-AE05-4E1B-81F1-C752DC49F20E}" type="pres">
      <dgm:prSet presAssocID="{696F6349-0358-462B-BBCD-39D8551916AD}" presName="vert1" presStyleCnt="0"/>
      <dgm:spPr/>
    </dgm:pt>
    <dgm:pt modelId="{67FFEE6C-B92E-49D6-991E-ED6B9AB5EF18}" type="pres">
      <dgm:prSet presAssocID="{AF1A1FD4-CB6B-4C8D-80B4-98579C7899DA}" presName="thickLine" presStyleLbl="alignNode1" presStyleIdx="1" presStyleCnt="10"/>
      <dgm:spPr/>
    </dgm:pt>
    <dgm:pt modelId="{33099275-CDEE-486A-AE88-E814228DCB03}" type="pres">
      <dgm:prSet presAssocID="{AF1A1FD4-CB6B-4C8D-80B4-98579C7899DA}" presName="horz1" presStyleCnt="0"/>
      <dgm:spPr/>
    </dgm:pt>
    <dgm:pt modelId="{CFE2A9E7-2CF4-46F0-AD1B-1DFDFCD674E0}" type="pres">
      <dgm:prSet presAssocID="{AF1A1FD4-CB6B-4C8D-80B4-98579C7899DA}" presName="tx1" presStyleLbl="revTx" presStyleIdx="1" presStyleCnt="10"/>
      <dgm:spPr/>
    </dgm:pt>
    <dgm:pt modelId="{042ADA8D-B478-4A5D-802D-F479BFFD8573}" type="pres">
      <dgm:prSet presAssocID="{AF1A1FD4-CB6B-4C8D-80B4-98579C7899DA}" presName="vert1" presStyleCnt="0"/>
      <dgm:spPr/>
    </dgm:pt>
    <dgm:pt modelId="{3E6784BB-F30F-4758-8629-0C465B3D604A}" type="pres">
      <dgm:prSet presAssocID="{7AA14F13-3479-4F7E-92DE-AAB2A6FE6E5B}" presName="thickLine" presStyleLbl="alignNode1" presStyleIdx="2" presStyleCnt="10"/>
      <dgm:spPr/>
    </dgm:pt>
    <dgm:pt modelId="{7D170ACA-AF3C-4C24-8F98-28B0C8CD46E6}" type="pres">
      <dgm:prSet presAssocID="{7AA14F13-3479-4F7E-92DE-AAB2A6FE6E5B}" presName="horz1" presStyleCnt="0"/>
      <dgm:spPr/>
    </dgm:pt>
    <dgm:pt modelId="{652BBF23-17ED-44B0-81BF-853BFEEBC2CD}" type="pres">
      <dgm:prSet presAssocID="{7AA14F13-3479-4F7E-92DE-AAB2A6FE6E5B}" presName="tx1" presStyleLbl="revTx" presStyleIdx="2" presStyleCnt="10"/>
      <dgm:spPr/>
    </dgm:pt>
    <dgm:pt modelId="{5C90BE54-730F-4DC0-8EF9-6B53E809320C}" type="pres">
      <dgm:prSet presAssocID="{7AA14F13-3479-4F7E-92DE-AAB2A6FE6E5B}" presName="vert1" presStyleCnt="0"/>
      <dgm:spPr/>
    </dgm:pt>
    <dgm:pt modelId="{B358C16D-D6DA-4B08-B4D4-8F23C2F45FB0}" type="pres">
      <dgm:prSet presAssocID="{96ED8EF5-E1DB-4F43-BA55-706EE61CDE18}" presName="thickLine" presStyleLbl="alignNode1" presStyleIdx="3" presStyleCnt="10"/>
      <dgm:spPr/>
    </dgm:pt>
    <dgm:pt modelId="{EBBCC276-166A-4948-B505-58EA8B83F4FA}" type="pres">
      <dgm:prSet presAssocID="{96ED8EF5-E1DB-4F43-BA55-706EE61CDE18}" presName="horz1" presStyleCnt="0"/>
      <dgm:spPr/>
    </dgm:pt>
    <dgm:pt modelId="{3418126C-BB34-4C10-97C0-D588BDDE289D}" type="pres">
      <dgm:prSet presAssocID="{96ED8EF5-E1DB-4F43-BA55-706EE61CDE18}" presName="tx1" presStyleLbl="revTx" presStyleIdx="3" presStyleCnt="10"/>
      <dgm:spPr/>
    </dgm:pt>
    <dgm:pt modelId="{DD938279-5B53-463B-A371-968225B3AA63}" type="pres">
      <dgm:prSet presAssocID="{96ED8EF5-E1DB-4F43-BA55-706EE61CDE18}" presName="vert1" presStyleCnt="0"/>
      <dgm:spPr/>
    </dgm:pt>
    <dgm:pt modelId="{55637298-203A-40C8-8F00-552BE8BD3891}" type="pres">
      <dgm:prSet presAssocID="{44C78392-216C-4CF9-A580-E5458566C2B2}" presName="thickLine" presStyleLbl="alignNode1" presStyleIdx="4" presStyleCnt="10"/>
      <dgm:spPr/>
    </dgm:pt>
    <dgm:pt modelId="{ECE2F3DA-B280-4675-96FC-D1C665ECDB6B}" type="pres">
      <dgm:prSet presAssocID="{44C78392-216C-4CF9-A580-E5458566C2B2}" presName="horz1" presStyleCnt="0"/>
      <dgm:spPr/>
    </dgm:pt>
    <dgm:pt modelId="{2CA093A2-D864-49C8-9751-089F6D1CC93A}" type="pres">
      <dgm:prSet presAssocID="{44C78392-216C-4CF9-A580-E5458566C2B2}" presName="tx1" presStyleLbl="revTx" presStyleIdx="4" presStyleCnt="10"/>
      <dgm:spPr/>
    </dgm:pt>
    <dgm:pt modelId="{A111AEA1-D149-408F-8FBB-4C6B0E5D0E65}" type="pres">
      <dgm:prSet presAssocID="{44C78392-216C-4CF9-A580-E5458566C2B2}" presName="vert1" presStyleCnt="0"/>
      <dgm:spPr/>
    </dgm:pt>
    <dgm:pt modelId="{846B562D-6CB8-4089-8DEB-66BF21BA64A8}" type="pres">
      <dgm:prSet presAssocID="{52091DD2-DFF1-483B-B85A-DFECA9D6671E}" presName="thickLine" presStyleLbl="alignNode1" presStyleIdx="5" presStyleCnt="10"/>
      <dgm:spPr/>
    </dgm:pt>
    <dgm:pt modelId="{2C2712D1-0296-47E5-8D48-EAB23508E69C}" type="pres">
      <dgm:prSet presAssocID="{52091DD2-DFF1-483B-B85A-DFECA9D6671E}" presName="horz1" presStyleCnt="0"/>
      <dgm:spPr/>
    </dgm:pt>
    <dgm:pt modelId="{4361FEE2-5C7E-4645-8B9D-AF9BD99AA536}" type="pres">
      <dgm:prSet presAssocID="{52091DD2-DFF1-483B-B85A-DFECA9D6671E}" presName="tx1" presStyleLbl="revTx" presStyleIdx="5" presStyleCnt="10"/>
      <dgm:spPr/>
    </dgm:pt>
    <dgm:pt modelId="{AD21DE8B-D762-4E8E-A683-DAD2E2C6DCE1}" type="pres">
      <dgm:prSet presAssocID="{52091DD2-DFF1-483B-B85A-DFECA9D6671E}" presName="vert1" presStyleCnt="0"/>
      <dgm:spPr/>
    </dgm:pt>
    <dgm:pt modelId="{A8D6BB54-1D3C-48E7-98EC-DA5ACF112F50}" type="pres">
      <dgm:prSet presAssocID="{7DE7DBCF-A543-4B4D-B68D-326088DE8B5E}" presName="thickLine" presStyleLbl="alignNode1" presStyleIdx="6" presStyleCnt="10"/>
      <dgm:spPr/>
    </dgm:pt>
    <dgm:pt modelId="{817D66BA-8A25-4720-9F26-F650F1006596}" type="pres">
      <dgm:prSet presAssocID="{7DE7DBCF-A543-4B4D-B68D-326088DE8B5E}" presName="horz1" presStyleCnt="0"/>
      <dgm:spPr/>
    </dgm:pt>
    <dgm:pt modelId="{B3D8170E-3F16-4C0A-A2A7-1C3816D10DD9}" type="pres">
      <dgm:prSet presAssocID="{7DE7DBCF-A543-4B4D-B68D-326088DE8B5E}" presName="tx1" presStyleLbl="revTx" presStyleIdx="6" presStyleCnt="10"/>
      <dgm:spPr/>
    </dgm:pt>
    <dgm:pt modelId="{645A2574-186B-440E-B3C6-0D420803797C}" type="pres">
      <dgm:prSet presAssocID="{7DE7DBCF-A543-4B4D-B68D-326088DE8B5E}" presName="vert1" presStyleCnt="0"/>
      <dgm:spPr/>
    </dgm:pt>
    <dgm:pt modelId="{AFEC87D7-7003-400B-8D4B-541DEB8E946B}" type="pres">
      <dgm:prSet presAssocID="{E8BC7BBE-5A4C-4378-A3F9-20366D887D82}" presName="thickLine" presStyleLbl="alignNode1" presStyleIdx="7" presStyleCnt="10"/>
      <dgm:spPr/>
    </dgm:pt>
    <dgm:pt modelId="{9E70FEC0-115C-4C7C-B6A0-9465F21D17A8}" type="pres">
      <dgm:prSet presAssocID="{E8BC7BBE-5A4C-4378-A3F9-20366D887D82}" presName="horz1" presStyleCnt="0"/>
      <dgm:spPr/>
    </dgm:pt>
    <dgm:pt modelId="{13DA534B-7538-4780-9C25-C208946F4CB3}" type="pres">
      <dgm:prSet presAssocID="{E8BC7BBE-5A4C-4378-A3F9-20366D887D82}" presName="tx1" presStyleLbl="revTx" presStyleIdx="7" presStyleCnt="10"/>
      <dgm:spPr/>
    </dgm:pt>
    <dgm:pt modelId="{E55EA6E6-B320-42AE-AF94-807EFECBCFF8}" type="pres">
      <dgm:prSet presAssocID="{E8BC7BBE-5A4C-4378-A3F9-20366D887D82}" presName="vert1" presStyleCnt="0"/>
      <dgm:spPr/>
    </dgm:pt>
    <dgm:pt modelId="{D7D43517-740A-4218-9550-2A10ECE7193D}" type="pres">
      <dgm:prSet presAssocID="{7B0FFD7B-9E69-4430-BD55-08EE2F615928}" presName="thickLine" presStyleLbl="alignNode1" presStyleIdx="8" presStyleCnt="10"/>
      <dgm:spPr/>
    </dgm:pt>
    <dgm:pt modelId="{19A76A95-25F8-4BBF-ADB7-11B4AA6ED750}" type="pres">
      <dgm:prSet presAssocID="{7B0FFD7B-9E69-4430-BD55-08EE2F615928}" presName="horz1" presStyleCnt="0"/>
      <dgm:spPr/>
    </dgm:pt>
    <dgm:pt modelId="{206C5F73-C708-4995-A921-738C24094C37}" type="pres">
      <dgm:prSet presAssocID="{7B0FFD7B-9E69-4430-BD55-08EE2F615928}" presName="tx1" presStyleLbl="revTx" presStyleIdx="8" presStyleCnt="10"/>
      <dgm:spPr/>
    </dgm:pt>
    <dgm:pt modelId="{B135E394-BC5C-4D26-BA35-BA42A82A65D1}" type="pres">
      <dgm:prSet presAssocID="{7B0FFD7B-9E69-4430-BD55-08EE2F615928}" presName="vert1" presStyleCnt="0"/>
      <dgm:spPr/>
    </dgm:pt>
    <dgm:pt modelId="{3735463B-FD85-4BA7-84C6-1D608C0C6A11}" type="pres">
      <dgm:prSet presAssocID="{889D6FC4-E86A-4EAA-84EC-6A4F49ADB1BE}" presName="thickLine" presStyleLbl="alignNode1" presStyleIdx="9" presStyleCnt="10"/>
      <dgm:spPr/>
    </dgm:pt>
    <dgm:pt modelId="{C86F0E7F-F808-4BB6-A272-A73114081610}" type="pres">
      <dgm:prSet presAssocID="{889D6FC4-E86A-4EAA-84EC-6A4F49ADB1BE}" presName="horz1" presStyleCnt="0"/>
      <dgm:spPr/>
    </dgm:pt>
    <dgm:pt modelId="{E9FCBD09-19C0-4960-95D3-F3B250D97D95}" type="pres">
      <dgm:prSet presAssocID="{889D6FC4-E86A-4EAA-84EC-6A4F49ADB1BE}" presName="tx1" presStyleLbl="revTx" presStyleIdx="9" presStyleCnt="10"/>
      <dgm:spPr/>
    </dgm:pt>
    <dgm:pt modelId="{E751C6D1-7D5F-4BDC-B701-D7ABA4A79ED2}" type="pres">
      <dgm:prSet presAssocID="{889D6FC4-E86A-4EAA-84EC-6A4F49ADB1BE}" presName="vert1" presStyleCnt="0"/>
      <dgm:spPr/>
    </dgm:pt>
  </dgm:ptLst>
  <dgm:cxnLst>
    <dgm:cxn modelId="{7E37EF08-2723-46DF-BECE-89F7777D8B06}" type="presOf" srcId="{E8BC7BBE-5A4C-4378-A3F9-20366D887D82}" destId="{13DA534B-7538-4780-9C25-C208946F4CB3}" srcOrd="0" destOrd="0" presId="urn:microsoft.com/office/officeart/2008/layout/LinedList"/>
    <dgm:cxn modelId="{595CEE09-761F-47BC-AA42-2C20332CAEF8}" type="presOf" srcId="{889D6FC4-E86A-4EAA-84EC-6A4F49ADB1BE}" destId="{E9FCBD09-19C0-4960-95D3-F3B250D97D95}" srcOrd="0" destOrd="0" presId="urn:microsoft.com/office/officeart/2008/layout/LinedList"/>
    <dgm:cxn modelId="{63A2F809-1F53-4B07-A84B-F85DFB7A2704}" type="presOf" srcId="{52091DD2-DFF1-483B-B85A-DFECA9D6671E}" destId="{4361FEE2-5C7E-4645-8B9D-AF9BD99AA536}" srcOrd="0" destOrd="0" presId="urn:microsoft.com/office/officeart/2008/layout/LinedList"/>
    <dgm:cxn modelId="{33C6C220-C047-46F0-894E-8D12819DF953}" srcId="{35724F50-32B3-4471-B10C-DF1B2C4A467C}" destId="{7B0FFD7B-9E69-4430-BD55-08EE2F615928}" srcOrd="8" destOrd="0" parTransId="{7A3AADB6-94C7-4572-ACCA-19295C6D7C5B}" sibTransId="{326B1B45-2AC5-40C4-80DF-17D5DB4D2D34}"/>
    <dgm:cxn modelId="{4D22C72E-1B37-4ACE-AD20-B125BC98FD96}" srcId="{35724F50-32B3-4471-B10C-DF1B2C4A467C}" destId="{E8BC7BBE-5A4C-4378-A3F9-20366D887D82}" srcOrd="7" destOrd="0" parTransId="{79E40A79-7AA6-4718-AD21-4D69C8DBD91E}" sibTransId="{81EFE6BD-282F-4BD5-AF7A-752DF397F1C5}"/>
    <dgm:cxn modelId="{4859D332-DD3C-4C02-BD69-DD4B0313EB96}" type="presOf" srcId="{44C78392-216C-4CF9-A580-E5458566C2B2}" destId="{2CA093A2-D864-49C8-9751-089F6D1CC93A}" srcOrd="0" destOrd="0" presId="urn:microsoft.com/office/officeart/2008/layout/LinedList"/>
    <dgm:cxn modelId="{254C5347-8BA5-430A-BC25-4848073CF4AD}" srcId="{35724F50-32B3-4471-B10C-DF1B2C4A467C}" destId="{AF1A1FD4-CB6B-4C8D-80B4-98579C7899DA}" srcOrd="1" destOrd="0" parTransId="{B117AD4D-C745-4902-A982-8A7DE71FCEA6}" sibTransId="{122947E1-11E9-414A-AE49-9D16F0A9CC7D}"/>
    <dgm:cxn modelId="{578CCF48-1A16-4489-A8AC-7BC7BD8A5F01}" type="presOf" srcId="{7DE7DBCF-A543-4B4D-B68D-326088DE8B5E}" destId="{B3D8170E-3F16-4C0A-A2A7-1C3816D10DD9}" srcOrd="0" destOrd="0" presId="urn:microsoft.com/office/officeart/2008/layout/LinedList"/>
    <dgm:cxn modelId="{BF0BA74D-5802-4D87-ACA4-7BA2676CD497}" srcId="{35724F50-32B3-4471-B10C-DF1B2C4A467C}" destId="{44C78392-216C-4CF9-A580-E5458566C2B2}" srcOrd="4" destOrd="0" parTransId="{DF618BEA-2466-41DF-A699-430510B9B43A}" sibTransId="{DA4D05B0-1530-48A0-BFE3-6E9001FA131D}"/>
    <dgm:cxn modelId="{8E226B55-BB8B-4719-AA82-54FB7615EDF1}" srcId="{35724F50-32B3-4471-B10C-DF1B2C4A467C}" destId="{7DE7DBCF-A543-4B4D-B68D-326088DE8B5E}" srcOrd="6" destOrd="0" parTransId="{436817EE-9630-440B-AA7B-89956E65DF19}" sibTransId="{9117FA64-3ABA-48A0-8202-307E234D3841}"/>
    <dgm:cxn modelId="{B61F9881-EFBD-4FA6-8A3E-CCE6ECFD25D4}" type="presOf" srcId="{696F6349-0358-462B-BBCD-39D8551916AD}" destId="{C91211DB-54D4-4F9E-8C63-94B91846ED7D}" srcOrd="0" destOrd="0" presId="urn:microsoft.com/office/officeart/2008/layout/LinedList"/>
    <dgm:cxn modelId="{9BDA0D83-AD6F-4B24-87B8-5716B5D22C0C}" srcId="{35724F50-32B3-4471-B10C-DF1B2C4A467C}" destId="{696F6349-0358-462B-BBCD-39D8551916AD}" srcOrd="0" destOrd="0" parTransId="{E81AF4BF-EAF4-4251-B8D7-1B8BC8946237}" sibTransId="{51EE808F-FDCE-4DE5-A2AF-FAE82AA5F6B1}"/>
    <dgm:cxn modelId="{110AC59A-127D-4B7A-A42A-C5E29684EF00}" srcId="{35724F50-32B3-4471-B10C-DF1B2C4A467C}" destId="{96ED8EF5-E1DB-4F43-BA55-706EE61CDE18}" srcOrd="3" destOrd="0" parTransId="{70BB37A9-12CB-4C81-8956-13F2B10AE195}" sibTransId="{A3260CC4-AAC5-425A-A3A7-411E4E6C11C4}"/>
    <dgm:cxn modelId="{8E97CC9C-2746-4CD0-BD8C-5625F5B751D9}" type="presOf" srcId="{AF1A1FD4-CB6B-4C8D-80B4-98579C7899DA}" destId="{CFE2A9E7-2CF4-46F0-AD1B-1DFDFCD674E0}" srcOrd="0" destOrd="0" presId="urn:microsoft.com/office/officeart/2008/layout/LinedList"/>
    <dgm:cxn modelId="{35BC08AB-E70E-4425-A508-306B40775CDB}" srcId="{35724F50-32B3-4471-B10C-DF1B2C4A467C}" destId="{52091DD2-DFF1-483B-B85A-DFECA9D6671E}" srcOrd="5" destOrd="0" parTransId="{B0F6C5E3-603F-43BB-B961-F8E145E0AE32}" sibTransId="{69901A94-B8A0-4316-8635-DD153B9D6DEF}"/>
    <dgm:cxn modelId="{C6C0F8AD-73BB-4B2F-B55B-38787F602416}" srcId="{35724F50-32B3-4471-B10C-DF1B2C4A467C}" destId="{7AA14F13-3479-4F7E-92DE-AAB2A6FE6E5B}" srcOrd="2" destOrd="0" parTransId="{E0CAAA5B-8291-48DD-8AD5-7865B50C283C}" sibTransId="{20514DF3-F724-4494-AE9F-759B078EB811}"/>
    <dgm:cxn modelId="{F9E81BB4-8F03-4D54-B302-C3FE374267F7}" type="presOf" srcId="{7B0FFD7B-9E69-4430-BD55-08EE2F615928}" destId="{206C5F73-C708-4995-A921-738C24094C37}" srcOrd="0" destOrd="0" presId="urn:microsoft.com/office/officeart/2008/layout/LinedList"/>
    <dgm:cxn modelId="{C1B205B6-A4DD-4963-9244-5BF78CD33A4F}" type="presOf" srcId="{96ED8EF5-E1DB-4F43-BA55-706EE61CDE18}" destId="{3418126C-BB34-4C10-97C0-D588BDDE289D}" srcOrd="0" destOrd="0" presId="urn:microsoft.com/office/officeart/2008/layout/LinedList"/>
    <dgm:cxn modelId="{B71CD3CC-B7C6-45B7-9956-657777F4E018}" type="presOf" srcId="{35724F50-32B3-4471-B10C-DF1B2C4A467C}" destId="{7355C06F-015E-4B04-9242-1BFFEE2F3E6B}" srcOrd="0" destOrd="0" presId="urn:microsoft.com/office/officeart/2008/layout/LinedList"/>
    <dgm:cxn modelId="{E6E6A3E8-1C01-420F-9E39-C354E9339DBF}" srcId="{35724F50-32B3-4471-B10C-DF1B2C4A467C}" destId="{889D6FC4-E86A-4EAA-84EC-6A4F49ADB1BE}" srcOrd="9" destOrd="0" parTransId="{FFAF8D67-BEEA-4854-8E12-3D84B87D4568}" sibTransId="{8AF12E62-AE6A-4D96-9E26-2C91A362E7F3}"/>
    <dgm:cxn modelId="{8D5C24F0-62F7-493E-8B7E-B567B5A9D358}" type="presOf" srcId="{7AA14F13-3479-4F7E-92DE-AAB2A6FE6E5B}" destId="{652BBF23-17ED-44B0-81BF-853BFEEBC2CD}" srcOrd="0" destOrd="0" presId="urn:microsoft.com/office/officeart/2008/layout/LinedList"/>
    <dgm:cxn modelId="{95F1FA97-C5FC-41BD-BB0B-E9DE206F0755}" type="presParOf" srcId="{7355C06F-015E-4B04-9242-1BFFEE2F3E6B}" destId="{51029B3E-9860-4A1B-A698-FE556F1680D0}" srcOrd="0" destOrd="0" presId="urn:microsoft.com/office/officeart/2008/layout/LinedList"/>
    <dgm:cxn modelId="{6F437A47-93AB-489A-B4D7-4365994FDB5F}" type="presParOf" srcId="{7355C06F-015E-4B04-9242-1BFFEE2F3E6B}" destId="{C014C5B8-AF8A-480A-AA39-7EE1C07CFB55}" srcOrd="1" destOrd="0" presId="urn:microsoft.com/office/officeart/2008/layout/LinedList"/>
    <dgm:cxn modelId="{B1DA55A1-F3A8-497F-8CB1-D25B7CCF0B5F}" type="presParOf" srcId="{C014C5B8-AF8A-480A-AA39-7EE1C07CFB55}" destId="{C91211DB-54D4-4F9E-8C63-94B91846ED7D}" srcOrd="0" destOrd="0" presId="urn:microsoft.com/office/officeart/2008/layout/LinedList"/>
    <dgm:cxn modelId="{8477EE61-7102-43EE-97D1-6BB5E4CAF98D}" type="presParOf" srcId="{C014C5B8-AF8A-480A-AA39-7EE1C07CFB55}" destId="{B52F0922-AE05-4E1B-81F1-C752DC49F20E}" srcOrd="1" destOrd="0" presId="urn:microsoft.com/office/officeart/2008/layout/LinedList"/>
    <dgm:cxn modelId="{82F00CC5-BFCC-4182-97A3-DF51B7FB0819}" type="presParOf" srcId="{7355C06F-015E-4B04-9242-1BFFEE2F3E6B}" destId="{67FFEE6C-B92E-49D6-991E-ED6B9AB5EF18}" srcOrd="2" destOrd="0" presId="urn:microsoft.com/office/officeart/2008/layout/LinedList"/>
    <dgm:cxn modelId="{5BD7025D-B5A0-4E77-BE46-8ADE29D67F95}" type="presParOf" srcId="{7355C06F-015E-4B04-9242-1BFFEE2F3E6B}" destId="{33099275-CDEE-486A-AE88-E814228DCB03}" srcOrd="3" destOrd="0" presId="urn:microsoft.com/office/officeart/2008/layout/LinedList"/>
    <dgm:cxn modelId="{72B577F9-D87C-4BFF-9EEC-55CB81EC5102}" type="presParOf" srcId="{33099275-CDEE-486A-AE88-E814228DCB03}" destId="{CFE2A9E7-2CF4-46F0-AD1B-1DFDFCD674E0}" srcOrd="0" destOrd="0" presId="urn:microsoft.com/office/officeart/2008/layout/LinedList"/>
    <dgm:cxn modelId="{CA181A7D-C236-4230-AF05-22880C90B6DC}" type="presParOf" srcId="{33099275-CDEE-486A-AE88-E814228DCB03}" destId="{042ADA8D-B478-4A5D-802D-F479BFFD8573}" srcOrd="1" destOrd="0" presId="urn:microsoft.com/office/officeart/2008/layout/LinedList"/>
    <dgm:cxn modelId="{E2CAA205-FCC7-4736-8E38-1F919011D10C}" type="presParOf" srcId="{7355C06F-015E-4B04-9242-1BFFEE2F3E6B}" destId="{3E6784BB-F30F-4758-8629-0C465B3D604A}" srcOrd="4" destOrd="0" presId="urn:microsoft.com/office/officeart/2008/layout/LinedList"/>
    <dgm:cxn modelId="{EF9BBE05-F0A5-402A-A6B1-E68C371EFD84}" type="presParOf" srcId="{7355C06F-015E-4B04-9242-1BFFEE2F3E6B}" destId="{7D170ACA-AF3C-4C24-8F98-28B0C8CD46E6}" srcOrd="5" destOrd="0" presId="urn:microsoft.com/office/officeart/2008/layout/LinedList"/>
    <dgm:cxn modelId="{9B458256-ACF9-44ED-9BE8-3E42035F9C27}" type="presParOf" srcId="{7D170ACA-AF3C-4C24-8F98-28B0C8CD46E6}" destId="{652BBF23-17ED-44B0-81BF-853BFEEBC2CD}" srcOrd="0" destOrd="0" presId="urn:microsoft.com/office/officeart/2008/layout/LinedList"/>
    <dgm:cxn modelId="{20692247-FD43-414A-8A72-770FC1C883F5}" type="presParOf" srcId="{7D170ACA-AF3C-4C24-8F98-28B0C8CD46E6}" destId="{5C90BE54-730F-4DC0-8EF9-6B53E809320C}" srcOrd="1" destOrd="0" presId="urn:microsoft.com/office/officeart/2008/layout/LinedList"/>
    <dgm:cxn modelId="{29DD225D-6BF5-4F12-B3E7-7DA9EF5C4696}" type="presParOf" srcId="{7355C06F-015E-4B04-9242-1BFFEE2F3E6B}" destId="{B358C16D-D6DA-4B08-B4D4-8F23C2F45FB0}" srcOrd="6" destOrd="0" presId="urn:microsoft.com/office/officeart/2008/layout/LinedList"/>
    <dgm:cxn modelId="{E89B15E2-A78C-4C38-8F85-68AAC35C6031}" type="presParOf" srcId="{7355C06F-015E-4B04-9242-1BFFEE2F3E6B}" destId="{EBBCC276-166A-4948-B505-58EA8B83F4FA}" srcOrd="7" destOrd="0" presId="urn:microsoft.com/office/officeart/2008/layout/LinedList"/>
    <dgm:cxn modelId="{216B626D-294E-4E45-8D2E-8C104145A8AD}" type="presParOf" srcId="{EBBCC276-166A-4948-B505-58EA8B83F4FA}" destId="{3418126C-BB34-4C10-97C0-D588BDDE289D}" srcOrd="0" destOrd="0" presId="urn:microsoft.com/office/officeart/2008/layout/LinedList"/>
    <dgm:cxn modelId="{071B5977-8A77-448C-B823-409DE67EA786}" type="presParOf" srcId="{EBBCC276-166A-4948-B505-58EA8B83F4FA}" destId="{DD938279-5B53-463B-A371-968225B3AA63}" srcOrd="1" destOrd="0" presId="urn:microsoft.com/office/officeart/2008/layout/LinedList"/>
    <dgm:cxn modelId="{E210CF44-E034-4107-865A-DA89A9E22A9D}" type="presParOf" srcId="{7355C06F-015E-4B04-9242-1BFFEE2F3E6B}" destId="{55637298-203A-40C8-8F00-552BE8BD3891}" srcOrd="8" destOrd="0" presId="urn:microsoft.com/office/officeart/2008/layout/LinedList"/>
    <dgm:cxn modelId="{073728AA-0424-4835-AA94-53A45D506918}" type="presParOf" srcId="{7355C06F-015E-4B04-9242-1BFFEE2F3E6B}" destId="{ECE2F3DA-B280-4675-96FC-D1C665ECDB6B}" srcOrd="9" destOrd="0" presId="urn:microsoft.com/office/officeart/2008/layout/LinedList"/>
    <dgm:cxn modelId="{7C53A678-D1A0-45CB-A343-BC33E422DA44}" type="presParOf" srcId="{ECE2F3DA-B280-4675-96FC-D1C665ECDB6B}" destId="{2CA093A2-D864-49C8-9751-089F6D1CC93A}" srcOrd="0" destOrd="0" presId="urn:microsoft.com/office/officeart/2008/layout/LinedList"/>
    <dgm:cxn modelId="{3CDF956B-967C-4D8A-B8EE-EBF177535E94}" type="presParOf" srcId="{ECE2F3DA-B280-4675-96FC-D1C665ECDB6B}" destId="{A111AEA1-D149-408F-8FBB-4C6B0E5D0E65}" srcOrd="1" destOrd="0" presId="urn:microsoft.com/office/officeart/2008/layout/LinedList"/>
    <dgm:cxn modelId="{7F3E3B91-C3A5-4A76-BD96-6BA1B5E72950}" type="presParOf" srcId="{7355C06F-015E-4B04-9242-1BFFEE2F3E6B}" destId="{846B562D-6CB8-4089-8DEB-66BF21BA64A8}" srcOrd="10" destOrd="0" presId="urn:microsoft.com/office/officeart/2008/layout/LinedList"/>
    <dgm:cxn modelId="{C7A754B2-7C6E-4C96-8984-D3D6C1C93CE8}" type="presParOf" srcId="{7355C06F-015E-4B04-9242-1BFFEE2F3E6B}" destId="{2C2712D1-0296-47E5-8D48-EAB23508E69C}" srcOrd="11" destOrd="0" presId="urn:microsoft.com/office/officeart/2008/layout/LinedList"/>
    <dgm:cxn modelId="{5BAA46BD-14B7-45DE-ACF6-519D2F51A544}" type="presParOf" srcId="{2C2712D1-0296-47E5-8D48-EAB23508E69C}" destId="{4361FEE2-5C7E-4645-8B9D-AF9BD99AA536}" srcOrd="0" destOrd="0" presId="urn:microsoft.com/office/officeart/2008/layout/LinedList"/>
    <dgm:cxn modelId="{916672F0-7A32-4E4E-8909-191D40010490}" type="presParOf" srcId="{2C2712D1-0296-47E5-8D48-EAB23508E69C}" destId="{AD21DE8B-D762-4E8E-A683-DAD2E2C6DCE1}" srcOrd="1" destOrd="0" presId="urn:microsoft.com/office/officeart/2008/layout/LinedList"/>
    <dgm:cxn modelId="{7EB3A464-5421-45BF-83A4-AE03EFA3B940}" type="presParOf" srcId="{7355C06F-015E-4B04-9242-1BFFEE2F3E6B}" destId="{A8D6BB54-1D3C-48E7-98EC-DA5ACF112F50}" srcOrd="12" destOrd="0" presId="urn:microsoft.com/office/officeart/2008/layout/LinedList"/>
    <dgm:cxn modelId="{37EBDEEC-E154-45FB-B5A7-46238248A400}" type="presParOf" srcId="{7355C06F-015E-4B04-9242-1BFFEE2F3E6B}" destId="{817D66BA-8A25-4720-9F26-F650F1006596}" srcOrd="13" destOrd="0" presId="urn:microsoft.com/office/officeart/2008/layout/LinedList"/>
    <dgm:cxn modelId="{16569A1E-B92B-4C9F-8A98-6A910FF1F968}" type="presParOf" srcId="{817D66BA-8A25-4720-9F26-F650F1006596}" destId="{B3D8170E-3F16-4C0A-A2A7-1C3816D10DD9}" srcOrd="0" destOrd="0" presId="urn:microsoft.com/office/officeart/2008/layout/LinedList"/>
    <dgm:cxn modelId="{3205F858-EEFF-44A2-A0E2-472A23B8FC49}" type="presParOf" srcId="{817D66BA-8A25-4720-9F26-F650F1006596}" destId="{645A2574-186B-440E-B3C6-0D420803797C}" srcOrd="1" destOrd="0" presId="urn:microsoft.com/office/officeart/2008/layout/LinedList"/>
    <dgm:cxn modelId="{9C79BCA6-5B07-4287-9BFE-C046915C102E}" type="presParOf" srcId="{7355C06F-015E-4B04-9242-1BFFEE2F3E6B}" destId="{AFEC87D7-7003-400B-8D4B-541DEB8E946B}" srcOrd="14" destOrd="0" presId="urn:microsoft.com/office/officeart/2008/layout/LinedList"/>
    <dgm:cxn modelId="{712A6DFB-C76B-4106-91B4-7FE35E6E1D44}" type="presParOf" srcId="{7355C06F-015E-4B04-9242-1BFFEE2F3E6B}" destId="{9E70FEC0-115C-4C7C-B6A0-9465F21D17A8}" srcOrd="15" destOrd="0" presId="urn:microsoft.com/office/officeart/2008/layout/LinedList"/>
    <dgm:cxn modelId="{17829701-C4B6-40AB-92CD-3A0FDFD190E2}" type="presParOf" srcId="{9E70FEC0-115C-4C7C-B6A0-9465F21D17A8}" destId="{13DA534B-7538-4780-9C25-C208946F4CB3}" srcOrd="0" destOrd="0" presId="urn:microsoft.com/office/officeart/2008/layout/LinedList"/>
    <dgm:cxn modelId="{B8A0B558-6625-44B0-BF27-DEE25BC1EFB1}" type="presParOf" srcId="{9E70FEC0-115C-4C7C-B6A0-9465F21D17A8}" destId="{E55EA6E6-B320-42AE-AF94-807EFECBCFF8}" srcOrd="1" destOrd="0" presId="urn:microsoft.com/office/officeart/2008/layout/LinedList"/>
    <dgm:cxn modelId="{D9DD1C47-0339-4EC7-8B9F-A2F07C82741A}" type="presParOf" srcId="{7355C06F-015E-4B04-9242-1BFFEE2F3E6B}" destId="{D7D43517-740A-4218-9550-2A10ECE7193D}" srcOrd="16" destOrd="0" presId="urn:microsoft.com/office/officeart/2008/layout/LinedList"/>
    <dgm:cxn modelId="{018D0FE6-87E9-4B0A-BD20-FA2D691AFF4F}" type="presParOf" srcId="{7355C06F-015E-4B04-9242-1BFFEE2F3E6B}" destId="{19A76A95-25F8-4BBF-ADB7-11B4AA6ED750}" srcOrd="17" destOrd="0" presId="urn:microsoft.com/office/officeart/2008/layout/LinedList"/>
    <dgm:cxn modelId="{AA93C47B-5EE9-48FF-978D-D28C3533B90E}" type="presParOf" srcId="{19A76A95-25F8-4BBF-ADB7-11B4AA6ED750}" destId="{206C5F73-C708-4995-A921-738C24094C37}" srcOrd="0" destOrd="0" presId="urn:microsoft.com/office/officeart/2008/layout/LinedList"/>
    <dgm:cxn modelId="{80281E33-3EBF-40DB-8CD4-90A94D8662F5}" type="presParOf" srcId="{19A76A95-25F8-4BBF-ADB7-11B4AA6ED750}" destId="{B135E394-BC5C-4D26-BA35-BA42A82A65D1}" srcOrd="1" destOrd="0" presId="urn:microsoft.com/office/officeart/2008/layout/LinedList"/>
    <dgm:cxn modelId="{FFDD1FF0-6FB3-4C99-859B-41B95F18FAC8}" type="presParOf" srcId="{7355C06F-015E-4B04-9242-1BFFEE2F3E6B}" destId="{3735463B-FD85-4BA7-84C6-1D608C0C6A11}" srcOrd="18" destOrd="0" presId="urn:microsoft.com/office/officeart/2008/layout/LinedList"/>
    <dgm:cxn modelId="{DB647E9F-D897-4693-B06A-6EA54E20E91F}" type="presParOf" srcId="{7355C06F-015E-4B04-9242-1BFFEE2F3E6B}" destId="{C86F0E7F-F808-4BB6-A272-A73114081610}" srcOrd="19" destOrd="0" presId="urn:microsoft.com/office/officeart/2008/layout/LinedList"/>
    <dgm:cxn modelId="{D689D1F6-47E5-4FFD-B0C5-DE0E6A8FD373}" type="presParOf" srcId="{C86F0E7F-F808-4BB6-A272-A73114081610}" destId="{E9FCBD09-19C0-4960-95D3-F3B250D97D95}" srcOrd="0" destOrd="0" presId="urn:microsoft.com/office/officeart/2008/layout/LinedList"/>
    <dgm:cxn modelId="{C637F227-A868-40AA-AC68-49BB7E56B83A}" type="presParOf" srcId="{C86F0E7F-F808-4BB6-A272-A73114081610}" destId="{E751C6D1-7D5F-4BDC-B701-D7ABA4A79E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27072-F14B-4E38-A410-C0EDB6C35387}">
      <dsp:nvSpPr>
        <dsp:cNvPr id="0" name=""/>
        <dsp:cNvSpPr/>
      </dsp:nvSpPr>
      <dsp:spPr>
        <a:xfrm>
          <a:off x="0" y="622343"/>
          <a:ext cx="7848872" cy="403200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D36E1-7E83-45E3-9E6C-4D41578C8202}">
      <dsp:nvSpPr>
        <dsp:cNvPr id="0" name=""/>
        <dsp:cNvSpPr/>
      </dsp:nvSpPr>
      <dsp:spPr>
        <a:xfrm>
          <a:off x="392443" y="41139"/>
          <a:ext cx="7137803" cy="817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1.รายวิชาที่มีเนื้อหามุ่งให้ผู้เรียนรู้กฎเกณฑ์และการนำเอากฎเกณฑ์ไปประยุกต์ใช้แก้ปัญหาในสถานการณ์ต่างๆ ได้แก่ คณิตศาสตร์ หรือภาษาอังกฤษ</a:t>
          </a:r>
        </a:p>
      </dsp:txBody>
      <dsp:txXfrm>
        <a:off x="432343" y="81039"/>
        <a:ext cx="7058003" cy="737563"/>
      </dsp:txXfrm>
    </dsp:sp>
    <dsp:sp modelId="{F65C7BD2-8D9D-4BF6-8A85-013F711887BE}">
      <dsp:nvSpPr>
        <dsp:cNvPr id="0" name=""/>
        <dsp:cNvSpPr/>
      </dsp:nvSpPr>
      <dsp:spPr>
        <a:xfrm>
          <a:off x="0" y="1693147"/>
          <a:ext cx="7848872" cy="403200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FE3EC-F6BE-44AA-8A3C-D6950F058D32}">
      <dsp:nvSpPr>
        <dsp:cNvPr id="0" name=""/>
        <dsp:cNvSpPr/>
      </dsp:nvSpPr>
      <dsp:spPr>
        <a:xfrm>
          <a:off x="392443" y="1111943"/>
          <a:ext cx="7137803" cy="817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2.รายวิชาที่เปิดโอกาสให้ผู้เรียนได้ค้นพบความรู้จากการค้นคว้าทดลอง และการอภิปรายโดยใช้หลักเหตุผล ได้แก่ วิทยาศาสตร์</a:t>
          </a:r>
        </a:p>
      </dsp:txBody>
      <dsp:txXfrm>
        <a:off x="432343" y="1151843"/>
        <a:ext cx="7058003" cy="737563"/>
      </dsp:txXfrm>
    </dsp:sp>
    <dsp:sp modelId="{847A2B5C-D5B8-4623-AEB3-0A0E6C991BB6}">
      <dsp:nvSpPr>
        <dsp:cNvPr id="0" name=""/>
        <dsp:cNvSpPr/>
      </dsp:nvSpPr>
      <dsp:spPr>
        <a:xfrm>
          <a:off x="0" y="2763951"/>
          <a:ext cx="7848872" cy="403200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E5EBE-12B8-4644-A306-1CF7ED918EB8}">
      <dsp:nvSpPr>
        <dsp:cNvPr id="0" name=""/>
        <dsp:cNvSpPr/>
      </dsp:nvSpPr>
      <dsp:spPr>
        <a:xfrm>
          <a:off x="392443" y="2182747"/>
          <a:ext cx="7137803" cy="817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3.รายวิชาที่เปิดกาสให้ผู้เรียนได้รับข้อมูลที่หลากหลายเกี่ยวกับการดำเนินชีวิตของคนในสังคม ความสัมพันธ์ระหว่างบุคคล ได้แก่ สังคมศึกษา</a:t>
          </a:r>
        </a:p>
      </dsp:txBody>
      <dsp:txXfrm>
        <a:off x="432343" y="2222647"/>
        <a:ext cx="7058003" cy="737563"/>
      </dsp:txXfrm>
    </dsp:sp>
    <dsp:sp modelId="{1EEC2FE8-C1FD-44ED-A644-4DD05AA3E0D7}">
      <dsp:nvSpPr>
        <dsp:cNvPr id="0" name=""/>
        <dsp:cNvSpPr/>
      </dsp:nvSpPr>
      <dsp:spPr>
        <a:xfrm>
          <a:off x="0" y="3536069"/>
          <a:ext cx="7848872" cy="4032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34BA1-58B0-439B-AFC7-E8DF8D9A6A09}">
      <dsp:nvSpPr>
        <dsp:cNvPr id="0" name=""/>
        <dsp:cNvSpPr/>
      </dsp:nvSpPr>
      <dsp:spPr>
        <a:xfrm>
          <a:off x="392443" y="3253551"/>
          <a:ext cx="7137803" cy="5186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4.รายวิชาที่ต้องอาศัยการเคลื่อนไหวร่างกายเป็นหลัก ได้แก่พลศึกษา</a:t>
          </a:r>
        </a:p>
      </dsp:txBody>
      <dsp:txXfrm>
        <a:off x="417763" y="3278871"/>
        <a:ext cx="7087163" cy="468038"/>
      </dsp:txXfrm>
    </dsp:sp>
    <dsp:sp modelId="{10D302E7-5A9B-4024-A9EC-180A13FC77D8}">
      <dsp:nvSpPr>
        <dsp:cNvPr id="0" name=""/>
        <dsp:cNvSpPr/>
      </dsp:nvSpPr>
      <dsp:spPr>
        <a:xfrm>
          <a:off x="0" y="4308188"/>
          <a:ext cx="7848872" cy="403200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3E2DC-5584-4BBB-A3F5-47D4DD44803E}">
      <dsp:nvSpPr>
        <dsp:cNvPr id="0" name=""/>
        <dsp:cNvSpPr/>
      </dsp:nvSpPr>
      <dsp:spPr>
        <a:xfrm>
          <a:off x="392443" y="4025669"/>
          <a:ext cx="7137803" cy="5186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5.รายวิชาที่ส่งเสริมความคิดจินตนาการและการสร้างสุนทรียภาพ ได้แก่ ศิลปะ</a:t>
          </a:r>
        </a:p>
      </dsp:txBody>
      <dsp:txXfrm>
        <a:off x="417763" y="4050989"/>
        <a:ext cx="7087163" cy="4680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5E3E-328F-4DC6-AC22-C82093F27334}">
      <dsp:nvSpPr>
        <dsp:cNvPr id="0" name=""/>
        <dsp:cNvSpPr/>
      </dsp:nvSpPr>
      <dsp:spPr>
        <a:xfrm>
          <a:off x="4589" y="144011"/>
          <a:ext cx="3966245" cy="991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เทคนิคการจัดกิจกรรมที่ส่งเสริมให้ผู้เรียนสร้างความรู้ด้วยตนเอง</a:t>
          </a:r>
        </a:p>
      </dsp:txBody>
      <dsp:txXfrm>
        <a:off x="33631" y="173053"/>
        <a:ext cx="3908161" cy="933477"/>
      </dsp:txXfrm>
    </dsp:sp>
    <dsp:sp modelId="{923D9598-3B26-4399-BA6C-786953AD67DB}">
      <dsp:nvSpPr>
        <dsp:cNvPr id="0" name=""/>
        <dsp:cNvSpPr/>
      </dsp:nvSpPr>
      <dsp:spPr>
        <a:xfrm rot="5400000">
          <a:off x="1900950" y="1222334"/>
          <a:ext cx="173523" cy="17352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B3487-9D7F-405B-B9FD-E2CF392338EF}">
      <dsp:nvSpPr>
        <dsp:cNvPr id="0" name=""/>
        <dsp:cNvSpPr/>
      </dsp:nvSpPr>
      <dsp:spPr>
        <a:xfrm>
          <a:off x="4589" y="1482619"/>
          <a:ext cx="3966245" cy="377361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ผู้เรียนมีโอกาสนำความรู้ไปประยุกต์ใช้ในสถานการณ์อื่นๆ  ครูจึงต้องมีหน้าที่เตรียมจัดสถานการณ์และกิจกรรมต่างๆ นำทางไปสู่การเรียนรู้ โดยไม่ใช้วิธีบอกความรู้โดยตรง โดยที่ผู้เรียนรู้ต้องรู้เป้าหมายของการค้นหาจากคำสั่งที่ครูให้ รวมถึงการแนะแนวทางที่จะทำงานให้สำเร็จ และในขณะที่เรียนรู้ลงมือปฏิบัติ ครูควรสังเกตการณ์อยู่ด้วยเพื่อให้คำปรึกษา</a:t>
          </a:r>
        </a:p>
      </dsp:txBody>
      <dsp:txXfrm>
        <a:off x="115114" y="1593144"/>
        <a:ext cx="3745195" cy="3552564"/>
      </dsp:txXfrm>
    </dsp:sp>
    <dsp:sp modelId="{EF424586-A1EA-4E84-9004-C8E616D0F17C}">
      <dsp:nvSpPr>
        <dsp:cNvPr id="0" name=""/>
        <dsp:cNvSpPr/>
      </dsp:nvSpPr>
      <dsp:spPr>
        <a:xfrm>
          <a:off x="4526109" y="144011"/>
          <a:ext cx="3966245" cy="991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3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เทคนิคการจัดกิจกรรมที่ส่งเสริมให้ผู้เรียนพัฒนาความคิดโดยใช้ผังกราฟิก</a:t>
          </a:r>
        </a:p>
      </dsp:txBody>
      <dsp:txXfrm>
        <a:off x="4555151" y="173053"/>
        <a:ext cx="3908161" cy="933477"/>
      </dsp:txXfrm>
    </dsp:sp>
    <dsp:sp modelId="{406B8868-4D40-4B94-B609-1AE00674A2EB}">
      <dsp:nvSpPr>
        <dsp:cNvPr id="0" name=""/>
        <dsp:cNvSpPr/>
      </dsp:nvSpPr>
      <dsp:spPr>
        <a:xfrm rot="5400000">
          <a:off x="6422470" y="1222334"/>
          <a:ext cx="173523" cy="17352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-863630"/>
                <a:satOff val="0"/>
                <a:lumOff val="39034"/>
                <a:alphaOff val="0"/>
              </a:schemeClr>
            </a:gs>
            <a:gs pos="90000">
              <a:schemeClr val="accent3">
                <a:shade val="90000"/>
                <a:hueOff val="-863630"/>
                <a:satOff val="0"/>
                <a:lumOff val="39034"/>
                <a:alphaOff val="0"/>
                <a:shade val="100000"/>
              </a:schemeClr>
            </a:gs>
            <a:gs pos="100000">
              <a:schemeClr val="accent3">
                <a:shade val="90000"/>
                <a:hueOff val="-863630"/>
                <a:satOff val="0"/>
                <a:lumOff val="39034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579A7-407F-4656-9A09-787443DC88AD}">
      <dsp:nvSpPr>
        <dsp:cNvPr id="0" name=""/>
        <dsp:cNvSpPr/>
      </dsp:nvSpPr>
      <dsp:spPr>
        <a:xfrm>
          <a:off x="4526109" y="1482619"/>
          <a:ext cx="3966245" cy="406165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การจัดการเรียนการสอนโดยใช้กราฟิก สามารถเชื่อมโยงความรู้ใหม่กับความรู้เดิมของผู้เรียนและสร้างความหมาย ความเข้าใจในเนื้อหาสาระหรือข้อมูลที่เรียนรู้ จนสามารถจัดระเบียบข้อมูลที่เรียนรู้ด้วยผังกราฟิก ซึ่งจะช่วยให้ง่ายต่อความเข้าใจในเนื้อหาสาระนั้นได้ง่ายขึ้นเร็วขึ้น และจดจำได้นาน ดังนั้นผังกราฟิก แสดงให้เห็นถึงรูปแบบความคิดในสมองของผู้เรียน ช่วยให้ผู้เรียนจัดข้อมูลเหล่านั้นให้เป็นระบบระเบียบ และอธิบายได้อย่างชัดเจน</a:t>
          </a:r>
        </a:p>
      </dsp:txBody>
      <dsp:txXfrm>
        <a:off x="4642276" y="1598786"/>
        <a:ext cx="3733911" cy="38293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2DA9B-186B-4A98-A514-B82F09EA3394}">
      <dsp:nvSpPr>
        <dsp:cNvPr id="0" name=""/>
        <dsp:cNvSpPr/>
      </dsp:nvSpPr>
      <dsp:spPr>
        <a:xfrm>
          <a:off x="-5816107" y="-966249"/>
          <a:ext cx="7518832" cy="751883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8F1A-E077-4235-96DA-93DD84D72575}">
      <dsp:nvSpPr>
        <dsp:cNvPr id="0" name=""/>
        <dsp:cNvSpPr/>
      </dsp:nvSpPr>
      <dsp:spPr>
        <a:xfrm>
          <a:off x="1651073" y="1241593"/>
          <a:ext cx="6845870" cy="31031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707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จงสรุปหลักการ/แนวคิด/ลักษณะการจัดการเรียนรู้ ที่เน้นผู้เรียนเป็นสำคัญเป็น  ผังกราฟิก</a:t>
          </a:r>
          <a:endParaRPr lang="th-TH" sz="4400" b="1" kern="1200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651073" y="1241593"/>
        <a:ext cx="6845870" cy="3103146"/>
      </dsp:txXfrm>
    </dsp:sp>
    <dsp:sp modelId="{D59D242C-A64C-4415-ABF3-80669D94107E}">
      <dsp:nvSpPr>
        <dsp:cNvPr id="0" name=""/>
        <dsp:cNvSpPr/>
      </dsp:nvSpPr>
      <dsp:spPr>
        <a:xfrm>
          <a:off x="0" y="1142093"/>
          <a:ext cx="3302147" cy="3302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5E3E-328F-4DC6-AC22-C82093F27334}">
      <dsp:nvSpPr>
        <dsp:cNvPr id="0" name=""/>
        <dsp:cNvSpPr/>
      </dsp:nvSpPr>
      <dsp:spPr>
        <a:xfrm>
          <a:off x="116159" y="1524"/>
          <a:ext cx="3393063" cy="966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เทคนิคการจัดกิจกรรมที่ส่งเสริมให้ผู้เรียนทำงานร่วมกับคนอื่น</a:t>
          </a:r>
        </a:p>
      </dsp:txBody>
      <dsp:txXfrm>
        <a:off x="144466" y="29831"/>
        <a:ext cx="3336449" cy="909850"/>
      </dsp:txXfrm>
    </dsp:sp>
    <dsp:sp modelId="{923D9598-3B26-4399-BA6C-786953AD67DB}">
      <dsp:nvSpPr>
        <dsp:cNvPr id="0" name=""/>
        <dsp:cNvSpPr/>
      </dsp:nvSpPr>
      <dsp:spPr>
        <a:xfrm rot="5400000">
          <a:off x="1728125" y="1052554"/>
          <a:ext cx="169131" cy="1691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B3487-9D7F-405B-B9FD-E2CF392338EF}">
      <dsp:nvSpPr>
        <dsp:cNvPr id="0" name=""/>
        <dsp:cNvSpPr/>
      </dsp:nvSpPr>
      <dsp:spPr>
        <a:xfrm>
          <a:off x="116159" y="1306251"/>
          <a:ext cx="3393063" cy="40928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เป็นการจัดการเรียนการสอนที่แบ่งผู้เรียนออกเป็นกลุ่มย่อยๆ กลุ่มละ 4-5 คน โดยสมาชิกในกลุ่มมีระดับความสามารถแตกต่างกัน สมาชิกทุกคนมีบทบาทหน้าที่ร่วมกันในการปฏิบัติงานที่ได้รับมอบหมาย มีเป้าหมายและมีโอกาสได้รับรางวัลความสำเร็จร่วมกัน ได้พัฒนาทักษะทางสังคมและได้ใช้กระบวนการกลุ่มในการทำงานเพื่อสร้างความรู้ให้กับตนเอง</a:t>
          </a:r>
        </a:p>
      </dsp:txBody>
      <dsp:txXfrm>
        <a:off x="215538" y="1405630"/>
        <a:ext cx="3194305" cy="3894065"/>
      </dsp:txXfrm>
    </dsp:sp>
    <dsp:sp modelId="{EF424586-A1EA-4E84-9004-C8E616D0F17C}">
      <dsp:nvSpPr>
        <dsp:cNvPr id="0" name=""/>
        <dsp:cNvSpPr/>
      </dsp:nvSpPr>
      <dsp:spPr>
        <a:xfrm>
          <a:off x="4050443" y="1524"/>
          <a:ext cx="4114317" cy="1190181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เทคนิคการจัดกิจกรรมที่ส่งเสริมให้ผู้เรียนนำความรู้ไปประยุกต์ใช้ในชีวิตประจำวัน</a:t>
          </a:r>
        </a:p>
      </dsp:txBody>
      <dsp:txXfrm>
        <a:off x="4085302" y="36383"/>
        <a:ext cx="4044599" cy="1120463"/>
      </dsp:txXfrm>
    </dsp:sp>
    <dsp:sp modelId="{406B8868-4D40-4B94-B609-1AE00674A2EB}">
      <dsp:nvSpPr>
        <dsp:cNvPr id="0" name=""/>
        <dsp:cNvSpPr/>
      </dsp:nvSpPr>
      <dsp:spPr>
        <a:xfrm rot="5400000">
          <a:off x="6023036" y="1276271"/>
          <a:ext cx="169131" cy="1691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579A7-407F-4656-9A09-787443DC88AD}">
      <dsp:nvSpPr>
        <dsp:cNvPr id="0" name=""/>
        <dsp:cNvSpPr/>
      </dsp:nvSpPr>
      <dsp:spPr>
        <a:xfrm>
          <a:off x="4050443" y="1529968"/>
          <a:ext cx="4114317" cy="31437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523715"/>
            <a:satOff val="95867"/>
            <a:lumOff val="702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523715"/>
              <a:satOff val="95867"/>
              <a:lumOff val="7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ผู้เรียนต้องมีโอกาสนำความรู้ที่เรียนรู้มาไปใช้ในการดำเนินชีวิต สิ่งที่เรียนรู้กับชีวิตจริงจึงต้องเป็นเรื่องราวเดียวกัน ครูสามารถจัดกิจกรรมเพื่อส่งเสริมให้ผู้เรียนประยุกต์ใช้ความรู้ได้โดยสร้างสถานการณ์ให้ผู้เรียนต้องแก้ปัญหาและนำความรู้ที่เรียนมาประยุกต์ใช้ หรือให้ผู้เรียนแสดงความรู้นั้นออกมาในลักษณะต่างๆ</a:t>
          </a:r>
        </a:p>
      </dsp:txBody>
      <dsp:txXfrm>
        <a:off x="4142520" y="1622045"/>
        <a:ext cx="3930163" cy="29595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E41D0-C217-42CA-B9CF-D59244837AE4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E1BE3-5150-4F80-903A-D6115DC27E18}">
      <dsp:nvSpPr>
        <dsp:cNvPr id="0" name=""/>
        <dsp:cNvSpPr/>
      </dsp:nvSpPr>
      <dsp:spPr>
        <a:xfrm>
          <a:off x="0" y="0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1.ความสามารถด้านภาษา เป็นความสามารถในการใช้ภาษาในการแสดงความคิดเห็น แสดงความรู้สึก</a:t>
          </a:r>
        </a:p>
      </dsp:txBody>
      <dsp:txXfrm>
        <a:off x="0" y="0"/>
        <a:ext cx="8568952" cy="694025"/>
      </dsp:txXfrm>
    </dsp:sp>
    <dsp:sp modelId="{158DF218-3148-4B63-90F8-C4969C763E40}">
      <dsp:nvSpPr>
        <dsp:cNvPr id="0" name=""/>
        <dsp:cNvSpPr/>
      </dsp:nvSpPr>
      <dsp:spPr>
        <a:xfrm>
          <a:off x="0" y="694025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4591A-442C-4991-990E-BF9389C8DB0A}">
      <dsp:nvSpPr>
        <dsp:cNvPr id="0" name=""/>
        <dsp:cNvSpPr/>
      </dsp:nvSpPr>
      <dsp:spPr>
        <a:xfrm>
          <a:off x="0" y="694025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2.ความสามารถด้านตรรกศาสตร์และคณิตศาสตร์ เป็นความสามารถในการใช้ตัวเลขปริมาณ การคิดคำนวณ</a:t>
          </a:r>
        </a:p>
      </dsp:txBody>
      <dsp:txXfrm>
        <a:off x="0" y="694025"/>
        <a:ext cx="8568952" cy="694025"/>
      </dsp:txXfrm>
    </dsp:sp>
    <dsp:sp modelId="{4D7BB660-80BB-40E9-A97E-0A156BEF95A1}">
      <dsp:nvSpPr>
        <dsp:cNvPr id="0" name=""/>
        <dsp:cNvSpPr/>
      </dsp:nvSpPr>
      <dsp:spPr>
        <a:xfrm>
          <a:off x="0" y="1388050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D130-1735-4660-AEA1-F258F11F2157}">
      <dsp:nvSpPr>
        <dsp:cNvPr id="0" name=""/>
        <dsp:cNvSpPr/>
      </dsp:nvSpPr>
      <dsp:spPr>
        <a:xfrm>
          <a:off x="0" y="1388050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3.ความสามารถด้านภาพมิติสัมพันธ์ เป็นความสามารถด้านการสร้างแบบจำลอง 3 มิติ ของสิ่งแวดล้อมต่างในจินตนาการ</a:t>
          </a:r>
        </a:p>
      </dsp:txBody>
      <dsp:txXfrm>
        <a:off x="0" y="1388050"/>
        <a:ext cx="8568952" cy="694025"/>
      </dsp:txXfrm>
    </dsp:sp>
    <dsp:sp modelId="{AD892B19-3149-4066-B02A-2306F45D240C}">
      <dsp:nvSpPr>
        <dsp:cNvPr id="0" name=""/>
        <dsp:cNvSpPr/>
      </dsp:nvSpPr>
      <dsp:spPr>
        <a:xfrm>
          <a:off x="0" y="2082076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70338-93D7-4912-82F2-3EE7AA2F4AC3}">
      <dsp:nvSpPr>
        <dsp:cNvPr id="0" name=""/>
        <dsp:cNvSpPr/>
      </dsp:nvSpPr>
      <dsp:spPr>
        <a:xfrm>
          <a:off x="0" y="2082076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4.ความสามารถด้านร่างกายและการเคลื่อนไหว เป็นความสามารถในการใช้ร่างกายทั้งหมดหรือบางส่วน</a:t>
          </a:r>
        </a:p>
      </dsp:txBody>
      <dsp:txXfrm>
        <a:off x="0" y="2082076"/>
        <a:ext cx="8568952" cy="694025"/>
      </dsp:txXfrm>
    </dsp:sp>
    <dsp:sp modelId="{986049D9-3B68-4E81-8B07-862BA76705EB}">
      <dsp:nvSpPr>
        <dsp:cNvPr id="0" name=""/>
        <dsp:cNvSpPr/>
      </dsp:nvSpPr>
      <dsp:spPr>
        <a:xfrm>
          <a:off x="0" y="2776101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1DE97-0F34-44FB-A9FB-C4349E1F1292}">
      <dsp:nvSpPr>
        <dsp:cNvPr id="0" name=""/>
        <dsp:cNvSpPr/>
      </dsp:nvSpPr>
      <dsp:spPr>
        <a:xfrm>
          <a:off x="0" y="2776101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5.ความสามารถด้านดนตรี เป็นความสามารถในเรื่องของจังหวะ ทำนองเพลง มีความสามารถในการแต่งเพลง เรียนรู้จังหวะดนตรีได้</a:t>
          </a:r>
        </a:p>
      </dsp:txBody>
      <dsp:txXfrm>
        <a:off x="0" y="2776101"/>
        <a:ext cx="8568952" cy="694025"/>
      </dsp:txXfrm>
    </dsp:sp>
    <dsp:sp modelId="{AB05171E-22CF-45B3-8317-8E7B668275B7}">
      <dsp:nvSpPr>
        <dsp:cNvPr id="0" name=""/>
        <dsp:cNvSpPr/>
      </dsp:nvSpPr>
      <dsp:spPr>
        <a:xfrm>
          <a:off x="0" y="3470127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A12C6-E9C2-4554-A7DE-6E9FF781CB1D}">
      <dsp:nvSpPr>
        <dsp:cNvPr id="0" name=""/>
        <dsp:cNvSpPr/>
      </dsp:nvSpPr>
      <dsp:spPr>
        <a:xfrm>
          <a:off x="0" y="3470127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6.ความสามารถด้านมนุษย-สัมพันธ์ เป็นความสามารถในการเรียนรู้และเข้าใจถึงอารมณ์ความรู้สึกนึกคิด ตลอดจนเจตนาของผู้อื่น</a:t>
          </a:r>
        </a:p>
      </dsp:txBody>
      <dsp:txXfrm>
        <a:off x="0" y="3470127"/>
        <a:ext cx="8568952" cy="694025"/>
      </dsp:txXfrm>
    </dsp:sp>
    <dsp:sp modelId="{6761C855-DF44-43C5-B7E5-304CBAA47D07}">
      <dsp:nvSpPr>
        <dsp:cNvPr id="0" name=""/>
        <dsp:cNvSpPr/>
      </dsp:nvSpPr>
      <dsp:spPr>
        <a:xfrm>
          <a:off x="0" y="4164152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B8218-0A64-40A7-BAC1-6EBD6431390F}">
      <dsp:nvSpPr>
        <dsp:cNvPr id="0" name=""/>
        <dsp:cNvSpPr/>
      </dsp:nvSpPr>
      <dsp:spPr>
        <a:xfrm>
          <a:off x="0" y="4164152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7.ความสามรถในการเข้าใจตนเอง เป็นความสามารถในการรู้จักและเข้าใจอารมณ์ความรู้สึกนึกคิดของตนเองได้ดี</a:t>
          </a:r>
        </a:p>
      </dsp:txBody>
      <dsp:txXfrm>
        <a:off x="0" y="4164152"/>
        <a:ext cx="8568952" cy="694025"/>
      </dsp:txXfrm>
    </dsp:sp>
    <dsp:sp modelId="{9373A083-5F14-4033-8C3E-ADABFDEE6285}">
      <dsp:nvSpPr>
        <dsp:cNvPr id="0" name=""/>
        <dsp:cNvSpPr/>
      </dsp:nvSpPr>
      <dsp:spPr>
        <a:xfrm>
          <a:off x="0" y="4858178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75B68-7698-44A1-A7B9-95B6E989A599}">
      <dsp:nvSpPr>
        <dsp:cNvPr id="0" name=""/>
        <dsp:cNvSpPr/>
      </dsp:nvSpPr>
      <dsp:spPr>
        <a:xfrm>
          <a:off x="0" y="4858178"/>
          <a:ext cx="8568952" cy="6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8.ความสามรถในด้านความเข้าใจสภาพธรรมชาติ เป็นความสามารถในการรู้จักธรรมชาติ</a:t>
          </a:r>
        </a:p>
      </dsp:txBody>
      <dsp:txXfrm>
        <a:off x="0" y="4858178"/>
        <a:ext cx="8568952" cy="694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BDA67-47B7-4A73-BEA0-A205501077E9}">
      <dsp:nvSpPr>
        <dsp:cNvPr id="0" name=""/>
        <dsp:cNvSpPr/>
      </dsp:nvSpPr>
      <dsp:spPr>
        <a:xfrm>
          <a:off x="489" y="495102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1.ผู้เรียนมีความสุขกับการเรียน</a:t>
          </a:r>
        </a:p>
      </dsp:txBody>
      <dsp:txXfrm>
        <a:off x="42050" y="536663"/>
        <a:ext cx="1830344" cy="1335891"/>
      </dsp:txXfrm>
    </dsp:sp>
    <dsp:sp modelId="{ECC3E915-8EBA-44A6-B435-EF017F2A04A8}">
      <dsp:nvSpPr>
        <dsp:cNvPr id="0" name=""/>
        <dsp:cNvSpPr/>
      </dsp:nvSpPr>
      <dsp:spPr>
        <a:xfrm>
          <a:off x="1970429" y="1125033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970429" y="1156863"/>
        <a:ext cx="95234" cy="95492"/>
      </dsp:txXfrm>
    </dsp:sp>
    <dsp:sp modelId="{86828134-4222-4539-9635-1C1C5476F5A8}">
      <dsp:nvSpPr>
        <dsp:cNvPr id="0" name=""/>
        <dsp:cNvSpPr/>
      </dsp:nvSpPr>
      <dsp:spPr>
        <a:xfrm>
          <a:off x="2170653" y="495102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7403"/>
                <a:satOff val="-10028"/>
                <a:lumOff val="9271"/>
                <a:alphaOff val="0"/>
              </a:schemeClr>
            </a:gs>
            <a:gs pos="90000">
              <a:schemeClr val="accent1">
                <a:shade val="50000"/>
                <a:hueOff val="117403"/>
                <a:satOff val="-10028"/>
                <a:lumOff val="9271"/>
                <a:alphaOff val="0"/>
                <a:shade val="100000"/>
              </a:schemeClr>
            </a:gs>
            <a:gs pos="100000">
              <a:schemeClr val="accent1">
                <a:shade val="50000"/>
                <a:hueOff val="117403"/>
                <a:satOff val="-10028"/>
                <a:lumOff val="927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117403"/>
              <a:satOff val="-10028"/>
              <a:lumOff val="927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2.ผู้เรียนเรียนรู้ร่วมกับผู้อื่นได้อย่างมีความสุข</a:t>
          </a:r>
        </a:p>
      </dsp:txBody>
      <dsp:txXfrm>
        <a:off x="2212214" y="536663"/>
        <a:ext cx="1830344" cy="1335891"/>
      </dsp:txXfrm>
    </dsp:sp>
    <dsp:sp modelId="{7C28D849-7D09-42AE-AE45-95DAE0D5485A}">
      <dsp:nvSpPr>
        <dsp:cNvPr id="0" name=""/>
        <dsp:cNvSpPr/>
      </dsp:nvSpPr>
      <dsp:spPr>
        <a:xfrm>
          <a:off x="4140592" y="1125033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6892"/>
                <a:satOff val="-11172"/>
                <a:lumOff val="8920"/>
                <a:alphaOff val="0"/>
              </a:schemeClr>
            </a:gs>
            <a:gs pos="90000">
              <a:schemeClr val="accent1">
                <a:shade val="90000"/>
                <a:hueOff val="136892"/>
                <a:satOff val="-11172"/>
                <a:lumOff val="8920"/>
                <a:alphaOff val="0"/>
                <a:shade val="100000"/>
              </a:schemeClr>
            </a:gs>
            <a:gs pos="100000">
              <a:schemeClr val="accent1">
                <a:shade val="90000"/>
                <a:hueOff val="136892"/>
                <a:satOff val="-11172"/>
                <a:lumOff val="892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136892"/>
              <a:satOff val="-11172"/>
              <a:lumOff val="892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140592" y="1156863"/>
        <a:ext cx="95234" cy="95492"/>
      </dsp:txXfrm>
    </dsp:sp>
    <dsp:sp modelId="{484AB016-5169-4D1C-8D1B-04D9EC2698AF}">
      <dsp:nvSpPr>
        <dsp:cNvPr id="0" name=""/>
        <dsp:cNvSpPr/>
      </dsp:nvSpPr>
      <dsp:spPr>
        <a:xfrm>
          <a:off x="4340816" y="495102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34807"/>
                <a:satOff val="-20056"/>
                <a:lumOff val="18542"/>
                <a:alphaOff val="0"/>
              </a:schemeClr>
            </a:gs>
            <a:gs pos="90000">
              <a:schemeClr val="accent1">
                <a:shade val="50000"/>
                <a:hueOff val="234807"/>
                <a:satOff val="-20056"/>
                <a:lumOff val="18542"/>
                <a:alphaOff val="0"/>
                <a:shade val="100000"/>
              </a:schemeClr>
            </a:gs>
            <a:gs pos="100000">
              <a:schemeClr val="accent1">
                <a:shade val="50000"/>
                <a:hueOff val="234807"/>
                <a:satOff val="-20056"/>
                <a:lumOff val="1854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234807"/>
              <a:satOff val="-20056"/>
              <a:lumOff val="1854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3.ผู้เรียนสามารถคิดค้น ค้นหาความรู้ ได้ด้วยตนเอง</a:t>
          </a:r>
        </a:p>
      </dsp:txBody>
      <dsp:txXfrm>
        <a:off x="4382377" y="536663"/>
        <a:ext cx="1830344" cy="1335891"/>
      </dsp:txXfrm>
    </dsp:sp>
    <dsp:sp modelId="{3AAF74D0-7E10-417F-8A0F-921ED1F37B2F}">
      <dsp:nvSpPr>
        <dsp:cNvPr id="0" name=""/>
        <dsp:cNvSpPr/>
      </dsp:nvSpPr>
      <dsp:spPr>
        <a:xfrm>
          <a:off x="6310756" y="1125033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3783"/>
                <a:satOff val="-22344"/>
                <a:lumOff val="17841"/>
                <a:alphaOff val="0"/>
              </a:schemeClr>
            </a:gs>
            <a:gs pos="90000">
              <a:schemeClr val="accent1">
                <a:shade val="90000"/>
                <a:hueOff val="273783"/>
                <a:satOff val="-22344"/>
                <a:lumOff val="17841"/>
                <a:alphaOff val="0"/>
                <a:shade val="100000"/>
              </a:schemeClr>
            </a:gs>
            <a:gs pos="100000">
              <a:schemeClr val="accent1">
                <a:shade val="90000"/>
                <a:hueOff val="273783"/>
                <a:satOff val="-22344"/>
                <a:lumOff val="1784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273783"/>
              <a:satOff val="-22344"/>
              <a:lumOff val="1784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6310756" y="1156863"/>
        <a:ext cx="95234" cy="95492"/>
      </dsp:txXfrm>
    </dsp:sp>
    <dsp:sp modelId="{5B420FD5-B357-478D-BC47-87F84CC6CAF3}">
      <dsp:nvSpPr>
        <dsp:cNvPr id="0" name=""/>
        <dsp:cNvSpPr/>
      </dsp:nvSpPr>
      <dsp:spPr>
        <a:xfrm>
          <a:off x="6510980" y="495102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2210"/>
                <a:satOff val="-30083"/>
                <a:lumOff val="27813"/>
                <a:alphaOff val="0"/>
              </a:schemeClr>
            </a:gs>
            <a:gs pos="90000">
              <a:schemeClr val="accent1">
                <a:shade val="50000"/>
                <a:hueOff val="352210"/>
                <a:satOff val="-30083"/>
                <a:lumOff val="27813"/>
                <a:alphaOff val="0"/>
                <a:shade val="100000"/>
              </a:schemeClr>
            </a:gs>
            <a:gs pos="100000">
              <a:schemeClr val="accent1">
                <a:shade val="50000"/>
                <a:hueOff val="352210"/>
                <a:satOff val="-30083"/>
                <a:lumOff val="2781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352210"/>
              <a:satOff val="-30083"/>
              <a:lumOff val="2781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4.ผู้เรียนสามารถเรียนโดยการปฏิบัติจริง</a:t>
          </a:r>
        </a:p>
      </dsp:txBody>
      <dsp:txXfrm>
        <a:off x="6552541" y="536663"/>
        <a:ext cx="1830344" cy="1335891"/>
      </dsp:txXfrm>
    </dsp:sp>
    <dsp:sp modelId="{BD3D72E9-A2CF-4D82-90C2-A1D92B9424B3}">
      <dsp:nvSpPr>
        <dsp:cNvPr id="0" name=""/>
        <dsp:cNvSpPr/>
      </dsp:nvSpPr>
      <dsp:spPr>
        <a:xfrm rot="5400000">
          <a:off x="7399688" y="1959037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0675"/>
                <a:satOff val="-33515"/>
                <a:lumOff val="26761"/>
                <a:alphaOff val="0"/>
              </a:schemeClr>
            </a:gs>
            <a:gs pos="90000">
              <a:schemeClr val="accent1">
                <a:shade val="90000"/>
                <a:hueOff val="410675"/>
                <a:satOff val="-33515"/>
                <a:lumOff val="26761"/>
                <a:alphaOff val="0"/>
                <a:shade val="100000"/>
              </a:schemeClr>
            </a:gs>
            <a:gs pos="100000">
              <a:schemeClr val="accent1">
                <a:shade val="90000"/>
                <a:hueOff val="410675"/>
                <a:satOff val="-33515"/>
                <a:lumOff val="2676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410675"/>
              <a:satOff val="-33515"/>
              <a:lumOff val="2676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-5400000">
        <a:off x="7419967" y="1970589"/>
        <a:ext cx="95492" cy="95234"/>
      </dsp:txXfrm>
    </dsp:sp>
    <dsp:sp modelId="{C01D191C-3C18-4A9C-B6ED-526B0EDDA593}">
      <dsp:nvSpPr>
        <dsp:cNvPr id="0" name=""/>
        <dsp:cNvSpPr/>
      </dsp:nvSpPr>
      <dsp:spPr>
        <a:xfrm>
          <a:off x="6510980" y="2170813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69614"/>
                <a:satOff val="-40111"/>
                <a:lumOff val="37084"/>
                <a:alphaOff val="0"/>
              </a:schemeClr>
            </a:gs>
            <a:gs pos="90000">
              <a:schemeClr val="accent1">
                <a:shade val="50000"/>
                <a:hueOff val="469614"/>
                <a:satOff val="-40111"/>
                <a:lumOff val="37084"/>
                <a:alphaOff val="0"/>
                <a:shade val="100000"/>
              </a:schemeClr>
            </a:gs>
            <a:gs pos="100000">
              <a:schemeClr val="accent1">
                <a:shade val="50000"/>
                <a:hueOff val="469614"/>
                <a:satOff val="-40111"/>
                <a:lumOff val="37084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469614"/>
              <a:satOff val="-40111"/>
              <a:lumOff val="3708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5.ผู้เรียนสามารถเรียนรู้ได้หลากหลาย</a:t>
          </a:r>
        </a:p>
      </dsp:txBody>
      <dsp:txXfrm>
        <a:off x="6552541" y="2212374"/>
        <a:ext cx="1830344" cy="1335891"/>
      </dsp:txXfrm>
    </dsp:sp>
    <dsp:sp modelId="{A04E3F2B-1EE5-4E7F-833C-8F1AA7FD3749}">
      <dsp:nvSpPr>
        <dsp:cNvPr id="0" name=""/>
        <dsp:cNvSpPr/>
      </dsp:nvSpPr>
      <dsp:spPr>
        <a:xfrm rot="10800000">
          <a:off x="6318457" y="2800743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47566"/>
                <a:satOff val="-44687"/>
                <a:lumOff val="35682"/>
                <a:alphaOff val="0"/>
              </a:schemeClr>
            </a:gs>
            <a:gs pos="90000">
              <a:schemeClr val="accent1">
                <a:shade val="90000"/>
                <a:hueOff val="547566"/>
                <a:satOff val="-44687"/>
                <a:lumOff val="35682"/>
                <a:alphaOff val="0"/>
                <a:shade val="100000"/>
              </a:schemeClr>
            </a:gs>
            <a:gs pos="100000">
              <a:schemeClr val="accent1">
                <a:shade val="90000"/>
                <a:hueOff val="547566"/>
                <a:satOff val="-44687"/>
                <a:lumOff val="3568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547566"/>
              <a:satOff val="-44687"/>
              <a:lumOff val="3568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10800000">
        <a:off x="6359272" y="2832573"/>
        <a:ext cx="95234" cy="95492"/>
      </dsp:txXfrm>
    </dsp:sp>
    <dsp:sp modelId="{8854F96B-7DD3-4A64-AD47-D4F57E04B98B}">
      <dsp:nvSpPr>
        <dsp:cNvPr id="0" name=""/>
        <dsp:cNvSpPr/>
      </dsp:nvSpPr>
      <dsp:spPr>
        <a:xfrm>
          <a:off x="4340816" y="2170813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87017"/>
                <a:satOff val="-50139"/>
                <a:lumOff val="46355"/>
                <a:alphaOff val="0"/>
              </a:schemeClr>
            </a:gs>
            <a:gs pos="90000">
              <a:schemeClr val="accent1">
                <a:shade val="50000"/>
                <a:hueOff val="587017"/>
                <a:satOff val="-50139"/>
                <a:lumOff val="46355"/>
                <a:alphaOff val="0"/>
                <a:shade val="100000"/>
              </a:schemeClr>
            </a:gs>
            <a:gs pos="100000">
              <a:schemeClr val="accent1">
                <a:shade val="50000"/>
                <a:hueOff val="587017"/>
                <a:satOff val="-50139"/>
                <a:lumOff val="46355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587017"/>
              <a:satOff val="-50139"/>
              <a:lumOff val="46355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6.ผู้เรียนสามารถจัดกิจกรรมร่วมกับผู้สอนอย่างมีความสุข</a:t>
          </a:r>
        </a:p>
      </dsp:txBody>
      <dsp:txXfrm>
        <a:off x="4382377" y="2212374"/>
        <a:ext cx="1830344" cy="1335891"/>
      </dsp:txXfrm>
    </dsp:sp>
    <dsp:sp modelId="{41519EC8-9F07-469A-8889-BF6E3FF84BB7}">
      <dsp:nvSpPr>
        <dsp:cNvPr id="0" name=""/>
        <dsp:cNvSpPr/>
      </dsp:nvSpPr>
      <dsp:spPr>
        <a:xfrm rot="10800000">
          <a:off x="4148293" y="2800743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84458"/>
                <a:satOff val="-55859"/>
                <a:lumOff val="44602"/>
                <a:alphaOff val="0"/>
              </a:schemeClr>
            </a:gs>
            <a:gs pos="90000">
              <a:schemeClr val="accent1">
                <a:shade val="90000"/>
                <a:hueOff val="684458"/>
                <a:satOff val="-55859"/>
                <a:lumOff val="44602"/>
                <a:alphaOff val="0"/>
                <a:shade val="100000"/>
              </a:schemeClr>
            </a:gs>
            <a:gs pos="100000">
              <a:schemeClr val="accent1">
                <a:shade val="90000"/>
                <a:hueOff val="684458"/>
                <a:satOff val="-55859"/>
                <a:lumOff val="4460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684458"/>
              <a:satOff val="-55859"/>
              <a:lumOff val="4460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10800000">
        <a:off x="4189108" y="2832573"/>
        <a:ext cx="95234" cy="95492"/>
      </dsp:txXfrm>
    </dsp:sp>
    <dsp:sp modelId="{0F808A06-F014-4F2D-AAE8-6BCD05BA99E9}">
      <dsp:nvSpPr>
        <dsp:cNvPr id="0" name=""/>
        <dsp:cNvSpPr/>
      </dsp:nvSpPr>
      <dsp:spPr>
        <a:xfrm>
          <a:off x="2170653" y="2170813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87017"/>
                <a:satOff val="-50139"/>
                <a:lumOff val="46355"/>
                <a:alphaOff val="0"/>
              </a:schemeClr>
            </a:gs>
            <a:gs pos="90000">
              <a:schemeClr val="accent1">
                <a:shade val="50000"/>
                <a:hueOff val="587017"/>
                <a:satOff val="-50139"/>
                <a:lumOff val="46355"/>
                <a:alphaOff val="0"/>
                <a:shade val="100000"/>
              </a:schemeClr>
            </a:gs>
            <a:gs pos="100000">
              <a:schemeClr val="accent1">
                <a:shade val="50000"/>
                <a:hueOff val="587017"/>
                <a:satOff val="-50139"/>
                <a:lumOff val="46355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587017"/>
              <a:satOff val="-50139"/>
              <a:lumOff val="46355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7.ผู้เรียนสามารถเรียนรู้ได้จากกระบวนการของตนเอง</a:t>
          </a:r>
        </a:p>
      </dsp:txBody>
      <dsp:txXfrm>
        <a:off x="2212214" y="2212374"/>
        <a:ext cx="1830344" cy="1335891"/>
      </dsp:txXfrm>
    </dsp:sp>
    <dsp:sp modelId="{024E7C6C-9EA4-447F-A4C1-826F0BB43850}">
      <dsp:nvSpPr>
        <dsp:cNvPr id="0" name=""/>
        <dsp:cNvSpPr/>
      </dsp:nvSpPr>
      <dsp:spPr>
        <a:xfrm rot="10800000">
          <a:off x="1978130" y="2800743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47566"/>
                <a:satOff val="-44687"/>
                <a:lumOff val="35682"/>
                <a:alphaOff val="0"/>
              </a:schemeClr>
            </a:gs>
            <a:gs pos="90000">
              <a:schemeClr val="accent1">
                <a:shade val="90000"/>
                <a:hueOff val="547566"/>
                <a:satOff val="-44687"/>
                <a:lumOff val="35682"/>
                <a:alphaOff val="0"/>
                <a:shade val="100000"/>
              </a:schemeClr>
            </a:gs>
            <a:gs pos="100000">
              <a:schemeClr val="accent1">
                <a:shade val="90000"/>
                <a:hueOff val="547566"/>
                <a:satOff val="-44687"/>
                <a:lumOff val="3568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547566"/>
              <a:satOff val="-44687"/>
              <a:lumOff val="3568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10800000">
        <a:off x="2018945" y="2832573"/>
        <a:ext cx="95234" cy="95492"/>
      </dsp:txXfrm>
    </dsp:sp>
    <dsp:sp modelId="{BC38311A-9186-468A-8BA5-AAAB562F93D5}">
      <dsp:nvSpPr>
        <dsp:cNvPr id="0" name=""/>
        <dsp:cNvSpPr/>
      </dsp:nvSpPr>
      <dsp:spPr>
        <a:xfrm>
          <a:off x="489" y="2170813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69614"/>
                <a:satOff val="-40111"/>
                <a:lumOff val="37084"/>
                <a:alphaOff val="0"/>
              </a:schemeClr>
            </a:gs>
            <a:gs pos="90000">
              <a:schemeClr val="accent1">
                <a:shade val="50000"/>
                <a:hueOff val="469614"/>
                <a:satOff val="-40111"/>
                <a:lumOff val="37084"/>
                <a:alphaOff val="0"/>
                <a:shade val="100000"/>
              </a:schemeClr>
            </a:gs>
            <a:gs pos="100000">
              <a:schemeClr val="accent1">
                <a:shade val="50000"/>
                <a:hueOff val="469614"/>
                <a:satOff val="-40111"/>
                <a:lumOff val="37084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469614"/>
              <a:satOff val="-40111"/>
              <a:lumOff val="3708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8.ผู้เรียนสามารถสร้างความรู้และสรุปความรู้ได้ด้วยตนเอง</a:t>
          </a:r>
        </a:p>
      </dsp:txBody>
      <dsp:txXfrm>
        <a:off x="42050" y="2212374"/>
        <a:ext cx="1830344" cy="1335891"/>
      </dsp:txXfrm>
    </dsp:sp>
    <dsp:sp modelId="{0A31E25E-AF8F-4C5A-978F-7F380F3F475A}">
      <dsp:nvSpPr>
        <dsp:cNvPr id="0" name=""/>
        <dsp:cNvSpPr/>
      </dsp:nvSpPr>
      <dsp:spPr>
        <a:xfrm rot="5400000">
          <a:off x="889197" y="3634748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0675"/>
                <a:satOff val="-33515"/>
                <a:lumOff val="26761"/>
                <a:alphaOff val="0"/>
              </a:schemeClr>
            </a:gs>
            <a:gs pos="90000">
              <a:schemeClr val="accent1">
                <a:shade val="90000"/>
                <a:hueOff val="410675"/>
                <a:satOff val="-33515"/>
                <a:lumOff val="26761"/>
                <a:alphaOff val="0"/>
                <a:shade val="100000"/>
              </a:schemeClr>
            </a:gs>
            <a:gs pos="100000">
              <a:schemeClr val="accent1">
                <a:shade val="90000"/>
                <a:hueOff val="410675"/>
                <a:satOff val="-33515"/>
                <a:lumOff val="2676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410675"/>
              <a:satOff val="-33515"/>
              <a:lumOff val="2676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-5400000">
        <a:off x="909476" y="3646300"/>
        <a:ext cx="95492" cy="95234"/>
      </dsp:txXfrm>
    </dsp:sp>
    <dsp:sp modelId="{8B6E3A2A-9322-46CA-9156-889B9B5A27C3}">
      <dsp:nvSpPr>
        <dsp:cNvPr id="0" name=""/>
        <dsp:cNvSpPr/>
      </dsp:nvSpPr>
      <dsp:spPr>
        <a:xfrm>
          <a:off x="489" y="3846524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2210"/>
                <a:satOff val="-30083"/>
                <a:lumOff val="27813"/>
                <a:alphaOff val="0"/>
              </a:schemeClr>
            </a:gs>
            <a:gs pos="90000">
              <a:schemeClr val="accent1">
                <a:shade val="50000"/>
                <a:hueOff val="352210"/>
                <a:satOff val="-30083"/>
                <a:lumOff val="27813"/>
                <a:alphaOff val="0"/>
                <a:shade val="100000"/>
              </a:schemeClr>
            </a:gs>
            <a:gs pos="100000">
              <a:schemeClr val="accent1">
                <a:shade val="50000"/>
                <a:hueOff val="352210"/>
                <a:satOff val="-30083"/>
                <a:lumOff val="2781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352210"/>
              <a:satOff val="-30083"/>
              <a:lumOff val="2781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9.ครูมีความสุขกับการจัดกระบวนการเรียนรู้</a:t>
          </a:r>
        </a:p>
      </dsp:txBody>
      <dsp:txXfrm>
        <a:off x="42050" y="3888085"/>
        <a:ext cx="1830344" cy="1335891"/>
      </dsp:txXfrm>
    </dsp:sp>
    <dsp:sp modelId="{7036E356-4A3B-455A-83E0-6D6A5DEEB376}">
      <dsp:nvSpPr>
        <dsp:cNvPr id="0" name=""/>
        <dsp:cNvSpPr/>
      </dsp:nvSpPr>
      <dsp:spPr>
        <a:xfrm>
          <a:off x="1970429" y="4476454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3783"/>
                <a:satOff val="-22344"/>
                <a:lumOff val="17841"/>
                <a:alphaOff val="0"/>
              </a:schemeClr>
            </a:gs>
            <a:gs pos="90000">
              <a:schemeClr val="accent1">
                <a:shade val="90000"/>
                <a:hueOff val="273783"/>
                <a:satOff val="-22344"/>
                <a:lumOff val="17841"/>
                <a:alphaOff val="0"/>
                <a:shade val="100000"/>
              </a:schemeClr>
            </a:gs>
            <a:gs pos="100000">
              <a:schemeClr val="accent1">
                <a:shade val="90000"/>
                <a:hueOff val="273783"/>
                <a:satOff val="-22344"/>
                <a:lumOff val="1784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273783"/>
              <a:satOff val="-22344"/>
              <a:lumOff val="1784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970429" y="4508284"/>
        <a:ext cx="95234" cy="95492"/>
      </dsp:txXfrm>
    </dsp:sp>
    <dsp:sp modelId="{61FE0440-D1BB-4256-9B96-51B167CAFABD}">
      <dsp:nvSpPr>
        <dsp:cNvPr id="0" name=""/>
        <dsp:cNvSpPr/>
      </dsp:nvSpPr>
      <dsp:spPr>
        <a:xfrm>
          <a:off x="2170653" y="3846524"/>
          <a:ext cx="1913466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34807"/>
                <a:satOff val="-20056"/>
                <a:lumOff val="18542"/>
                <a:alphaOff val="0"/>
              </a:schemeClr>
            </a:gs>
            <a:gs pos="90000">
              <a:schemeClr val="accent1">
                <a:shade val="50000"/>
                <a:hueOff val="234807"/>
                <a:satOff val="-20056"/>
                <a:lumOff val="18542"/>
                <a:alphaOff val="0"/>
                <a:shade val="100000"/>
              </a:schemeClr>
            </a:gs>
            <a:gs pos="100000">
              <a:schemeClr val="accent1">
                <a:shade val="50000"/>
                <a:hueOff val="234807"/>
                <a:satOff val="-20056"/>
                <a:lumOff val="1854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234807"/>
              <a:satOff val="-20056"/>
              <a:lumOff val="18542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10.ผู้บริหารมีความสุขกับการจัดกิจกรรมการเรียนของครูและผู้เรียน</a:t>
          </a:r>
        </a:p>
      </dsp:txBody>
      <dsp:txXfrm>
        <a:off x="2212214" y="3888085"/>
        <a:ext cx="1830344" cy="1335891"/>
      </dsp:txXfrm>
    </dsp:sp>
    <dsp:sp modelId="{EA14B131-95A9-42FC-B6FF-1E73E0C1DB49}">
      <dsp:nvSpPr>
        <dsp:cNvPr id="0" name=""/>
        <dsp:cNvSpPr/>
      </dsp:nvSpPr>
      <dsp:spPr>
        <a:xfrm>
          <a:off x="4140592" y="4476454"/>
          <a:ext cx="136049" cy="15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6892"/>
                <a:satOff val="-11172"/>
                <a:lumOff val="8920"/>
                <a:alphaOff val="0"/>
              </a:schemeClr>
            </a:gs>
            <a:gs pos="90000">
              <a:schemeClr val="accent1">
                <a:shade val="90000"/>
                <a:hueOff val="136892"/>
                <a:satOff val="-11172"/>
                <a:lumOff val="8920"/>
                <a:alphaOff val="0"/>
                <a:shade val="100000"/>
              </a:schemeClr>
            </a:gs>
            <a:gs pos="100000">
              <a:schemeClr val="accent1">
                <a:shade val="90000"/>
                <a:hueOff val="136892"/>
                <a:satOff val="-11172"/>
                <a:lumOff val="892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136892"/>
              <a:satOff val="-11172"/>
              <a:lumOff val="892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140592" y="4508284"/>
        <a:ext cx="95234" cy="95492"/>
      </dsp:txXfrm>
    </dsp:sp>
    <dsp:sp modelId="{9ACB3349-0C96-4790-9202-34EF0C15D10D}">
      <dsp:nvSpPr>
        <dsp:cNvPr id="0" name=""/>
        <dsp:cNvSpPr/>
      </dsp:nvSpPr>
      <dsp:spPr>
        <a:xfrm>
          <a:off x="4340816" y="3846524"/>
          <a:ext cx="2777560" cy="141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7403"/>
                <a:satOff val="-10028"/>
                <a:lumOff val="9271"/>
                <a:alphaOff val="0"/>
              </a:schemeClr>
            </a:gs>
            <a:gs pos="90000">
              <a:schemeClr val="accent1">
                <a:shade val="50000"/>
                <a:hueOff val="117403"/>
                <a:satOff val="-10028"/>
                <a:lumOff val="9271"/>
                <a:alphaOff val="0"/>
                <a:shade val="100000"/>
              </a:schemeClr>
            </a:gs>
            <a:gs pos="100000">
              <a:schemeClr val="accent1">
                <a:shade val="50000"/>
                <a:hueOff val="117403"/>
                <a:satOff val="-10028"/>
                <a:lumOff val="927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50000"/>
              <a:hueOff val="117403"/>
              <a:satOff val="-10028"/>
              <a:lumOff val="927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11.ผู้ปกครอง/ชุมชน มีความสุขในการจัดกระบวนการเรียนการสอนในรูปแบบนี้และให้ความร่วมมือเป็นอย่างดี</a:t>
          </a:r>
        </a:p>
      </dsp:txBody>
      <dsp:txXfrm>
        <a:off x="4382377" y="3888085"/>
        <a:ext cx="2694438" cy="13358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A23DC-1F0F-4AF5-9CA5-4C41CA3B0AE8}">
      <dsp:nvSpPr>
        <dsp:cNvPr id="0" name=""/>
        <dsp:cNvSpPr/>
      </dsp:nvSpPr>
      <dsp:spPr>
        <a:xfrm>
          <a:off x="0" y="576063"/>
          <a:ext cx="8208912" cy="4464498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B6A379-5E6A-4D37-A5B7-BA940448BC62}">
      <dsp:nvSpPr>
        <dsp:cNvPr id="0" name=""/>
        <dsp:cNvSpPr/>
      </dsp:nvSpPr>
      <dsp:spPr>
        <a:xfrm>
          <a:off x="985069" y="1669145"/>
          <a:ext cx="2708940" cy="1608946"/>
        </a:xfrm>
        <a:prstGeom prst="rect">
          <a:avLst/>
        </a:prstGeom>
        <a:noFill/>
        <a:ln w="47625" cap="flat" cmpd="dbl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1.หลักกการจัดทำแผนการจัดการเรียนรู้ ต้องกำหนดจุดประสงค์การเรียนรู้ กำหนดแนวการจัดกิจกรรมที่จะทำให้ผู้เรียนบรรลุตามจุดประสงค์และวัดผลประเมินผลไว้อย่างชัดเจน</a:t>
          </a:r>
        </a:p>
      </dsp:txBody>
      <dsp:txXfrm>
        <a:off x="985069" y="1669145"/>
        <a:ext cx="2708940" cy="1608946"/>
      </dsp:txXfrm>
    </dsp:sp>
    <dsp:sp modelId="{1CFB697D-6578-48AA-9950-11E5A37CE59D}">
      <dsp:nvSpPr>
        <dsp:cNvPr id="0" name=""/>
        <dsp:cNvSpPr/>
      </dsp:nvSpPr>
      <dsp:spPr>
        <a:xfrm>
          <a:off x="4140472" y="2448278"/>
          <a:ext cx="3201475" cy="1608946"/>
        </a:xfrm>
        <a:prstGeom prst="rect">
          <a:avLst/>
        </a:prstGeom>
        <a:noFill/>
        <a:ln w="47625" cap="flat" cmpd="dbl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itchFamily="18" charset="-34"/>
              <a:cs typeface="Angsana New" pitchFamily="18" charset="-34"/>
            </a:rPr>
            <a:t>2.ขั้นตอนการเขียนแผนการจัดการเรียนรู้ ต้องกำหนดการเรียนรู้ตามตัวชี้วัดของมาตรฐานการเรียนรู้เพื่อให้ผู้เรียนบรรลุตามจุดหมายของหลักสูตร</a:t>
          </a:r>
        </a:p>
      </dsp:txBody>
      <dsp:txXfrm>
        <a:off x="4140472" y="2448278"/>
        <a:ext cx="3201475" cy="16089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28DBD-F008-4332-9CC6-A3499A161B0D}">
      <dsp:nvSpPr>
        <dsp:cNvPr id="0" name=""/>
        <dsp:cNvSpPr/>
      </dsp:nvSpPr>
      <dsp:spPr>
        <a:xfrm>
          <a:off x="7404" y="1332256"/>
          <a:ext cx="2213191" cy="3024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>
              <a:latin typeface="Angsana New" pitchFamily="18" charset="-34"/>
              <a:cs typeface="Angsana New" pitchFamily="18" charset="-34"/>
            </a:rPr>
            <a:t>1.การปรับแนวคิดของครู ไม่ยึดติดกับเพียงเนื้อหาอย่างเดียว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72226" y="1397078"/>
        <a:ext cx="2083547" cy="2894474"/>
      </dsp:txXfrm>
    </dsp:sp>
    <dsp:sp modelId="{FA5AE161-91B0-4402-809B-E2FE8A95F69A}">
      <dsp:nvSpPr>
        <dsp:cNvPr id="0" name=""/>
        <dsp:cNvSpPr/>
      </dsp:nvSpPr>
      <dsp:spPr>
        <a:xfrm>
          <a:off x="2441915" y="2569880"/>
          <a:ext cx="469196" cy="548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b="1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441915" y="2679654"/>
        <a:ext cx="328437" cy="329323"/>
      </dsp:txXfrm>
    </dsp:sp>
    <dsp:sp modelId="{460F5D67-EBE5-45F1-AEE2-1D8820FF48E6}">
      <dsp:nvSpPr>
        <dsp:cNvPr id="0" name=""/>
        <dsp:cNvSpPr/>
      </dsp:nvSpPr>
      <dsp:spPr>
        <a:xfrm>
          <a:off x="3105872" y="1332256"/>
          <a:ext cx="2213191" cy="3024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26198"/>
                <a:satOff val="-40562"/>
                <a:lumOff val="-588"/>
                <a:alphaOff val="0"/>
              </a:schemeClr>
            </a:gs>
            <a:gs pos="90000">
              <a:schemeClr val="accent3">
                <a:hueOff val="1226198"/>
                <a:satOff val="-40562"/>
                <a:lumOff val="-588"/>
                <a:alphaOff val="0"/>
                <a:shade val="100000"/>
              </a:schemeClr>
            </a:gs>
            <a:gs pos="100000">
              <a:schemeClr val="accent3">
                <a:hueOff val="1226198"/>
                <a:satOff val="-40562"/>
                <a:lumOff val="-588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1226198"/>
              <a:satOff val="-40562"/>
              <a:lumOff val="-58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>
              <a:latin typeface="Angsana New" pitchFamily="18" charset="-34"/>
              <a:cs typeface="Angsana New" pitchFamily="18" charset="-34"/>
            </a:rPr>
            <a:t>2.นำทฤษฎีการเรียนรู้มาใช้ เพื่อหาความรู้เพิ่มเติมจากแหล่งความรู้ทั่วไป 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170694" y="1397078"/>
        <a:ext cx="2083547" cy="2894474"/>
      </dsp:txXfrm>
    </dsp:sp>
    <dsp:sp modelId="{BB496329-D381-44EE-AB18-AAA789DA779F}">
      <dsp:nvSpPr>
        <dsp:cNvPr id="0" name=""/>
        <dsp:cNvSpPr/>
      </dsp:nvSpPr>
      <dsp:spPr>
        <a:xfrm>
          <a:off x="5540382" y="2569880"/>
          <a:ext cx="469196" cy="548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90000">
              <a:schemeClr val="accent3">
                <a:hueOff val="2452395"/>
                <a:satOff val="-81125"/>
                <a:lumOff val="-1176"/>
                <a:alphaOff val="0"/>
                <a:shade val="100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2452395"/>
              <a:satOff val="-81125"/>
              <a:lumOff val="-117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b="1" kern="1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5540382" y="2679654"/>
        <a:ext cx="328437" cy="329323"/>
      </dsp:txXfrm>
    </dsp:sp>
    <dsp:sp modelId="{0F2420DE-5025-4B76-824F-8CADA2AF30E9}">
      <dsp:nvSpPr>
        <dsp:cNvPr id="0" name=""/>
        <dsp:cNvSpPr/>
      </dsp:nvSpPr>
      <dsp:spPr>
        <a:xfrm>
          <a:off x="6204340" y="1332256"/>
          <a:ext cx="2213191" cy="3024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90000">
              <a:schemeClr val="accent3">
                <a:hueOff val="2452395"/>
                <a:satOff val="-81125"/>
                <a:lumOff val="-1176"/>
                <a:alphaOff val="0"/>
                <a:shade val="100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2452395"/>
              <a:satOff val="-81125"/>
              <a:lumOff val="-117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>
              <a:latin typeface="Angsana New" pitchFamily="18" charset="-34"/>
              <a:cs typeface="Angsana New" pitchFamily="18" charset="-34"/>
            </a:rPr>
            <a:t>3.ปรับหลักสูตรให้สอดคล้องกับผู้เรียน ชุมชน และให้เป็นไปตามสภาพที่แท้จริงของแต่ละบุคคล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269162" y="1397078"/>
        <a:ext cx="2083547" cy="28944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2DA9B-186B-4A98-A514-B82F09EA3394}">
      <dsp:nvSpPr>
        <dsp:cNvPr id="0" name=""/>
        <dsp:cNvSpPr/>
      </dsp:nvSpPr>
      <dsp:spPr>
        <a:xfrm>
          <a:off x="-6266914" y="-966249"/>
          <a:ext cx="7518832" cy="751883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8F1A-E077-4235-96DA-93DD84D72575}">
      <dsp:nvSpPr>
        <dsp:cNvPr id="0" name=""/>
        <dsp:cNvSpPr/>
      </dsp:nvSpPr>
      <dsp:spPr>
        <a:xfrm>
          <a:off x="1026907" y="658685"/>
          <a:ext cx="7440568" cy="1874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674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rPr>
            <a:t>1.</a:t>
          </a:r>
          <a:r>
            <a:rPr lang="en-US" sz="2400" b="1" kern="1200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 </a:t>
          </a:r>
          <a:r>
            <a:rPr lang="th-TH" sz="2400" b="1" kern="1200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จงสรุปหลักการ/แนวคิด/ลักษณะการจัดการเรียนรู้ ที่เน้นผู้เรียนเป็นสำคัญเป็น  ผังกราฟิก</a:t>
          </a:r>
          <a:endParaRPr lang="th-TH" sz="2400" b="1" kern="1200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026907" y="658685"/>
        <a:ext cx="7440568" cy="1874660"/>
      </dsp:txXfrm>
    </dsp:sp>
    <dsp:sp modelId="{D59D242C-A64C-4415-ABF3-80669D94107E}">
      <dsp:nvSpPr>
        <dsp:cNvPr id="0" name=""/>
        <dsp:cNvSpPr/>
      </dsp:nvSpPr>
      <dsp:spPr>
        <a:xfrm>
          <a:off x="29467" y="598575"/>
          <a:ext cx="1994879" cy="19948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806A7-8DF0-464B-B665-E057089242CB}">
      <dsp:nvSpPr>
        <dsp:cNvPr id="0" name=""/>
        <dsp:cNvSpPr/>
      </dsp:nvSpPr>
      <dsp:spPr>
        <a:xfrm>
          <a:off x="1026907" y="3192366"/>
          <a:ext cx="7440568" cy="1595903"/>
        </a:xfrm>
        <a:prstGeom prst="rect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90000">
              <a:schemeClr val="accent2">
                <a:hueOff val="-737226"/>
                <a:satOff val="88670"/>
                <a:lumOff val="10196"/>
                <a:alphaOff val="0"/>
                <a:shade val="100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674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2. </a:t>
          </a:r>
          <a:r>
            <a:rPr lang="th-TH" sz="2400" b="1" kern="1200" dirty="0">
              <a:solidFill>
                <a:srgbClr val="FFFF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rPr>
            <a:t>จงบอกบทบาทครูในศตวรรษที่ 21 เพิ่มเติมจากการศึกษาในเอกสารเล่มนี้ พร้อมระบุแหล่งอ้างอิงข้อมูลประกอบ</a:t>
          </a:r>
          <a:endParaRPr lang="th-TH" sz="2400" b="1" kern="1200" dirty="0">
            <a:solidFill>
              <a:srgbClr val="FFFF0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026907" y="3192366"/>
        <a:ext cx="7440568" cy="1595903"/>
      </dsp:txXfrm>
    </dsp:sp>
    <dsp:sp modelId="{9EB93C9E-8ACA-4485-977B-C67D9C807A5F}">
      <dsp:nvSpPr>
        <dsp:cNvPr id="0" name=""/>
        <dsp:cNvSpPr/>
      </dsp:nvSpPr>
      <dsp:spPr>
        <a:xfrm>
          <a:off x="29467" y="2992878"/>
          <a:ext cx="1994879" cy="19948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31F82-96E1-4B08-B9D3-F0233F615882}">
      <dsp:nvSpPr>
        <dsp:cNvPr id="0" name=""/>
        <dsp:cNvSpPr/>
      </dsp:nvSpPr>
      <dsp:spPr>
        <a:xfrm>
          <a:off x="509878" y="75660"/>
          <a:ext cx="3960733" cy="335946"/>
        </a:xfrm>
        <a:prstGeom prst="rect">
          <a:avLst/>
        </a:prstGeom>
        <a:gradFill rotWithShape="1">
          <a:gsLst>
            <a:gs pos="0">
              <a:schemeClr val="accent3"/>
            </a:gs>
            <a:gs pos="90000">
              <a:schemeClr val="accent3">
                <a:shade val="100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shade val="3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Angsana New" pitchFamily="18" charset="-34"/>
              <a:cs typeface="Angsana New" pitchFamily="18" charset="-34"/>
            </a:rPr>
            <a:t>1.ทุกคนต้องเรียนรู้ตลอดชีวิต</a:t>
          </a:r>
        </a:p>
      </dsp:txBody>
      <dsp:txXfrm>
        <a:off x="509878" y="75660"/>
        <a:ext cx="3960733" cy="335946"/>
      </dsp:txXfrm>
    </dsp:sp>
    <dsp:sp modelId="{975CFEFF-2D89-4329-B41B-417E5FE46B8B}">
      <dsp:nvSpPr>
        <dsp:cNvPr id="0" name=""/>
        <dsp:cNvSpPr/>
      </dsp:nvSpPr>
      <dsp:spPr>
        <a:xfrm>
          <a:off x="2" y="426291"/>
          <a:ext cx="8919740" cy="4558642"/>
        </a:xfrm>
        <a:prstGeom prst="rect">
          <a:avLst/>
        </a:prstGeom>
        <a:gradFill rotWithShape="1">
          <a:gsLst>
            <a:gs pos="0">
              <a:schemeClr val="accent6"/>
            </a:gs>
            <a:gs pos="90000">
              <a:schemeClr val="accent6">
                <a:shade val="100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shade val="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Angsana New" pitchFamily="18" charset="-34"/>
              <a:cs typeface="Angsana New" pitchFamily="18" charset="-34"/>
            </a:rPr>
            <a:t>2.ทักษะ 3</a:t>
          </a:r>
          <a:r>
            <a:rPr lang="en-US" sz="2200" kern="1200" dirty="0">
              <a:latin typeface="Angsana New" pitchFamily="18" charset="-34"/>
              <a:cs typeface="Angsana New" pitchFamily="18" charset="-34"/>
            </a:rPr>
            <a:t>R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และ </a:t>
          </a:r>
          <a:r>
            <a:rPr lang="en-US" sz="2200" kern="1200" dirty="0">
              <a:latin typeface="Angsana New" pitchFamily="18" charset="-34"/>
              <a:cs typeface="Angsana New" pitchFamily="18" charset="-34"/>
            </a:rPr>
            <a:t>8C</a:t>
          </a:r>
          <a:endParaRPr lang="th-TH" sz="2200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kern="1200" dirty="0">
              <a:latin typeface="Angsana New" pitchFamily="18" charset="-34"/>
              <a:cs typeface="Angsana New" pitchFamily="18" charset="-34"/>
            </a:rPr>
            <a:t>ทักษะ 3</a:t>
          </a:r>
          <a:r>
            <a:rPr lang="en-US" sz="2200" kern="1200" dirty="0">
              <a:latin typeface="Angsana New" pitchFamily="18" charset="-34"/>
              <a:cs typeface="Angsana New" pitchFamily="18" charset="-34"/>
            </a:rPr>
            <a:t>R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ประกอบด้วย </a:t>
          </a:r>
          <a:r>
            <a:rPr lang="en-US" sz="2200" kern="1200" dirty="0">
              <a:latin typeface="Angsana New" pitchFamily="18" charset="-34"/>
              <a:cs typeface="Angsana New" pitchFamily="18" charset="-34"/>
            </a:rPr>
            <a:t>Reading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การอ่าน </a:t>
          </a:r>
          <a:r>
            <a:rPr lang="en-US" sz="2200" kern="1200" dirty="0">
              <a:latin typeface="Angsana New" pitchFamily="18" charset="-34"/>
              <a:cs typeface="Angsana New" pitchFamily="18" charset="-34"/>
            </a:rPr>
            <a:t>(W) Riting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การเขียน และ</a:t>
          </a:r>
          <a:r>
            <a:rPr lang="en-US" sz="2200" kern="1200" dirty="0">
              <a:latin typeface="Angsana New" pitchFamily="18" charset="-34"/>
              <a:cs typeface="Angsana New" pitchFamily="18" charset="-34"/>
            </a:rPr>
            <a:t>(A) Rithmetics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มีความรอบรู้ด้านคณิตศาสตร์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kern="1200" dirty="0">
              <a:latin typeface="Angsana New" pitchFamily="18" charset="-34"/>
              <a:cs typeface="Angsana New" pitchFamily="18" charset="-34"/>
            </a:rPr>
            <a:t>ทักษะ7</a:t>
          </a:r>
          <a:r>
            <a:rPr lang="en-US" sz="2200" kern="1200">
              <a:latin typeface="Angsana New" pitchFamily="18" charset="-34"/>
              <a:cs typeface="Angsana New" pitchFamily="18" charset="-34"/>
            </a:rPr>
            <a:t>C</a:t>
          </a:r>
          <a:r>
            <a:rPr lang="th-TH" sz="2200" kern="1200">
              <a:latin typeface="Angsana New" pitchFamily="18" charset="-34"/>
              <a:cs typeface="Angsana New" pitchFamily="18" charset="-34"/>
            </a:rPr>
            <a:t> ประกอบด้วย </a:t>
          </a:r>
          <a:endParaRPr lang="th-TH" sz="2200" kern="1200" dirty="0">
            <a:latin typeface="Angsana New" pitchFamily="18" charset="-34"/>
            <a:cs typeface="Angsana New" pitchFamily="18" charset="-34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Critical thinking &amp; problem solving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การคิดวิเคราะห์และการแก้ปัญหา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Creativity &amp; innovation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ความคิดริเริ่มสร้างสรรค์ และนวัตกรรม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Cross-cultural understanding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เข้าใจและแสดงออกทางวัฒนธรรมอย่างเหมาะสม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Collaboration, teamwork &amp; leadership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การทำงานร่วมกัน และภาวะผู้นำ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Communication, information &amp; media literacy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การสื่อสาร สารสนเทศและสื่อ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Computing &amp; ICT literacy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ความรอบรู้ทางด้านคอมพิวเตอร์และเทคโนโลยี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Career &amp; learning skills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ทักษะอาชีพ และการเรียนรู้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ngsana New" pitchFamily="18" charset="-34"/>
              <a:cs typeface="Angsana New" pitchFamily="18" charset="-34"/>
            </a:rPr>
            <a:t>Compassion </a:t>
          </a:r>
          <a:r>
            <a:rPr lang="th-TH" sz="2200" kern="1200" dirty="0">
              <a:latin typeface="Angsana New" pitchFamily="18" charset="-34"/>
              <a:cs typeface="Angsana New" pitchFamily="18" charset="-34"/>
            </a:rPr>
            <a:t>ความมีเมตตากรุณา (วินัย คุณธรรม จริยธรรม)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200" kern="1200" dirty="0">
            <a:latin typeface="Angsana New" pitchFamily="18" charset="-34"/>
            <a:cs typeface="Angsana New" pitchFamily="18" charset="-34"/>
          </a:endParaRPr>
        </a:p>
      </dsp:txBody>
      <dsp:txXfrm>
        <a:off x="2" y="426291"/>
        <a:ext cx="8919740" cy="4558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B371C-0805-4C97-8DEC-1A5092EBB789}">
      <dsp:nvSpPr>
        <dsp:cNvPr id="0" name=""/>
        <dsp:cNvSpPr/>
      </dsp:nvSpPr>
      <dsp:spPr>
        <a:xfrm>
          <a:off x="4342" y="0"/>
          <a:ext cx="1714308" cy="151216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1.เรียนรู้โดยลงมือกระทำเพื่อให้เกิดทักษะ</a:t>
          </a:r>
        </a:p>
      </dsp:txBody>
      <dsp:txXfrm>
        <a:off x="48632" y="44290"/>
        <a:ext cx="1625728" cy="1423588"/>
      </dsp:txXfrm>
    </dsp:sp>
    <dsp:sp modelId="{0C5BB69F-85D8-46E4-8620-F8320E437B33}">
      <dsp:nvSpPr>
        <dsp:cNvPr id="0" name=""/>
        <dsp:cNvSpPr/>
      </dsp:nvSpPr>
      <dsp:spPr>
        <a:xfrm>
          <a:off x="1890081" y="543509"/>
          <a:ext cx="363433" cy="42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latin typeface="AngsanaUPC" pitchFamily="18" charset="-34"/>
            <a:cs typeface="AngsanaUPC" pitchFamily="18" charset="-34"/>
          </a:endParaRPr>
        </a:p>
      </dsp:txBody>
      <dsp:txXfrm>
        <a:off x="1890081" y="628539"/>
        <a:ext cx="254403" cy="255088"/>
      </dsp:txXfrm>
    </dsp:sp>
    <dsp:sp modelId="{336748F7-83EB-4458-87C8-31B9807143DB}">
      <dsp:nvSpPr>
        <dsp:cNvPr id="0" name=""/>
        <dsp:cNvSpPr/>
      </dsp:nvSpPr>
      <dsp:spPr>
        <a:xfrm>
          <a:off x="2404373" y="0"/>
          <a:ext cx="2716596" cy="151216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AngsanaUPC" pitchFamily="18" charset="-34"/>
              <a:cs typeface="AngsanaUPC" pitchFamily="18" charset="-34"/>
            </a:rPr>
            <a:t>2.เป้าหมายของทักษะที่ต้องการให้เกิด คือ การสร้างแรงบันดาลใจ  ทักษะการร่วมมือ ทักษะการมีวินัยในตนเอง</a:t>
          </a:r>
        </a:p>
      </dsp:txBody>
      <dsp:txXfrm>
        <a:off x="2448663" y="44290"/>
        <a:ext cx="2628016" cy="1423588"/>
      </dsp:txXfrm>
    </dsp:sp>
    <dsp:sp modelId="{A10F3794-3B05-4109-9962-59E17F4E01E1}">
      <dsp:nvSpPr>
        <dsp:cNvPr id="0" name=""/>
        <dsp:cNvSpPr/>
      </dsp:nvSpPr>
      <dsp:spPr>
        <a:xfrm>
          <a:off x="5292400" y="543509"/>
          <a:ext cx="363433" cy="4251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latin typeface="AngsanaUPC" pitchFamily="18" charset="-34"/>
            <a:cs typeface="AngsanaUPC" pitchFamily="18" charset="-34"/>
          </a:endParaRPr>
        </a:p>
      </dsp:txBody>
      <dsp:txXfrm>
        <a:off x="5292400" y="628539"/>
        <a:ext cx="254403" cy="255088"/>
      </dsp:txXfrm>
    </dsp:sp>
    <dsp:sp modelId="{D0CBB382-57EB-4467-AD38-3BAD3B8E743D}">
      <dsp:nvSpPr>
        <dsp:cNvPr id="0" name=""/>
        <dsp:cNvSpPr/>
      </dsp:nvSpPr>
      <dsp:spPr>
        <a:xfrm>
          <a:off x="5806693" y="0"/>
          <a:ext cx="1714308" cy="151216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UPC" pitchFamily="18" charset="-34"/>
              <a:cs typeface="AngsanaUPC" pitchFamily="18" charset="-34"/>
            </a:rPr>
            <a:t>3.เรียนโดยการลงมือทำกันเป็นทีม </a:t>
          </a:r>
        </a:p>
      </dsp:txBody>
      <dsp:txXfrm>
        <a:off x="5850983" y="44290"/>
        <a:ext cx="1625728" cy="1423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B371C-0805-4C97-8DEC-1A5092EBB789}">
      <dsp:nvSpPr>
        <dsp:cNvPr id="0" name=""/>
        <dsp:cNvSpPr/>
      </dsp:nvSpPr>
      <dsp:spPr>
        <a:xfrm>
          <a:off x="5255" y="0"/>
          <a:ext cx="1247300" cy="208823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1.ต้องการให้ได้ทักษะและความรู้ที่จำเป็น</a:t>
          </a:r>
        </a:p>
      </dsp:txBody>
      <dsp:txXfrm>
        <a:off x="41787" y="36532"/>
        <a:ext cx="1174236" cy="2015168"/>
      </dsp:txXfrm>
    </dsp:sp>
    <dsp:sp modelId="{0C5BB69F-85D8-46E4-8620-F8320E437B33}">
      <dsp:nvSpPr>
        <dsp:cNvPr id="0" name=""/>
        <dsp:cNvSpPr/>
      </dsp:nvSpPr>
      <dsp:spPr>
        <a:xfrm>
          <a:off x="1377285" y="889450"/>
          <a:ext cx="264427" cy="309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latin typeface="Angsana New" pitchFamily="18" charset="-34"/>
            <a:cs typeface="Angsana New" pitchFamily="18" charset="-34"/>
          </a:endParaRPr>
        </a:p>
      </dsp:txBody>
      <dsp:txXfrm>
        <a:off x="1377285" y="951316"/>
        <a:ext cx="185099" cy="185598"/>
      </dsp:txXfrm>
    </dsp:sp>
    <dsp:sp modelId="{336748F7-83EB-4458-87C8-31B9807143DB}">
      <dsp:nvSpPr>
        <dsp:cNvPr id="0" name=""/>
        <dsp:cNvSpPr/>
      </dsp:nvSpPr>
      <dsp:spPr>
        <a:xfrm>
          <a:off x="1751475" y="0"/>
          <a:ext cx="1273418" cy="208823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2.จัดการเรียนรู้อย่างไรให้ได้ทักษะนั้น</a:t>
          </a:r>
        </a:p>
      </dsp:txBody>
      <dsp:txXfrm>
        <a:off x="1788772" y="37297"/>
        <a:ext cx="1198824" cy="2013638"/>
      </dsp:txXfrm>
    </dsp:sp>
    <dsp:sp modelId="{A10F3794-3B05-4109-9962-59E17F4E01E1}">
      <dsp:nvSpPr>
        <dsp:cNvPr id="0" name=""/>
        <dsp:cNvSpPr/>
      </dsp:nvSpPr>
      <dsp:spPr>
        <a:xfrm>
          <a:off x="3149624" y="889450"/>
          <a:ext cx="264427" cy="309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latin typeface="Angsana New" pitchFamily="18" charset="-34"/>
            <a:cs typeface="Angsana New" pitchFamily="18" charset="-34"/>
          </a:endParaRPr>
        </a:p>
      </dsp:txBody>
      <dsp:txXfrm>
        <a:off x="3149624" y="951316"/>
        <a:ext cx="185099" cy="185598"/>
      </dsp:txXfrm>
    </dsp:sp>
    <dsp:sp modelId="{D0CBB382-57EB-4467-AD38-3BAD3B8E743D}">
      <dsp:nvSpPr>
        <dsp:cNvPr id="0" name=""/>
        <dsp:cNvSpPr/>
      </dsp:nvSpPr>
      <dsp:spPr>
        <a:xfrm>
          <a:off x="3523814" y="0"/>
          <a:ext cx="1247300" cy="20882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3.รู้ได้อย่างไรว่าได้</a:t>
          </a:r>
        </a:p>
      </dsp:txBody>
      <dsp:txXfrm>
        <a:off x="3560346" y="36532"/>
        <a:ext cx="1174236" cy="2015168"/>
      </dsp:txXfrm>
    </dsp:sp>
    <dsp:sp modelId="{2AA04B75-7216-463A-AE87-4A2ACC4F7A00}">
      <dsp:nvSpPr>
        <dsp:cNvPr id="0" name=""/>
        <dsp:cNvSpPr/>
      </dsp:nvSpPr>
      <dsp:spPr>
        <a:xfrm>
          <a:off x="4895845" y="889450"/>
          <a:ext cx="264427" cy="309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latin typeface="Angsana New" pitchFamily="18" charset="-34"/>
            <a:cs typeface="Angsana New" pitchFamily="18" charset="-34"/>
          </a:endParaRPr>
        </a:p>
      </dsp:txBody>
      <dsp:txXfrm>
        <a:off x="4895845" y="951316"/>
        <a:ext cx="185099" cy="185598"/>
      </dsp:txXfrm>
    </dsp:sp>
    <dsp:sp modelId="{06D6586D-F860-42D7-9AEE-F5D37DA39364}">
      <dsp:nvSpPr>
        <dsp:cNvPr id="0" name=""/>
        <dsp:cNvSpPr/>
      </dsp:nvSpPr>
      <dsp:spPr>
        <a:xfrm>
          <a:off x="5270035" y="0"/>
          <a:ext cx="1247300" cy="208823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4.ทำอย่างไรกับนักเรียนบางคนที่ไม่ได้</a:t>
          </a:r>
        </a:p>
      </dsp:txBody>
      <dsp:txXfrm>
        <a:off x="5306567" y="36532"/>
        <a:ext cx="1174236" cy="2015168"/>
      </dsp:txXfrm>
    </dsp:sp>
    <dsp:sp modelId="{AAFED069-FF78-49AF-BE6C-4A956CE00738}">
      <dsp:nvSpPr>
        <dsp:cNvPr id="0" name=""/>
        <dsp:cNvSpPr/>
      </dsp:nvSpPr>
      <dsp:spPr>
        <a:xfrm>
          <a:off x="6642065" y="889450"/>
          <a:ext cx="264427" cy="309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latin typeface="Angsana New" pitchFamily="18" charset="-34"/>
            <a:cs typeface="Angsana New" pitchFamily="18" charset="-34"/>
          </a:endParaRPr>
        </a:p>
      </dsp:txBody>
      <dsp:txXfrm>
        <a:off x="6642065" y="951316"/>
        <a:ext cx="185099" cy="185598"/>
      </dsp:txXfrm>
    </dsp:sp>
    <dsp:sp modelId="{1A218007-D93B-441B-93C2-D371A0FADD8C}">
      <dsp:nvSpPr>
        <dsp:cNvPr id="0" name=""/>
        <dsp:cNvSpPr/>
      </dsp:nvSpPr>
      <dsp:spPr>
        <a:xfrm>
          <a:off x="7016255" y="0"/>
          <a:ext cx="1403424" cy="208823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5.ทำอย่างไรกับนักเรียนบางคนที่เรียนเก่ง ก้าวหน้าไปแล้ว</a:t>
          </a:r>
        </a:p>
      </dsp:txBody>
      <dsp:txXfrm>
        <a:off x="7057360" y="41105"/>
        <a:ext cx="1321214" cy="2006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40B8-E09A-4B8D-B948-1B976D8CF20E}">
      <dsp:nvSpPr>
        <dsp:cNvPr id="0" name=""/>
        <dsp:cNvSpPr/>
      </dsp:nvSpPr>
      <dsp:spPr>
        <a:xfrm rot="5400000">
          <a:off x="-388363" y="1274844"/>
          <a:ext cx="1714858" cy="20696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2F8115-401A-48B5-AB24-90ABD55CFC51}">
      <dsp:nvSpPr>
        <dsp:cNvPr id="0" name=""/>
        <dsp:cNvSpPr/>
      </dsp:nvSpPr>
      <dsp:spPr>
        <a:xfrm>
          <a:off x="4237" y="177630"/>
          <a:ext cx="2299579" cy="137974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1.การลงมือปฏิบัติ</a:t>
          </a:r>
        </a:p>
      </dsp:txBody>
      <dsp:txXfrm>
        <a:off x="44648" y="218041"/>
        <a:ext cx="2218757" cy="1298925"/>
      </dsp:txXfrm>
    </dsp:sp>
    <dsp:sp modelId="{871A70A6-85E1-4C6D-9F63-CBAE602C550C}">
      <dsp:nvSpPr>
        <dsp:cNvPr id="0" name=""/>
        <dsp:cNvSpPr/>
      </dsp:nvSpPr>
      <dsp:spPr>
        <a:xfrm rot="5400000">
          <a:off x="-388363" y="2999529"/>
          <a:ext cx="1714858" cy="20696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B951E2-1AB9-45E8-BC20-8590D387454A}">
      <dsp:nvSpPr>
        <dsp:cNvPr id="0" name=""/>
        <dsp:cNvSpPr/>
      </dsp:nvSpPr>
      <dsp:spPr>
        <a:xfrm>
          <a:off x="4237" y="1902315"/>
          <a:ext cx="2299579" cy="137974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2.การทำโครงงาน </a:t>
          </a:r>
          <a:r>
            <a:rPr lang="en-US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PBL</a:t>
          </a:r>
          <a:endParaRPr lang="th-TH" sz="28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4648" y="1942726"/>
        <a:ext cx="2218757" cy="1298925"/>
      </dsp:txXfrm>
    </dsp:sp>
    <dsp:sp modelId="{7035446A-E63E-41FB-B10B-AA59F4443D9B}">
      <dsp:nvSpPr>
        <dsp:cNvPr id="0" name=""/>
        <dsp:cNvSpPr/>
      </dsp:nvSpPr>
      <dsp:spPr>
        <a:xfrm>
          <a:off x="473979" y="3861871"/>
          <a:ext cx="3048614" cy="20696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4DBD8-A667-4ECB-AA71-9AA141E25F91}">
      <dsp:nvSpPr>
        <dsp:cNvPr id="0" name=""/>
        <dsp:cNvSpPr/>
      </dsp:nvSpPr>
      <dsp:spPr>
        <a:xfrm>
          <a:off x="4237" y="3627000"/>
          <a:ext cx="2299579" cy="137974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3.การเรียนเป็นทีม</a:t>
          </a:r>
        </a:p>
      </dsp:txBody>
      <dsp:txXfrm>
        <a:off x="44648" y="3667411"/>
        <a:ext cx="2218757" cy="1298925"/>
      </dsp:txXfrm>
    </dsp:sp>
    <dsp:sp modelId="{3A752EE3-414C-4BAF-95BC-05D2E8A231DF}">
      <dsp:nvSpPr>
        <dsp:cNvPr id="0" name=""/>
        <dsp:cNvSpPr/>
      </dsp:nvSpPr>
      <dsp:spPr>
        <a:xfrm rot="16200000">
          <a:off x="2670077" y="2999529"/>
          <a:ext cx="1714858" cy="20696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DCBEEB-C4AE-4FE1-81D5-97F722F9E49A}">
      <dsp:nvSpPr>
        <dsp:cNvPr id="0" name=""/>
        <dsp:cNvSpPr/>
      </dsp:nvSpPr>
      <dsp:spPr>
        <a:xfrm>
          <a:off x="3062678" y="3627000"/>
          <a:ext cx="2299579" cy="137974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4.ฝึกค้นหาความรู้ วิธีการ เอามาทดลองใช้งาน</a:t>
          </a:r>
        </a:p>
      </dsp:txBody>
      <dsp:txXfrm>
        <a:off x="3103089" y="3667411"/>
        <a:ext cx="2218757" cy="1298925"/>
      </dsp:txXfrm>
    </dsp:sp>
    <dsp:sp modelId="{C1851E1D-928E-4868-BA72-87636D29C3BA}">
      <dsp:nvSpPr>
        <dsp:cNvPr id="0" name=""/>
        <dsp:cNvSpPr/>
      </dsp:nvSpPr>
      <dsp:spPr>
        <a:xfrm rot="16200000">
          <a:off x="2670077" y="1274844"/>
          <a:ext cx="1714858" cy="20696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DAF4B3-BA29-4BB8-AF08-072A238998A5}">
      <dsp:nvSpPr>
        <dsp:cNvPr id="0" name=""/>
        <dsp:cNvSpPr/>
      </dsp:nvSpPr>
      <dsp:spPr>
        <a:xfrm>
          <a:off x="3062678" y="1902315"/>
          <a:ext cx="2299579" cy="137974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5.แล้วเขียนรายงานเป็นรายคน</a:t>
          </a:r>
        </a:p>
      </dsp:txBody>
      <dsp:txXfrm>
        <a:off x="3103089" y="1942726"/>
        <a:ext cx="2218757" cy="1298925"/>
      </dsp:txXfrm>
    </dsp:sp>
    <dsp:sp modelId="{68B051C9-6B70-4E62-AD25-D30BE46142E7}">
      <dsp:nvSpPr>
        <dsp:cNvPr id="0" name=""/>
        <dsp:cNvSpPr/>
      </dsp:nvSpPr>
      <dsp:spPr>
        <a:xfrm>
          <a:off x="3532420" y="412501"/>
          <a:ext cx="3048614" cy="206962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F22F08-F8D5-4DE9-B4CA-4650304FC85E}">
      <dsp:nvSpPr>
        <dsp:cNvPr id="0" name=""/>
        <dsp:cNvSpPr/>
      </dsp:nvSpPr>
      <dsp:spPr>
        <a:xfrm>
          <a:off x="3062678" y="177630"/>
          <a:ext cx="2299579" cy="137974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6.นำเสนอเป็นทีม ในรูปแบบต่างๆ</a:t>
          </a:r>
        </a:p>
      </dsp:txBody>
      <dsp:txXfrm>
        <a:off x="3103089" y="218041"/>
        <a:ext cx="2218757" cy="1298925"/>
      </dsp:txXfrm>
    </dsp:sp>
    <dsp:sp modelId="{8098DC09-C1CE-43BC-AFB2-D31231B7213F}">
      <dsp:nvSpPr>
        <dsp:cNvPr id="0" name=""/>
        <dsp:cNvSpPr/>
      </dsp:nvSpPr>
      <dsp:spPr>
        <a:xfrm>
          <a:off x="6121119" y="177630"/>
          <a:ext cx="2299579" cy="137974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7.ครูชวนนักเรียนสะท้อนผลการเรียน ว่าได้เรียนรู้อะไร</a:t>
          </a:r>
        </a:p>
      </dsp:txBody>
      <dsp:txXfrm>
        <a:off x="6161530" y="218041"/>
        <a:ext cx="2218757" cy="1298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6F1C4-74D6-4EFE-8367-4ECF30492E00}">
      <dsp:nvSpPr>
        <dsp:cNvPr id="0" name=""/>
        <dsp:cNvSpPr/>
      </dsp:nvSpPr>
      <dsp:spPr>
        <a:xfrm>
          <a:off x="2571433" y="615704"/>
          <a:ext cx="4745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527" y="45720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2796068" y="658896"/>
        <a:ext cx="25256" cy="5056"/>
      </dsp:txXfrm>
    </dsp:sp>
    <dsp:sp modelId="{947C52F2-4041-42B2-A439-8C14D3488E5C}">
      <dsp:nvSpPr>
        <dsp:cNvPr id="0" name=""/>
        <dsp:cNvSpPr/>
      </dsp:nvSpPr>
      <dsp:spPr>
        <a:xfrm>
          <a:off x="377026" y="2562"/>
          <a:ext cx="2196206" cy="131772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1.ลงมือปฏิบัติ </a:t>
          </a:r>
          <a:r>
            <a:rPr lang="en-US" sz="2400" kern="1200" dirty="0">
              <a:latin typeface="Angsana New" pitchFamily="18" charset="-34"/>
              <a:cs typeface="Angsana New" pitchFamily="18" charset="-34"/>
            </a:rPr>
            <a:t>(Active Learning)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377026" y="2562"/>
        <a:ext cx="2196206" cy="1317724"/>
      </dsp:txXfrm>
    </dsp:sp>
    <dsp:sp modelId="{05B7EF3D-6657-4A12-9852-07CD75134076}">
      <dsp:nvSpPr>
        <dsp:cNvPr id="0" name=""/>
        <dsp:cNvSpPr/>
      </dsp:nvSpPr>
      <dsp:spPr>
        <a:xfrm>
          <a:off x="5272767" y="615704"/>
          <a:ext cx="4745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527" y="45720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5497402" y="658896"/>
        <a:ext cx="25256" cy="5056"/>
      </dsp:txXfrm>
    </dsp:sp>
    <dsp:sp modelId="{EC01CB71-319A-4E3D-96B7-0CAB9913A2B0}">
      <dsp:nvSpPr>
        <dsp:cNvPr id="0" name=""/>
        <dsp:cNvSpPr/>
      </dsp:nvSpPr>
      <dsp:spPr>
        <a:xfrm>
          <a:off x="3078360" y="2562"/>
          <a:ext cx="2196206" cy="131772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2.สร้างความรู้ด้วยตนเอง</a:t>
          </a:r>
          <a:endParaRPr lang="en-US" sz="2400" kern="1200" dirty="0">
            <a:latin typeface="Angsana New" pitchFamily="18" charset="-34"/>
            <a:cs typeface="Angsana New" pitchFamily="18" charset="-34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ngsana New" pitchFamily="18" charset="-34"/>
              <a:cs typeface="Angsana New" pitchFamily="18" charset="-34"/>
            </a:rPr>
            <a:t>(Construct)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3078360" y="2562"/>
        <a:ext cx="2196206" cy="1317724"/>
      </dsp:txXfrm>
    </dsp:sp>
    <dsp:sp modelId="{6C760A25-45BC-4619-917F-F539C234DCAB}">
      <dsp:nvSpPr>
        <dsp:cNvPr id="0" name=""/>
        <dsp:cNvSpPr/>
      </dsp:nvSpPr>
      <dsp:spPr>
        <a:xfrm>
          <a:off x="1475129" y="1318486"/>
          <a:ext cx="5402668" cy="474527"/>
        </a:xfrm>
        <a:custGeom>
          <a:avLst/>
          <a:gdLst/>
          <a:ahLst/>
          <a:cxnLst/>
          <a:rect l="0" t="0" r="0" b="0"/>
          <a:pathLst>
            <a:path>
              <a:moveTo>
                <a:pt x="5402668" y="0"/>
              </a:moveTo>
              <a:lnTo>
                <a:pt x="5402668" y="254363"/>
              </a:lnTo>
              <a:lnTo>
                <a:pt x="0" y="254363"/>
              </a:lnTo>
              <a:lnTo>
                <a:pt x="0" y="474527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4040808" y="1553222"/>
        <a:ext cx="271311" cy="5056"/>
      </dsp:txXfrm>
    </dsp:sp>
    <dsp:sp modelId="{5DF9633A-F912-4281-866A-5AACE6D5DFEB}">
      <dsp:nvSpPr>
        <dsp:cNvPr id="0" name=""/>
        <dsp:cNvSpPr/>
      </dsp:nvSpPr>
      <dsp:spPr>
        <a:xfrm>
          <a:off x="5779694" y="2562"/>
          <a:ext cx="2196206" cy="1317724"/>
        </a:xfrm>
        <a:prstGeom prst="rect">
          <a:avLst/>
        </a:prstGeom>
        <a:solidFill>
          <a:srgbClr val="FF00FF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</a:t>
          </a:r>
          <a:r>
            <a:rPr lang="th-TH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เรียนรู้จากแหล่งต่างๆ </a:t>
          </a:r>
          <a:r>
            <a:rPr lang="en-US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(Resource)</a:t>
          </a:r>
          <a:endParaRPr lang="th-TH" sz="2400" kern="12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5779694" y="2562"/>
        <a:ext cx="2196206" cy="1317724"/>
      </dsp:txXfrm>
    </dsp:sp>
    <dsp:sp modelId="{C717DADC-7A67-4483-9736-5F4B7B38ED27}">
      <dsp:nvSpPr>
        <dsp:cNvPr id="0" name=""/>
        <dsp:cNvSpPr/>
      </dsp:nvSpPr>
      <dsp:spPr>
        <a:xfrm>
          <a:off x="2571433" y="2438556"/>
          <a:ext cx="4745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527" y="45720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2796068" y="2481747"/>
        <a:ext cx="25256" cy="5056"/>
      </dsp:txXfrm>
    </dsp:sp>
    <dsp:sp modelId="{43B7444B-1403-4776-ADD4-27A3FEE4DEE8}">
      <dsp:nvSpPr>
        <dsp:cNvPr id="0" name=""/>
        <dsp:cNvSpPr/>
      </dsp:nvSpPr>
      <dsp:spPr>
        <a:xfrm>
          <a:off x="377026" y="1825413"/>
          <a:ext cx="2196206" cy="131772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ngsana New" pitchFamily="18" charset="-34"/>
              <a:cs typeface="Angsana New" pitchFamily="18" charset="-34"/>
            </a:rPr>
            <a:t>4.</a:t>
          </a:r>
          <a:r>
            <a:rPr lang="th-TH" sz="2400" kern="1200" dirty="0">
              <a:latin typeface="Angsana New" pitchFamily="18" charset="-34"/>
              <a:cs typeface="Angsana New" pitchFamily="18" charset="-34"/>
            </a:rPr>
            <a:t>ใช้กระบวนการคิดวิเคราะห์ </a:t>
          </a:r>
          <a:r>
            <a:rPr lang="en-US" sz="2400" kern="1200" dirty="0">
              <a:latin typeface="Angsana New" pitchFamily="18" charset="-34"/>
              <a:cs typeface="Angsana New" pitchFamily="18" charset="-34"/>
            </a:rPr>
            <a:t>(Thinking)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377026" y="1825413"/>
        <a:ext cx="2196206" cy="1317724"/>
      </dsp:txXfrm>
    </dsp:sp>
    <dsp:sp modelId="{DE41323A-64CC-49FF-BE59-A3940772652A}">
      <dsp:nvSpPr>
        <dsp:cNvPr id="0" name=""/>
        <dsp:cNvSpPr/>
      </dsp:nvSpPr>
      <dsp:spPr>
        <a:xfrm>
          <a:off x="5272767" y="2438556"/>
          <a:ext cx="4745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527" y="45720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5497402" y="2481747"/>
        <a:ext cx="25256" cy="5056"/>
      </dsp:txXfrm>
    </dsp:sp>
    <dsp:sp modelId="{89A08C88-C4E0-44BB-9AFB-BEB26596BC66}">
      <dsp:nvSpPr>
        <dsp:cNvPr id="0" name=""/>
        <dsp:cNvSpPr/>
      </dsp:nvSpPr>
      <dsp:spPr>
        <a:xfrm>
          <a:off x="3078360" y="1825413"/>
          <a:ext cx="2196206" cy="131772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5.</a:t>
          </a:r>
          <a:r>
            <a:rPr lang="th-TH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เรียนอย่างมีความสุข</a:t>
          </a:r>
          <a:r>
            <a:rPr lang="en-US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(Happiness)</a:t>
          </a:r>
          <a:endParaRPr lang="th-TH" sz="2400" kern="12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078360" y="1825413"/>
        <a:ext cx="2196206" cy="1317724"/>
      </dsp:txXfrm>
    </dsp:sp>
    <dsp:sp modelId="{2C575D72-CF2C-4E51-B469-771C1A89CACA}">
      <dsp:nvSpPr>
        <dsp:cNvPr id="0" name=""/>
        <dsp:cNvSpPr/>
      </dsp:nvSpPr>
      <dsp:spPr>
        <a:xfrm>
          <a:off x="1475129" y="3141338"/>
          <a:ext cx="5402668" cy="474527"/>
        </a:xfrm>
        <a:custGeom>
          <a:avLst/>
          <a:gdLst/>
          <a:ahLst/>
          <a:cxnLst/>
          <a:rect l="0" t="0" r="0" b="0"/>
          <a:pathLst>
            <a:path>
              <a:moveTo>
                <a:pt x="5402668" y="0"/>
              </a:moveTo>
              <a:lnTo>
                <a:pt x="5402668" y="254363"/>
              </a:lnTo>
              <a:lnTo>
                <a:pt x="0" y="254363"/>
              </a:lnTo>
              <a:lnTo>
                <a:pt x="0" y="474527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4040808" y="3376073"/>
        <a:ext cx="271311" cy="5056"/>
      </dsp:txXfrm>
    </dsp:sp>
    <dsp:sp modelId="{C792B3C2-5521-44DE-A125-EC73FFE8656A}">
      <dsp:nvSpPr>
        <dsp:cNvPr id="0" name=""/>
        <dsp:cNvSpPr/>
      </dsp:nvSpPr>
      <dsp:spPr>
        <a:xfrm>
          <a:off x="5779694" y="1825413"/>
          <a:ext cx="2196206" cy="131772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ngsana New" pitchFamily="18" charset="-34"/>
              <a:cs typeface="Angsana New" pitchFamily="18" charset="-34"/>
            </a:rPr>
            <a:t>6.</a:t>
          </a:r>
          <a:r>
            <a:rPr lang="th-TH" sz="2400" kern="1200" dirty="0">
              <a:latin typeface="Angsana New" pitchFamily="18" charset="-34"/>
              <a:cs typeface="Angsana New" pitchFamily="18" charset="-34"/>
            </a:rPr>
            <a:t>มีส่วนร่วม</a:t>
          </a:r>
          <a:r>
            <a:rPr lang="en-US" sz="2400" kern="1200" dirty="0">
              <a:latin typeface="Angsana New" pitchFamily="18" charset="-34"/>
              <a:cs typeface="Angsana New" pitchFamily="18" charset="-34"/>
            </a:rPr>
            <a:t>(Participation)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779694" y="1825413"/>
        <a:ext cx="2196206" cy="1317724"/>
      </dsp:txXfrm>
    </dsp:sp>
    <dsp:sp modelId="{7AF5A27F-0BB7-4D81-BA25-65D205E645E9}">
      <dsp:nvSpPr>
        <dsp:cNvPr id="0" name=""/>
        <dsp:cNvSpPr/>
      </dsp:nvSpPr>
      <dsp:spPr>
        <a:xfrm>
          <a:off x="2571433" y="4199290"/>
          <a:ext cx="429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7837"/>
              </a:moveTo>
              <a:lnTo>
                <a:pt x="231907" y="107837"/>
              </a:lnTo>
              <a:lnTo>
                <a:pt x="231907" y="45720"/>
              </a:lnTo>
              <a:lnTo>
                <a:pt x="429615" y="45720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2774630" y="4242482"/>
        <a:ext cx="23219" cy="5056"/>
      </dsp:txXfrm>
    </dsp:sp>
    <dsp:sp modelId="{B70B5D95-BB36-4CC5-A101-E64935F71345}">
      <dsp:nvSpPr>
        <dsp:cNvPr id="0" name=""/>
        <dsp:cNvSpPr/>
      </dsp:nvSpPr>
      <dsp:spPr>
        <a:xfrm>
          <a:off x="377026" y="3648265"/>
          <a:ext cx="2196206" cy="131772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ngsana New" pitchFamily="18" charset="-34"/>
              <a:cs typeface="Angsana New" pitchFamily="18" charset="-34"/>
            </a:rPr>
            <a:t>7.</a:t>
          </a:r>
          <a:r>
            <a:rPr lang="th-TH" sz="2400" kern="1200" dirty="0">
              <a:latin typeface="Angsana New" pitchFamily="18" charset="-34"/>
              <a:cs typeface="Angsana New" pitchFamily="18" charset="-34"/>
            </a:rPr>
            <a:t>เน้นความแตกต่างระหว่างบุคคล</a:t>
          </a:r>
          <a:r>
            <a:rPr lang="en-US" sz="2400" kern="1200" dirty="0">
              <a:latin typeface="Angsana New" pitchFamily="18" charset="-34"/>
              <a:cs typeface="Angsana New" pitchFamily="18" charset="-34"/>
            </a:rPr>
            <a:t>(Individualization)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377026" y="3648265"/>
        <a:ext cx="2196206" cy="1317724"/>
      </dsp:txXfrm>
    </dsp:sp>
    <dsp:sp modelId="{77B4E959-4C40-4B5D-AB6D-7AAB2E3EE0B3}">
      <dsp:nvSpPr>
        <dsp:cNvPr id="0" name=""/>
        <dsp:cNvSpPr/>
      </dsp:nvSpPr>
      <dsp:spPr>
        <a:xfrm>
          <a:off x="5227854" y="4199290"/>
          <a:ext cx="519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819" y="45720"/>
              </a:lnTo>
              <a:lnTo>
                <a:pt x="276819" y="107837"/>
              </a:lnTo>
              <a:lnTo>
                <a:pt x="519439" y="107837"/>
              </a:lnTo>
            </a:path>
          </a:pathLst>
        </a:custGeom>
        <a:noFill/>
        <a:ln w="47625" cap="flat" cmpd="dbl" algn="ctr">
          <a:solidFill>
            <a:schemeClr val="accent6"/>
          </a:solidFill>
          <a:prstDash val="solid"/>
          <a:tailEnd type="arrow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5473736" y="4242482"/>
        <a:ext cx="27676" cy="5056"/>
      </dsp:txXfrm>
    </dsp:sp>
    <dsp:sp modelId="{DA1B4B64-453D-4C62-AD03-F9CE7BFE3CEF}">
      <dsp:nvSpPr>
        <dsp:cNvPr id="0" name=""/>
        <dsp:cNvSpPr/>
      </dsp:nvSpPr>
      <dsp:spPr>
        <a:xfrm>
          <a:off x="3033448" y="3586148"/>
          <a:ext cx="2196206" cy="1317724"/>
        </a:xfrm>
        <a:prstGeom prst="rect">
          <a:avLst/>
        </a:prstGeom>
        <a:solidFill>
          <a:srgbClr val="FF33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8.</a:t>
          </a:r>
          <a:r>
            <a:rPr lang="th-TH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สร้างคุณลักษณะที่ดีงาม </a:t>
          </a:r>
          <a:r>
            <a:rPr lang="en-US" sz="2400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(Good Habit)</a:t>
          </a:r>
          <a:endParaRPr lang="th-TH" sz="2400" kern="12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033448" y="3586148"/>
        <a:ext cx="2196206" cy="1317724"/>
      </dsp:txXfrm>
    </dsp:sp>
    <dsp:sp modelId="{2383016F-A261-41D3-9FE9-ECB149D31C1F}">
      <dsp:nvSpPr>
        <dsp:cNvPr id="0" name=""/>
        <dsp:cNvSpPr/>
      </dsp:nvSpPr>
      <dsp:spPr>
        <a:xfrm>
          <a:off x="5779694" y="3648265"/>
          <a:ext cx="2196206" cy="1317724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ngsana New" pitchFamily="18" charset="-34"/>
              <a:cs typeface="Angsana New" pitchFamily="18" charset="-34"/>
            </a:rPr>
            <a:t>9.</a:t>
          </a:r>
          <a:r>
            <a:rPr lang="th-TH" sz="2400" kern="1200" dirty="0">
              <a:latin typeface="Angsana New" pitchFamily="18" charset="-34"/>
              <a:cs typeface="Angsana New" pitchFamily="18" charset="-34"/>
            </a:rPr>
            <a:t>ประเมินตนเอง</a:t>
          </a:r>
          <a:r>
            <a:rPr lang="en-US" sz="2400" kern="1200" dirty="0">
              <a:latin typeface="Angsana New" pitchFamily="18" charset="-34"/>
              <a:cs typeface="Angsana New" pitchFamily="18" charset="-34"/>
            </a:rPr>
            <a:t>  (Self Evaluation)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779694" y="3648265"/>
        <a:ext cx="2196206" cy="1317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2DA9B-186B-4A98-A514-B82F09EA3394}">
      <dsp:nvSpPr>
        <dsp:cNvPr id="0" name=""/>
        <dsp:cNvSpPr/>
      </dsp:nvSpPr>
      <dsp:spPr>
        <a:xfrm>
          <a:off x="-6316676" y="-966249"/>
          <a:ext cx="7518832" cy="751883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8F1A-E077-4235-96DA-93DD84D72575}">
      <dsp:nvSpPr>
        <dsp:cNvPr id="0" name=""/>
        <dsp:cNvSpPr/>
      </dsp:nvSpPr>
      <dsp:spPr>
        <a:xfrm>
          <a:off x="525211" y="288029"/>
          <a:ext cx="7892502" cy="820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1.เป็นผู้จัดการ</a:t>
          </a: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(Manager)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 เป็นผู้กำหนดบทบาทให้ผู้เรียนทุกคนได้มีส่วนเข้าร่วมทำกิจกรรม แบ่งกลุ่ม หรือจับคู่</a:t>
          </a:r>
        </a:p>
      </dsp:txBody>
      <dsp:txXfrm>
        <a:off x="525211" y="288029"/>
        <a:ext cx="7892502" cy="820524"/>
      </dsp:txXfrm>
    </dsp:sp>
    <dsp:sp modelId="{D59D242C-A64C-4415-ABF3-80669D94107E}">
      <dsp:nvSpPr>
        <dsp:cNvPr id="0" name=""/>
        <dsp:cNvSpPr/>
      </dsp:nvSpPr>
      <dsp:spPr>
        <a:xfrm>
          <a:off x="88639" y="261719"/>
          <a:ext cx="873144" cy="873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7CC71-0E24-49B4-A9F5-81E4B8FA6914}">
      <dsp:nvSpPr>
        <dsp:cNvPr id="0" name=""/>
        <dsp:cNvSpPr/>
      </dsp:nvSpPr>
      <dsp:spPr>
        <a:xfrm>
          <a:off x="1025746" y="1335466"/>
          <a:ext cx="7391967" cy="820524"/>
        </a:xfrm>
        <a:prstGeom prst="rect">
          <a:avLst/>
        </a:prstGeom>
        <a:gradFill rotWithShape="0">
          <a:gsLst>
            <a:gs pos="0">
              <a:schemeClr val="accent2">
                <a:hueOff val="-184307"/>
                <a:satOff val="22167"/>
                <a:lumOff val="2549"/>
                <a:alphaOff val="0"/>
              </a:schemeClr>
            </a:gs>
            <a:gs pos="90000">
              <a:schemeClr val="accent2">
                <a:hueOff val="-184307"/>
                <a:satOff val="22167"/>
                <a:lumOff val="2549"/>
                <a:alphaOff val="0"/>
                <a:shade val="100000"/>
              </a:schemeClr>
            </a:gs>
            <a:gs pos="100000">
              <a:schemeClr val="accent2">
                <a:hueOff val="-184307"/>
                <a:satOff val="22167"/>
                <a:lumOff val="2549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-184307"/>
              <a:satOff val="22167"/>
              <a:lumOff val="254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2.เป็นผู้ร่วมทำกิจกรรม</a:t>
          </a: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(An Action Participant)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 เข้าร่วมทำกิจกรรมในกลุ่มจริงๆ  พร้อมทั้งให้ความคิดและความเห็น</a:t>
          </a:r>
        </a:p>
      </dsp:txBody>
      <dsp:txXfrm>
        <a:off x="1025746" y="1335466"/>
        <a:ext cx="7391967" cy="820524"/>
      </dsp:txXfrm>
    </dsp:sp>
    <dsp:sp modelId="{B53273CF-B658-4A74-9C4E-4E871C6BCD9B}">
      <dsp:nvSpPr>
        <dsp:cNvPr id="0" name=""/>
        <dsp:cNvSpPr/>
      </dsp:nvSpPr>
      <dsp:spPr>
        <a:xfrm>
          <a:off x="589174" y="1309157"/>
          <a:ext cx="873144" cy="873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184307"/>
              <a:satOff val="22167"/>
              <a:lumOff val="2549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982346-C764-477A-9012-CF138E194EC7}">
      <dsp:nvSpPr>
        <dsp:cNvPr id="0" name=""/>
        <dsp:cNvSpPr/>
      </dsp:nvSpPr>
      <dsp:spPr>
        <a:xfrm>
          <a:off x="1179370" y="2382904"/>
          <a:ext cx="7238342" cy="820524"/>
        </a:xfrm>
        <a:prstGeom prst="rect">
          <a:avLst/>
        </a:prstGeom>
        <a:gradFill rotWithShape="0">
          <a:gsLst>
            <a:gs pos="0">
              <a:schemeClr val="accent2">
                <a:hueOff val="-368613"/>
                <a:satOff val="44335"/>
                <a:lumOff val="5098"/>
                <a:alphaOff val="0"/>
              </a:schemeClr>
            </a:gs>
            <a:gs pos="90000">
              <a:schemeClr val="accent2">
                <a:hueOff val="-368613"/>
                <a:satOff val="44335"/>
                <a:lumOff val="5098"/>
                <a:alphaOff val="0"/>
                <a:shade val="100000"/>
              </a:schemeClr>
            </a:gs>
            <a:gs pos="100000">
              <a:schemeClr val="accent2">
                <a:hueOff val="-368613"/>
                <a:satOff val="44335"/>
                <a:lumOff val="5098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-368613"/>
              <a:satOff val="44335"/>
              <a:lumOff val="509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3.เป็นผู้ช่วยเหลือและแหล่งวิทยาการ</a:t>
          </a: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(Helper and 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 </a:t>
          </a: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resource)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 คอยให้คำตอบเมื่อผู้เรียนต้องการความช่วยเหลือทางวิชาการ</a:t>
          </a:r>
        </a:p>
      </dsp:txBody>
      <dsp:txXfrm>
        <a:off x="1179370" y="2382904"/>
        <a:ext cx="7238342" cy="820524"/>
      </dsp:txXfrm>
    </dsp:sp>
    <dsp:sp modelId="{8D107F95-2E64-4B4C-A81B-51EFEC368210}">
      <dsp:nvSpPr>
        <dsp:cNvPr id="0" name=""/>
        <dsp:cNvSpPr/>
      </dsp:nvSpPr>
      <dsp:spPr>
        <a:xfrm>
          <a:off x="742798" y="2356594"/>
          <a:ext cx="873144" cy="873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45AA8-7582-45FE-9B73-F51659BE08C0}">
      <dsp:nvSpPr>
        <dsp:cNvPr id="0" name=""/>
        <dsp:cNvSpPr/>
      </dsp:nvSpPr>
      <dsp:spPr>
        <a:xfrm>
          <a:off x="1025746" y="3430342"/>
          <a:ext cx="7391967" cy="820524"/>
        </a:xfrm>
        <a:prstGeom prst="rect">
          <a:avLst/>
        </a:prstGeom>
        <a:gradFill rotWithShape="0">
          <a:gsLst>
            <a:gs pos="0">
              <a:schemeClr val="accent2">
                <a:hueOff val="-552920"/>
                <a:satOff val="66502"/>
                <a:lumOff val="7647"/>
                <a:alphaOff val="0"/>
              </a:schemeClr>
            </a:gs>
            <a:gs pos="90000">
              <a:schemeClr val="accent2">
                <a:hueOff val="-552920"/>
                <a:satOff val="66502"/>
                <a:lumOff val="7647"/>
                <a:alphaOff val="0"/>
                <a:shade val="100000"/>
              </a:schemeClr>
            </a:gs>
            <a:gs pos="100000">
              <a:schemeClr val="accent2">
                <a:hueOff val="-552920"/>
                <a:satOff val="66502"/>
                <a:lumOff val="7647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-552920"/>
              <a:satOff val="66502"/>
              <a:lumOff val="7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4.เป็นผู้สนับสนุนและเสริมแรง</a:t>
          </a: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(Supporter and Encourager)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 ช่วยสนับสนุนด้านสื่อ อุปกรณ์ หรือให้คำแนะนำที่ช่วยกระตุ้นให้ผู้เรียนสนใจเข้าร่วมกิจกรรม</a:t>
          </a:r>
        </a:p>
      </dsp:txBody>
      <dsp:txXfrm>
        <a:off x="1025746" y="3430342"/>
        <a:ext cx="7391967" cy="820524"/>
      </dsp:txXfrm>
    </dsp:sp>
    <dsp:sp modelId="{787F8ADB-3798-4EA0-AAFA-07085A40B5F7}">
      <dsp:nvSpPr>
        <dsp:cNvPr id="0" name=""/>
        <dsp:cNvSpPr/>
      </dsp:nvSpPr>
      <dsp:spPr>
        <a:xfrm>
          <a:off x="589174" y="3404032"/>
          <a:ext cx="873144" cy="873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552920"/>
              <a:satOff val="66502"/>
              <a:lumOff val="7647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4C2F49-66E1-49CD-9510-4089F8DDB10E}">
      <dsp:nvSpPr>
        <dsp:cNvPr id="0" name=""/>
        <dsp:cNvSpPr/>
      </dsp:nvSpPr>
      <dsp:spPr>
        <a:xfrm>
          <a:off x="525211" y="4477779"/>
          <a:ext cx="7892502" cy="820524"/>
        </a:xfrm>
        <a:prstGeom prst="rect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90000">
              <a:schemeClr val="accent2">
                <a:hueOff val="-737226"/>
                <a:satOff val="88670"/>
                <a:lumOff val="10196"/>
                <a:alphaOff val="0"/>
                <a:shade val="100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4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5.เป็นผู้ติดตามตรวจสอบ</a:t>
          </a: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(Monitor)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 คอยตรวจสอบงานที่ผู้เรียนผลิตขึ้นมา โดยเฉพาะอย่างยิ่ง ด้านความถูกต้องของคำศัพท์ ไวยากรณ์ การแก้คำผิด</a:t>
          </a:r>
        </a:p>
      </dsp:txBody>
      <dsp:txXfrm>
        <a:off x="525211" y="4477779"/>
        <a:ext cx="7892502" cy="820524"/>
      </dsp:txXfrm>
    </dsp:sp>
    <dsp:sp modelId="{9EB93C9E-8ACA-4485-977B-C67D9C807A5F}">
      <dsp:nvSpPr>
        <dsp:cNvPr id="0" name=""/>
        <dsp:cNvSpPr/>
      </dsp:nvSpPr>
      <dsp:spPr>
        <a:xfrm>
          <a:off x="88639" y="4451470"/>
          <a:ext cx="873144" cy="873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68527-FD58-4004-8CCF-351C60C0AF8D}">
      <dsp:nvSpPr>
        <dsp:cNvPr id="0" name=""/>
        <dsp:cNvSpPr/>
      </dsp:nvSpPr>
      <dsp:spPr>
        <a:xfrm rot="5400000">
          <a:off x="-384959" y="1250240"/>
          <a:ext cx="1700117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C2BAF-382F-48FB-A12E-7461477F177A}">
      <dsp:nvSpPr>
        <dsp:cNvPr id="0" name=""/>
        <dsp:cNvSpPr/>
      </dsp:nvSpPr>
      <dsp:spPr>
        <a:xfrm>
          <a:off x="4200" y="162362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Angsana New" pitchFamily="18" charset="-34"/>
              <a:cs typeface="Angsana New" pitchFamily="18" charset="-34"/>
            </a:rPr>
            <a:t>1.ผู้เรียนมีประสบการณ์ตรงสัมพันธ์กับธรรมชาติและสิ่งแวดล้อม</a:t>
          </a:r>
        </a:p>
      </dsp:txBody>
      <dsp:txXfrm>
        <a:off x="44266" y="202428"/>
        <a:ext cx="2199793" cy="1287823"/>
      </dsp:txXfrm>
    </dsp:sp>
    <dsp:sp modelId="{B87C4C2F-E542-47A1-8F70-540D898B645E}">
      <dsp:nvSpPr>
        <dsp:cNvPr id="0" name=""/>
        <dsp:cNvSpPr/>
      </dsp:nvSpPr>
      <dsp:spPr>
        <a:xfrm rot="5400000">
          <a:off x="-384959" y="2960183"/>
          <a:ext cx="1700117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FAAAB-BB38-4DC6-8417-637BACE51A0F}">
      <dsp:nvSpPr>
        <dsp:cNvPr id="0" name=""/>
        <dsp:cNvSpPr/>
      </dsp:nvSpPr>
      <dsp:spPr>
        <a:xfrm>
          <a:off x="4200" y="1872306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11696"/>
                <a:satOff val="-1568"/>
                <a:lumOff val="9453"/>
                <a:alphaOff val="0"/>
              </a:schemeClr>
            </a:gs>
            <a:gs pos="90000">
              <a:schemeClr val="accent4">
                <a:shade val="50000"/>
                <a:hueOff val="11696"/>
                <a:satOff val="-1568"/>
                <a:lumOff val="9453"/>
                <a:alphaOff val="0"/>
                <a:shade val="100000"/>
              </a:schemeClr>
            </a:gs>
            <a:gs pos="100000">
              <a:schemeClr val="accent4">
                <a:shade val="50000"/>
                <a:hueOff val="11696"/>
                <a:satOff val="-1568"/>
                <a:lumOff val="945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Angsana New" pitchFamily="18" charset="-34"/>
              <a:cs typeface="Angsana New" pitchFamily="18" charset="-34"/>
            </a:rPr>
            <a:t>2.ผู้เรียนฝึกปฏิบัติจนค้นพบความถนัดและวิธีการของตน</a:t>
          </a:r>
        </a:p>
      </dsp:txBody>
      <dsp:txXfrm>
        <a:off x="44266" y="1912372"/>
        <a:ext cx="2199793" cy="1287823"/>
      </dsp:txXfrm>
    </dsp:sp>
    <dsp:sp modelId="{2D085689-3CC8-457C-AE31-C24630633364}">
      <dsp:nvSpPr>
        <dsp:cNvPr id="0" name=""/>
        <dsp:cNvSpPr/>
      </dsp:nvSpPr>
      <dsp:spPr>
        <a:xfrm>
          <a:off x="470012" y="3815155"/>
          <a:ext cx="3022474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7F054-2955-45F6-B406-DA1F8F3061BD}">
      <dsp:nvSpPr>
        <dsp:cNvPr id="0" name=""/>
        <dsp:cNvSpPr/>
      </dsp:nvSpPr>
      <dsp:spPr>
        <a:xfrm>
          <a:off x="4200" y="3582250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3391"/>
                <a:satOff val="-3136"/>
                <a:lumOff val="18906"/>
                <a:alphaOff val="0"/>
              </a:schemeClr>
            </a:gs>
            <a:gs pos="90000">
              <a:schemeClr val="accent4">
                <a:shade val="50000"/>
                <a:hueOff val="23391"/>
                <a:satOff val="-3136"/>
                <a:lumOff val="18906"/>
                <a:alphaOff val="0"/>
                <a:shade val="100000"/>
              </a:schemeClr>
            </a:gs>
            <a:gs pos="100000">
              <a:schemeClr val="accent4">
                <a:shade val="50000"/>
                <a:hueOff val="23391"/>
                <a:satOff val="-3136"/>
                <a:lumOff val="1890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ngsana New" pitchFamily="18" charset="-34"/>
              <a:cs typeface="Angsana New" pitchFamily="18" charset="-34"/>
            </a:rPr>
            <a:t>3.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ผู้เรียนทำกิจกรรมแลกเปลี่ยนเรียนรู้จากกลุ่ม</a:t>
          </a:r>
        </a:p>
      </dsp:txBody>
      <dsp:txXfrm>
        <a:off x="44266" y="3622316"/>
        <a:ext cx="2199793" cy="1287823"/>
      </dsp:txXfrm>
    </dsp:sp>
    <dsp:sp modelId="{BC370BE8-7D25-41AB-B168-911AB2EB2129}">
      <dsp:nvSpPr>
        <dsp:cNvPr id="0" name=""/>
        <dsp:cNvSpPr/>
      </dsp:nvSpPr>
      <dsp:spPr>
        <a:xfrm rot="16200000">
          <a:off x="2647340" y="2960183"/>
          <a:ext cx="1700117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1A2CF-24D1-4D05-8B43-2618B010A434}">
      <dsp:nvSpPr>
        <dsp:cNvPr id="0" name=""/>
        <dsp:cNvSpPr/>
      </dsp:nvSpPr>
      <dsp:spPr>
        <a:xfrm>
          <a:off x="3036501" y="3582250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35087"/>
                <a:satOff val="-4704"/>
                <a:lumOff val="28359"/>
                <a:alphaOff val="0"/>
              </a:schemeClr>
            </a:gs>
            <a:gs pos="90000">
              <a:schemeClr val="accent4">
                <a:shade val="50000"/>
                <a:hueOff val="35087"/>
                <a:satOff val="-4704"/>
                <a:lumOff val="28359"/>
                <a:alphaOff val="0"/>
                <a:shade val="100000"/>
              </a:schemeClr>
            </a:gs>
            <a:gs pos="100000">
              <a:schemeClr val="accent4">
                <a:shade val="50000"/>
                <a:hueOff val="35087"/>
                <a:satOff val="-4704"/>
                <a:lumOff val="28359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4.</a:t>
          </a:r>
          <a:r>
            <a:rPr lang="th-TH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ผู้เรียนฝึกคิดอย่างหลากหลายและสร้างสรรค์จินตนาการ  จนแสดงออกอย่างชัดเจน</a:t>
          </a:r>
        </a:p>
      </dsp:txBody>
      <dsp:txXfrm>
        <a:off x="3076567" y="3622316"/>
        <a:ext cx="2199793" cy="1287823"/>
      </dsp:txXfrm>
    </dsp:sp>
    <dsp:sp modelId="{C0164149-3B34-4C28-99C8-8B5DA150B9E8}">
      <dsp:nvSpPr>
        <dsp:cNvPr id="0" name=""/>
        <dsp:cNvSpPr/>
      </dsp:nvSpPr>
      <dsp:spPr>
        <a:xfrm rot="16200000">
          <a:off x="2647340" y="1250240"/>
          <a:ext cx="1700117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296BB-4240-4298-A009-D8CAF889977F}">
      <dsp:nvSpPr>
        <dsp:cNvPr id="0" name=""/>
        <dsp:cNvSpPr/>
      </dsp:nvSpPr>
      <dsp:spPr>
        <a:xfrm>
          <a:off x="3036501" y="1872306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46782"/>
                <a:satOff val="-6272"/>
                <a:lumOff val="37812"/>
                <a:alphaOff val="0"/>
              </a:schemeClr>
            </a:gs>
            <a:gs pos="90000">
              <a:schemeClr val="accent4">
                <a:shade val="50000"/>
                <a:hueOff val="46782"/>
                <a:satOff val="-6272"/>
                <a:lumOff val="37812"/>
                <a:alphaOff val="0"/>
                <a:shade val="100000"/>
              </a:schemeClr>
            </a:gs>
            <a:gs pos="100000">
              <a:schemeClr val="accent4">
                <a:shade val="50000"/>
                <a:hueOff val="46782"/>
                <a:satOff val="-6272"/>
                <a:lumOff val="3781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5.</a:t>
          </a:r>
          <a:r>
            <a:rPr lang="th-TH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ผู้เรียนได้รับการเสริมแรงให้ค้นหาคำตอบและแก้ปัญหาได้</a:t>
          </a:r>
        </a:p>
      </dsp:txBody>
      <dsp:txXfrm>
        <a:off x="3076567" y="1912372"/>
        <a:ext cx="2199793" cy="1287823"/>
      </dsp:txXfrm>
    </dsp:sp>
    <dsp:sp modelId="{85DA1747-6919-4840-BDCA-33F66F095801}">
      <dsp:nvSpPr>
        <dsp:cNvPr id="0" name=""/>
        <dsp:cNvSpPr/>
      </dsp:nvSpPr>
      <dsp:spPr>
        <a:xfrm>
          <a:off x="3502312" y="395268"/>
          <a:ext cx="3022474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991F2D-E65E-4424-8DBA-AC3D1B774A7D}">
      <dsp:nvSpPr>
        <dsp:cNvPr id="0" name=""/>
        <dsp:cNvSpPr/>
      </dsp:nvSpPr>
      <dsp:spPr>
        <a:xfrm>
          <a:off x="3036501" y="162362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46782"/>
                <a:satOff val="-6272"/>
                <a:lumOff val="37812"/>
                <a:alphaOff val="0"/>
              </a:schemeClr>
            </a:gs>
            <a:gs pos="90000">
              <a:schemeClr val="accent4">
                <a:shade val="50000"/>
                <a:hueOff val="46782"/>
                <a:satOff val="-6272"/>
                <a:lumOff val="37812"/>
                <a:alphaOff val="0"/>
                <a:shade val="100000"/>
              </a:schemeClr>
            </a:gs>
            <a:gs pos="100000">
              <a:schemeClr val="accent4">
                <a:shade val="50000"/>
                <a:hueOff val="46782"/>
                <a:satOff val="-6272"/>
                <a:lumOff val="37812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6.</a:t>
          </a:r>
          <a:r>
            <a:rPr lang="th-TH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ผู้เรียนได้ฝึกค้น รวบรวมข้อมูลและสร้างสรรค์ความรู้ด้วยตนเอง</a:t>
          </a:r>
        </a:p>
      </dsp:txBody>
      <dsp:txXfrm>
        <a:off x="3076567" y="202428"/>
        <a:ext cx="2199793" cy="1287823"/>
      </dsp:txXfrm>
    </dsp:sp>
    <dsp:sp modelId="{1049E54D-9684-4146-832D-0DF19463639B}">
      <dsp:nvSpPr>
        <dsp:cNvPr id="0" name=""/>
        <dsp:cNvSpPr/>
      </dsp:nvSpPr>
      <dsp:spPr>
        <a:xfrm rot="5400000">
          <a:off x="5679641" y="1250240"/>
          <a:ext cx="1700117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45412-43D4-4CBD-8776-21E2BC1AA654}">
      <dsp:nvSpPr>
        <dsp:cNvPr id="0" name=""/>
        <dsp:cNvSpPr/>
      </dsp:nvSpPr>
      <dsp:spPr>
        <a:xfrm>
          <a:off x="6068801" y="162362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35087"/>
                <a:satOff val="-4704"/>
                <a:lumOff val="28359"/>
                <a:alphaOff val="0"/>
              </a:schemeClr>
            </a:gs>
            <a:gs pos="90000">
              <a:schemeClr val="accent4">
                <a:shade val="50000"/>
                <a:hueOff val="35087"/>
                <a:satOff val="-4704"/>
                <a:lumOff val="28359"/>
                <a:alphaOff val="0"/>
                <a:shade val="100000"/>
              </a:schemeClr>
            </a:gs>
            <a:gs pos="100000">
              <a:schemeClr val="accent4">
                <a:shade val="50000"/>
                <a:hueOff val="35087"/>
                <a:satOff val="-4704"/>
                <a:lumOff val="28359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7.</a:t>
          </a:r>
          <a:r>
            <a:rPr lang="th-TH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ผู้เรียนเลือกทำกิจกรรมตามความสามารถ ความถนัด และความสนใจของตนเอง</a:t>
          </a:r>
        </a:p>
      </dsp:txBody>
      <dsp:txXfrm>
        <a:off x="6108867" y="202428"/>
        <a:ext cx="2199793" cy="1287823"/>
      </dsp:txXfrm>
    </dsp:sp>
    <dsp:sp modelId="{DD1D2389-C05D-4805-8FE5-66038FABD22A}">
      <dsp:nvSpPr>
        <dsp:cNvPr id="0" name=""/>
        <dsp:cNvSpPr/>
      </dsp:nvSpPr>
      <dsp:spPr>
        <a:xfrm rot="5400000">
          <a:off x="5679641" y="2960183"/>
          <a:ext cx="1700117" cy="20519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562C70-4A17-4BF2-8065-414E5B9A84AD}">
      <dsp:nvSpPr>
        <dsp:cNvPr id="0" name=""/>
        <dsp:cNvSpPr/>
      </dsp:nvSpPr>
      <dsp:spPr>
        <a:xfrm>
          <a:off x="6068801" y="1872306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3391"/>
                <a:satOff val="-3136"/>
                <a:lumOff val="18906"/>
                <a:alphaOff val="0"/>
              </a:schemeClr>
            </a:gs>
            <a:gs pos="90000">
              <a:schemeClr val="accent4">
                <a:shade val="50000"/>
                <a:hueOff val="23391"/>
                <a:satOff val="-3136"/>
                <a:lumOff val="18906"/>
                <a:alphaOff val="0"/>
                <a:shade val="100000"/>
              </a:schemeClr>
            </a:gs>
            <a:gs pos="100000">
              <a:schemeClr val="accent4">
                <a:shade val="50000"/>
                <a:hueOff val="23391"/>
                <a:satOff val="-3136"/>
                <a:lumOff val="1890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8.</a:t>
          </a:r>
          <a:r>
            <a:rPr lang="th-TH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ผู้เรียนฝึกตนเองให้มีวินัยและรับผิดชอบในการทำงาน</a:t>
          </a:r>
        </a:p>
      </dsp:txBody>
      <dsp:txXfrm>
        <a:off x="6108867" y="1912372"/>
        <a:ext cx="2199793" cy="1287823"/>
      </dsp:txXfrm>
    </dsp:sp>
    <dsp:sp modelId="{A6514F40-55E6-46AF-8BEE-7397D83DEF72}">
      <dsp:nvSpPr>
        <dsp:cNvPr id="0" name=""/>
        <dsp:cNvSpPr/>
      </dsp:nvSpPr>
      <dsp:spPr>
        <a:xfrm>
          <a:off x="6068801" y="3582250"/>
          <a:ext cx="2279925" cy="1367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11696"/>
                <a:satOff val="-1568"/>
                <a:lumOff val="9453"/>
                <a:alphaOff val="0"/>
              </a:schemeClr>
            </a:gs>
            <a:gs pos="90000">
              <a:schemeClr val="accent4">
                <a:shade val="50000"/>
                <a:hueOff val="11696"/>
                <a:satOff val="-1568"/>
                <a:lumOff val="9453"/>
                <a:alphaOff val="0"/>
                <a:shade val="100000"/>
              </a:schemeClr>
            </a:gs>
            <a:gs pos="100000">
              <a:schemeClr val="accent4">
                <a:shade val="50000"/>
                <a:hueOff val="11696"/>
                <a:satOff val="-1568"/>
                <a:lumOff val="945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9.</a:t>
          </a:r>
          <a:r>
            <a:rPr lang="th-TH" sz="2000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ผู้เรียนฝึกประเมิน ปรับปรุงตนเองและยอมรับผู้อื่น</a:t>
          </a:r>
        </a:p>
      </dsp:txBody>
      <dsp:txXfrm>
        <a:off x="6108867" y="3622316"/>
        <a:ext cx="2199793" cy="12878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29B3E-9860-4A1B-A698-FE556F1680D0}">
      <dsp:nvSpPr>
        <dsp:cNvPr id="0" name=""/>
        <dsp:cNvSpPr/>
      </dsp:nvSpPr>
      <dsp:spPr>
        <a:xfrm>
          <a:off x="0" y="659"/>
          <a:ext cx="7848872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211DB-54D4-4F9E-8C63-94B91846ED7D}">
      <dsp:nvSpPr>
        <dsp:cNvPr id="0" name=""/>
        <dsp:cNvSpPr/>
      </dsp:nvSpPr>
      <dsp:spPr>
        <a:xfrm>
          <a:off x="0" y="659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1.ครูเตรียมการสอนทั้งเนื้อหาและวิธีการ</a:t>
          </a:r>
        </a:p>
      </dsp:txBody>
      <dsp:txXfrm>
        <a:off x="0" y="659"/>
        <a:ext cx="7848872" cy="539928"/>
      </dsp:txXfrm>
    </dsp:sp>
    <dsp:sp modelId="{67FFEE6C-B92E-49D6-991E-ED6B9AB5EF18}">
      <dsp:nvSpPr>
        <dsp:cNvPr id="0" name=""/>
        <dsp:cNvSpPr/>
      </dsp:nvSpPr>
      <dsp:spPr>
        <a:xfrm>
          <a:off x="0" y="540587"/>
          <a:ext cx="7848872" cy="0"/>
        </a:xfrm>
        <a:prstGeom prst="line">
          <a:avLst/>
        </a:prstGeom>
        <a:solidFill>
          <a:schemeClr val="accent5">
            <a:shade val="50000"/>
            <a:hueOff val="-71157"/>
            <a:satOff val="-4364"/>
            <a:lumOff val="9224"/>
            <a:alphaOff val="0"/>
          </a:schemeClr>
        </a:solidFill>
        <a:ln w="19050" cap="flat" cmpd="sng" algn="ctr">
          <a:solidFill>
            <a:schemeClr val="accent5">
              <a:shade val="50000"/>
              <a:hueOff val="-71157"/>
              <a:satOff val="-4364"/>
              <a:lumOff val="9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2A9E7-2CF4-46F0-AD1B-1DFDFCD674E0}">
      <dsp:nvSpPr>
        <dsp:cNvPr id="0" name=""/>
        <dsp:cNvSpPr/>
      </dsp:nvSpPr>
      <dsp:spPr>
        <a:xfrm>
          <a:off x="0" y="540587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2.ครูจัดสิ่งแวดล้อมและบรรยากาศที่ปลุกเร้าให้ผู้เรียนเกิดการเรียนรู้</a:t>
          </a:r>
        </a:p>
      </dsp:txBody>
      <dsp:txXfrm>
        <a:off x="0" y="540587"/>
        <a:ext cx="7848872" cy="539928"/>
      </dsp:txXfrm>
    </dsp:sp>
    <dsp:sp modelId="{3E6784BB-F30F-4758-8629-0C465B3D604A}">
      <dsp:nvSpPr>
        <dsp:cNvPr id="0" name=""/>
        <dsp:cNvSpPr/>
      </dsp:nvSpPr>
      <dsp:spPr>
        <a:xfrm>
          <a:off x="0" y="1080515"/>
          <a:ext cx="7848872" cy="0"/>
        </a:xfrm>
        <a:prstGeom prst="line">
          <a:avLst/>
        </a:prstGeom>
        <a:solidFill>
          <a:schemeClr val="accent5">
            <a:shade val="50000"/>
            <a:hueOff val="-142313"/>
            <a:satOff val="-8728"/>
            <a:lumOff val="18448"/>
            <a:alphaOff val="0"/>
          </a:schemeClr>
        </a:solidFill>
        <a:ln w="19050" cap="flat" cmpd="sng" algn="ctr">
          <a:solidFill>
            <a:schemeClr val="accent5">
              <a:shade val="50000"/>
              <a:hueOff val="-142313"/>
              <a:satOff val="-8728"/>
              <a:lumOff val="18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BBF23-17ED-44B0-81BF-853BFEEBC2CD}">
      <dsp:nvSpPr>
        <dsp:cNvPr id="0" name=""/>
        <dsp:cNvSpPr/>
      </dsp:nvSpPr>
      <dsp:spPr>
        <a:xfrm>
          <a:off x="0" y="1080515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3.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ครูเอาใจใส่ผู้เรียนเป็นรายบุคคล แสดงความเมตตาอย่างทั่วถึง</a:t>
          </a:r>
        </a:p>
      </dsp:txBody>
      <dsp:txXfrm>
        <a:off x="0" y="1080515"/>
        <a:ext cx="7848872" cy="539928"/>
      </dsp:txXfrm>
    </dsp:sp>
    <dsp:sp modelId="{B358C16D-D6DA-4B08-B4D4-8F23C2F45FB0}">
      <dsp:nvSpPr>
        <dsp:cNvPr id="0" name=""/>
        <dsp:cNvSpPr/>
      </dsp:nvSpPr>
      <dsp:spPr>
        <a:xfrm>
          <a:off x="0" y="1620443"/>
          <a:ext cx="7848872" cy="0"/>
        </a:xfrm>
        <a:prstGeom prst="line">
          <a:avLst/>
        </a:prstGeom>
        <a:solidFill>
          <a:schemeClr val="accent5">
            <a:shade val="50000"/>
            <a:hueOff val="-213470"/>
            <a:satOff val="-13091"/>
            <a:lumOff val="27671"/>
            <a:alphaOff val="0"/>
          </a:schemeClr>
        </a:solidFill>
        <a:ln w="19050" cap="flat" cmpd="sng" algn="ctr">
          <a:solidFill>
            <a:schemeClr val="accent5">
              <a:shade val="50000"/>
              <a:hueOff val="-213470"/>
              <a:satOff val="-13091"/>
              <a:lumOff val="27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8126C-BB34-4C10-97C0-D588BDDE289D}">
      <dsp:nvSpPr>
        <dsp:cNvPr id="0" name=""/>
        <dsp:cNvSpPr/>
      </dsp:nvSpPr>
      <dsp:spPr>
        <a:xfrm>
          <a:off x="0" y="1620443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4.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ครูจัดกิจกรรมและสถานการณ์ให้ผู้เรียนได้แสดงออกและคิดอย่างสร้างสรรค์</a:t>
          </a:r>
        </a:p>
      </dsp:txBody>
      <dsp:txXfrm>
        <a:off x="0" y="1620443"/>
        <a:ext cx="7848872" cy="539928"/>
      </dsp:txXfrm>
    </dsp:sp>
    <dsp:sp modelId="{55637298-203A-40C8-8F00-552BE8BD3891}">
      <dsp:nvSpPr>
        <dsp:cNvPr id="0" name=""/>
        <dsp:cNvSpPr/>
      </dsp:nvSpPr>
      <dsp:spPr>
        <a:xfrm>
          <a:off x="0" y="2160371"/>
          <a:ext cx="7848872" cy="0"/>
        </a:xfrm>
        <a:prstGeom prst="line">
          <a:avLst/>
        </a:prstGeom>
        <a:solidFill>
          <a:schemeClr val="accent5">
            <a:shade val="50000"/>
            <a:hueOff val="-284626"/>
            <a:satOff val="-17455"/>
            <a:lumOff val="36895"/>
            <a:alphaOff val="0"/>
          </a:schemeClr>
        </a:solidFill>
        <a:ln w="19050" cap="flat" cmpd="sng" algn="ctr">
          <a:solidFill>
            <a:schemeClr val="accent5">
              <a:shade val="50000"/>
              <a:hueOff val="-284626"/>
              <a:satOff val="-17455"/>
              <a:lumOff val="36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093A2-D864-49C8-9751-089F6D1CC93A}">
      <dsp:nvSpPr>
        <dsp:cNvPr id="0" name=""/>
        <dsp:cNvSpPr/>
      </dsp:nvSpPr>
      <dsp:spPr>
        <a:xfrm>
          <a:off x="0" y="2160371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5.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ครูส่งเสริมให้ผู้เรียนฝึกคิด ฝึกทำ และฝึกปรับปรุงด้วยตนเอง</a:t>
          </a:r>
        </a:p>
      </dsp:txBody>
      <dsp:txXfrm>
        <a:off x="0" y="2160371"/>
        <a:ext cx="7848872" cy="539928"/>
      </dsp:txXfrm>
    </dsp:sp>
    <dsp:sp modelId="{846B562D-6CB8-4089-8DEB-66BF21BA64A8}">
      <dsp:nvSpPr>
        <dsp:cNvPr id="0" name=""/>
        <dsp:cNvSpPr/>
      </dsp:nvSpPr>
      <dsp:spPr>
        <a:xfrm>
          <a:off x="0" y="2700299"/>
          <a:ext cx="7848872" cy="0"/>
        </a:xfrm>
        <a:prstGeom prst="line">
          <a:avLst/>
        </a:prstGeom>
        <a:solidFill>
          <a:schemeClr val="accent5">
            <a:shade val="50000"/>
            <a:hueOff val="-355783"/>
            <a:satOff val="-21819"/>
            <a:lumOff val="46119"/>
            <a:alphaOff val="0"/>
          </a:schemeClr>
        </a:solidFill>
        <a:ln w="19050" cap="flat" cmpd="sng" algn="ctr">
          <a:solidFill>
            <a:schemeClr val="accent5">
              <a:shade val="50000"/>
              <a:hueOff val="-355783"/>
              <a:satOff val="-21819"/>
              <a:lumOff val="46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1FEE2-5C7E-4645-8B9D-AF9BD99AA536}">
      <dsp:nvSpPr>
        <dsp:cNvPr id="0" name=""/>
        <dsp:cNvSpPr/>
      </dsp:nvSpPr>
      <dsp:spPr>
        <a:xfrm>
          <a:off x="0" y="2700299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6.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ครูส่งเสริมกิจกรรมแลกเปลี่ยนเรียนรู้จากกลุ่ม สัเกตส่วนดี ปรับปรุงส่วนด้อย</a:t>
          </a:r>
        </a:p>
      </dsp:txBody>
      <dsp:txXfrm>
        <a:off x="0" y="2700299"/>
        <a:ext cx="7848872" cy="539928"/>
      </dsp:txXfrm>
    </dsp:sp>
    <dsp:sp modelId="{A8D6BB54-1D3C-48E7-98EC-DA5ACF112F50}">
      <dsp:nvSpPr>
        <dsp:cNvPr id="0" name=""/>
        <dsp:cNvSpPr/>
      </dsp:nvSpPr>
      <dsp:spPr>
        <a:xfrm>
          <a:off x="0" y="3240227"/>
          <a:ext cx="7848872" cy="0"/>
        </a:xfrm>
        <a:prstGeom prst="line">
          <a:avLst/>
        </a:prstGeom>
        <a:solidFill>
          <a:schemeClr val="accent5">
            <a:shade val="50000"/>
            <a:hueOff val="-284626"/>
            <a:satOff val="-17455"/>
            <a:lumOff val="36895"/>
            <a:alphaOff val="0"/>
          </a:schemeClr>
        </a:solidFill>
        <a:ln w="19050" cap="flat" cmpd="sng" algn="ctr">
          <a:solidFill>
            <a:schemeClr val="accent5">
              <a:shade val="50000"/>
              <a:hueOff val="-284626"/>
              <a:satOff val="-17455"/>
              <a:lumOff val="36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8170E-3F16-4C0A-A2A7-1C3816D10DD9}">
      <dsp:nvSpPr>
        <dsp:cNvPr id="0" name=""/>
        <dsp:cNvSpPr/>
      </dsp:nvSpPr>
      <dsp:spPr>
        <a:xfrm>
          <a:off x="0" y="3240227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7.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ครูใช้สื่อการสอนเพื่อฝึกการคิด การแก้ปัญกา และการค้นพบความรู้</a:t>
          </a:r>
        </a:p>
      </dsp:txBody>
      <dsp:txXfrm>
        <a:off x="0" y="3240227"/>
        <a:ext cx="7848872" cy="539928"/>
      </dsp:txXfrm>
    </dsp:sp>
    <dsp:sp modelId="{AFEC87D7-7003-400B-8D4B-541DEB8E946B}">
      <dsp:nvSpPr>
        <dsp:cNvPr id="0" name=""/>
        <dsp:cNvSpPr/>
      </dsp:nvSpPr>
      <dsp:spPr>
        <a:xfrm>
          <a:off x="0" y="3780155"/>
          <a:ext cx="7848872" cy="0"/>
        </a:xfrm>
        <a:prstGeom prst="line">
          <a:avLst/>
        </a:prstGeom>
        <a:solidFill>
          <a:schemeClr val="accent5">
            <a:shade val="50000"/>
            <a:hueOff val="-213470"/>
            <a:satOff val="-13091"/>
            <a:lumOff val="27671"/>
            <a:alphaOff val="0"/>
          </a:schemeClr>
        </a:solidFill>
        <a:ln w="19050" cap="flat" cmpd="sng" algn="ctr">
          <a:solidFill>
            <a:schemeClr val="accent5">
              <a:shade val="50000"/>
              <a:hueOff val="-213470"/>
              <a:satOff val="-13091"/>
              <a:lumOff val="27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A534B-7538-4780-9C25-C208946F4CB3}">
      <dsp:nvSpPr>
        <dsp:cNvPr id="0" name=""/>
        <dsp:cNvSpPr/>
      </dsp:nvSpPr>
      <dsp:spPr>
        <a:xfrm>
          <a:off x="0" y="3780155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8.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ครูใช้แหล่งที่เรียนรู้ที่หลากหลายและเชื่อมประสบการณ์กับชีวิตจริง</a:t>
          </a:r>
        </a:p>
      </dsp:txBody>
      <dsp:txXfrm>
        <a:off x="0" y="3780155"/>
        <a:ext cx="7848872" cy="539928"/>
      </dsp:txXfrm>
    </dsp:sp>
    <dsp:sp modelId="{D7D43517-740A-4218-9550-2A10ECE7193D}">
      <dsp:nvSpPr>
        <dsp:cNvPr id="0" name=""/>
        <dsp:cNvSpPr/>
      </dsp:nvSpPr>
      <dsp:spPr>
        <a:xfrm>
          <a:off x="0" y="4320083"/>
          <a:ext cx="7848872" cy="0"/>
        </a:xfrm>
        <a:prstGeom prst="line">
          <a:avLst/>
        </a:prstGeom>
        <a:solidFill>
          <a:schemeClr val="accent5">
            <a:shade val="50000"/>
            <a:hueOff val="-142313"/>
            <a:satOff val="-8728"/>
            <a:lumOff val="18448"/>
            <a:alphaOff val="0"/>
          </a:schemeClr>
        </a:solidFill>
        <a:ln w="19050" cap="flat" cmpd="sng" algn="ctr">
          <a:solidFill>
            <a:schemeClr val="accent5">
              <a:shade val="50000"/>
              <a:hueOff val="-142313"/>
              <a:satOff val="-8728"/>
              <a:lumOff val="18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C5F73-C708-4995-A921-738C24094C37}">
      <dsp:nvSpPr>
        <dsp:cNvPr id="0" name=""/>
        <dsp:cNvSpPr/>
      </dsp:nvSpPr>
      <dsp:spPr>
        <a:xfrm>
          <a:off x="0" y="4320083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itchFamily="18" charset="-34"/>
              <a:cs typeface="Angsana New" pitchFamily="18" charset="-34"/>
            </a:rPr>
            <a:t>9.</a:t>
          </a: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ครูฝึกฝนกิริยามารยาทและวินัย ตามวิถีวัฒนธรรมไทย</a:t>
          </a:r>
        </a:p>
      </dsp:txBody>
      <dsp:txXfrm>
        <a:off x="0" y="4320083"/>
        <a:ext cx="7848872" cy="539928"/>
      </dsp:txXfrm>
    </dsp:sp>
    <dsp:sp modelId="{3735463B-FD85-4BA7-84C6-1D608C0C6A11}">
      <dsp:nvSpPr>
        <dsp:cNvPr id="0" name=""/>
        <dsp:cNvSpPr/>
      </dsp:nvSpPr>
      <dsp:spPr>
        <a:xfrm>
          <a:off x="0" y="4860011"/>
          <a:ext cx="7848872" cy="0"/>
        </a:xfrm>
        <a:prstGeom prst="line">
          <a:avLst/>
        </a:prstGeom>
        <a:solidFill>
          <a:schemeClr val="accent5">
            <a:shade val="50000"/>
            <a:hueOff val="-71157"/>
            <a:satOff val="-4364"/>
            <a:lumOff val="9224"/>
            <a:alphaOff val="0"/>
          </a:schemeClr>
        </a:solidFill>
        <a:ln w="19050" cap="flat" cmpd="sng" algn="ctr">
          <a:solidFill>
            <a:schemeClr val="accent5">
              <a:shade val="50000"/>
              <a:hueOff val="-71157"/>
              <a:satOff val="-4364"/>
              <a:lumOff val="9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CBD09-19C0-4960-95D3-F3B250D97D95}">
      <dsp:nvSpPr>
        <dsp:cNvPr id="0" name=""/>
        <dsp:cNvSpPr/>
      </dsp:nvSpPr>
      <dsp:spPr>
        <a:xfrm>
          <a:off x="0" y="4860011"/>
          <a:ext cx="7848872" cy="53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itchFamily="18" charset="-34"/>
              <a:cs typeface="Angsana New" pitchFamily="18" charset="-34"/>
            </a:rPr>
            <a:t>10.ครูสังเกตและประเมินพัฒนาการของผู้เรียนอย่างต่อเนื่อง</a:t>
          </a:r>
        </a:p>
      </dsp:txBody>
      <dsp:txXfrm>
        <a:off x="0" y="4860011"/>
        <a:ext cx="7848872" cy="53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3259-8653-4B5E-A84F-61CDF808D3F7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A2279-A10B-4807-94F9-5D586BE41B9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A2279-A10B-4807-94F9-5D586BE41B9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0790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A2279-A10B-4807-94F9-5D586BE41B9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61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2279-A10B-4807-94F9-5D586BE41B98}" type="slidenum">
              <a:rPr lang="th-TH" smtClean="0"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6/29/2021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5.xml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6.xml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9.xml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0.xml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0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5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6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1.xml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8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2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4.xml"/><Relationship Id="rId9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microsoft.com/office/2007/relationships/hdphoto" Target="../media/hdphoto6.wdp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5.xml"/><Relationship Id="rId9" Type="http://schemas.microsoft.com/office/2007/relationships/hdphoto" Target="../media/hdphoto13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6.xml"/><Relationship Id="rId9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7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28662" y="2786058"/>
            <a:ext cx="74168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th-TH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</a:t>
            </a:r>
            <a:br>
              <a:rPr lang="th-TH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การจัดการเรียนรู้ที่เน้นผู้เรียนเป็นสำคัญ</a:t>
            </a:r>
            <a:br>
              <a:rPr lang="th-TH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Student-centered Learning</a:t>
            </a:r>
            <a:r>
              <a:rPr lang="th-TH" sz="4800" b="1" u="sng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pic>
        <p:nvPicPr>
          <p:cNvPr id="1026" name="Picture 2" descr="C:\Users\Mz-Servicer\Documents\images (6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2911599" cy="2240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z-Servicer\Documents\csr02120856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2858316" cy="2122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z-Servicer\Documents\images (3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09" y="448072"/>
            <a:ext cx="2505075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z-Servicer\Documents\ดาวน์โหลด (4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93778" l="1333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2" y="1337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9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476672"/>
            <a:ext cx="3816350" cy="75309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spc="0">
                <a:latin typeface="Angsana New" pitchFamily="18" charset="-34"/>
                <a:cs typeface="Angsana New" pitchFamily="18" charset="-34"/>
              </a:rPr>
              <a:t>การเรียนรู้ในศตวรรษที่ 21</a:t>
            </a:r>
            <a:endParaRPr lang="th-TH" sz="4000" b="1" spc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28695"/>
            <a:ext cx="7992888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การเรียนรู้ในศตวรรษที่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21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เป็นการเรียนรู้ที่เน้นผู้เรียนเป็นสำคัญ ยึดหลักแนวคิดการจัดการเรียนรู้ เน้นผู้เรียนสำคัญที่สุดสอนน้อย เรียนมาก ก้าวข้ามสาระวิชาจัดการเรียนรู้แบบบูรณาการ  จัดการเรียนรู้ตามความต้องการของผู้เรียน การเรียนรู้ตามวิถีใหม่ของการจัดการเรียนรู้ ดังนี้</a:t>
            </a:r>
          </a:p>
        </p:txBody>
      </p:sp>
      <p:graphicFrame>
        <p:nvGraphicFramePr>
          <p:cNvPr id="4" name="Diagram 5"/>
          <p:cNvGraphicFramePr/>
          <p:nvPr>
            <p:extLst>
              <p:ext uri="{D42A27DB-BD31-4B8C-83A1-F6EECF244321}">
                <p14:modId xmlns:p14="http://schemas.microsoft.com/office/powerpoint/2010/main" val="4056890204"/>
              </p:ext>
            </p:extLst>
          </p:nvPr>
        </p:nvGraphicFramePr>
        <p:xfrm>
          <a:off x="701279" y="4077072"/>
          <a:ext cx="75253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8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411760" y="476672"/>
            <a:ext cx="4392612" cy="6477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</a:rPr>
              <a:t>บทบาทของครูในศตวรรษที่ 21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81615" y="1375268"/>
            <a:ext cx="4126451" cy="52322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1.เป็นผู้ฝึกสอน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เป็นผู้อำนวยความสะดวก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60016" y="2142714"/>
            <a:ext cx="1996059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2.ฝึกทักษะสอนคน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58045" y="2924944"/>
            <a:ext cx="2917786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3.เน้นการสร้างแรงบันดาลใจ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31889" y="3645024"/>
            <a:ext cx="3432350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4.มีการออกแบบการเรียนรู้ร่วมกัน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81713" y="4365104"/>
            <a:ext cx="24945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5.เน้นการประเมินทักษะ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148063" y="5081395"/>
            <a:ext cx="225414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6.เน้นพัฒนาการเรียน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715008" y="5929330"/>
            <a:ext cx="2194832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7.เรียนรู้การทำหน้าที่</a:t>
            </a:r>
          </a:p>
        </p:txBody>
      </p:sp>
      <p:cxnSp>
        <p:nvCxnSpPr>
          <p:cNvPr id="11" name="ตัวเชื่อมต่อหักมุม 10"/>
          <p:cNvCxnSpPr>
            <a:endCxn id="3" idx="1"/>
          </p:cNvCxnSpPr>
          <p:nvPr/>
        </p:nvCxnSpPr>
        <p:spPr>
          <a:xfrm>
            <a:off x="179512" y="1375268"/>
            <a:ext cx="302103" cy="26161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ตัวเชื่อมต่อหักมุม 12"/>
          <p:cNvCxnSpPr/>
          <p:nvPr/>
        </p:nvCxnSpPr>
        <p:spPr>
          <a:xfrm>
            <a:off x="827584" y="2142714"/>
            <a:ext cx="720080" cy="350182"/>
          </a:xfrm>
          <a:prstGeom prst="bentConnector3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หักมุม 14"/>
          <p:cNvCxnSpPr/>
          <p:nvPr/>
        </p:nvCxnSpPr>
        <p:spPr>
          <a:xfrm>
            <a:off x="2544840" y="3645024"/>
            <a:ext cx="720080" cy="350182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หักมุม 15"/>
          <p:cNvCxnSpPr/>
          <p:nvPr/>
        </p:nvCxnSpPr>
        <p:spPr>
          <a:xfrm>
            <a:off x="3275856" y="4366739"/>
            <a:ext cx="720080" cy="35018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หักมุม 16"/>
          <p:cNvCxnSpPr/>
          <p:nvPr/>
        </p:nvCxnSpPr>
        <p:spPr>
          <a:xfrm>
            <a:off x="1779151" y="3011463"/>
            <a:ext cx="720080" cy="350182"/>
          </a:xfrm>
          <a:prstGeom prst="bent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หักมุม 17"/>
          <p:cNvCxnSpPr/>
          <p:nvPr/>
        </p:nvCxnSpPr>
        <p:spPr>
          <a:xfrm>
            <a:off x="4248026" y="5081395"/>
            <a:ext cx="720080" cy="350182"/>
          </a:xfrm>
          <a:prstGeom prst="bentConnector3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/>
          <p:nvPr/>
        </p:nvCxnSpPr>
        <p:spPr>
          <a:xfrm>
            <a:off x="4808930" y="5963791"/>
            <a:ext cx="720080" cy="350182"/>
          </a:xfrm>
          <a:prstGeom prst="bentConnector3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z-Servicer\Documents\avatar_56521_139087305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624" l="6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71" y="662803"/>
            <a:ext cx="2070817" cy="20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z-Servicer\Documents\38591_ful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0" y="407834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4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476672"/>
            <a:ext cx="7705104" cy="64779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spc="0" dirty="0">
                <a:latin typeface="Angsana New" pitchFamily="18" charset="-34"/>
                <a:cs typeface="Angsana New" pitchFamily="18" charset="-34"/>
              </a:rPr>
              <a:t>การออกแบบเรียนรู้ สำหรับผู้เรียนในศตวรรษที่ 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1404279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	ในการออกแบบการเรียนรู้ เพื่อพัฒนาผู้เรียน สำหรับศตวรรษที่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21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 ครูควรถามคำถามหลัก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คำถามเพื่อออกแบบการเรียนรู้</a:t>
            </a:r>
          </a:p>
        </p:txBody>
      </p:sp>
      <p:graphicFrame>
        <p:nvGraphicFramePr>
          <p:cNvPr id="4" name="Diagram 4"/>
          <p:cNvGraphicFramePr/>
          <p:nvPr>
            <p:extLst>
              <p:ext uri="{D42A27DB-BD31-4B8C-83A1-F6EECF244321}">
                <p14:modId xmlns:p14="http://schemas.microsoft.com/office/powerpoint/2010/main" val="2318077208"/>
              </p:ext>
            </p:extLst>
          </p:nvPr>
        </p:nvGraphicFramePr>
        <p:xfrm>
          <a:off x="395660" y="3284984"/>
          <a:ext cx="84249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Mz-Servicer\Documents\images (47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7" y="1194381"/>
            <a:ext cx="1364085" cy="18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6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483768" y="476672"/>
            <a:ext cx="4392612" cy="7202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/>
          <a:lstStyle>
            <a:lvl1pPr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defTabSz="4572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</a:rPr>
              <a:t>เรียนอย่างไรในศตวรรษที่ 21</a:t>
            </a:r>
          </a:p>
        </p:txBody>
      </p:sp>
      <p:graphicFrame>
        <p:nvGraphicFramePr>
          <p:cNvPr id="3" name="Diagram 6"/>
          <p:cNvGraphicFramePr/>
          <p:nvPr>
            <p:extLst>
              <p:ext uri="{D42A27DB-BD31-4B8C-83A1-F6EECF244321}">
                <p14:modId xmlns:p14="http://schemas.microsoft.com/office/powerpoint/2010/main" val="3985847162"/>
              </p:ext>
            </p:extLst>
          </p:nvPr>
        </p:nvGraphicFramePr>
        <p:xfrm>
          <a:off x="251520" y="1230116"/>
          <a:ext cx="8424936" cy="51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Mz-Servicer\Documents\เด็ก2คน-0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91" b="98784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857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691680" y="404664"/>
            <a:ext cx="5995217" cy="1200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ลักษณะของการจัดกิจกรรมการเรียนการสอน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ที่เน้นผู้เรียนเป็นสำคัญ</a:t>
            </a:r>
          </a:p>
        </p:txBody>
      </p:sp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4090457661"/>
              </p:ext>
            </p:extLst>
          </p:nvPr>
        </p:nvGraphicFramePr>
        <p:xfrm>
          <a:off x="395536" y="1628800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Mz-Servicer\Documents\images (51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1" b="98693" l="0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0" y="147668"/>
            <a:ext cx="14668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9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3568" y="565081"/>
            <a:ext cx="7935186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บทบาทของครูในการจัดการเรียนรู้ที่เน้นผู้เรียนเป็นสำคัญ</a:t>
            </a:r>
          </a:p>
        </p:txBody>
      </p:sp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275633011"/>
              </p:ext>
            </p:extLst>
          </p:nvPr>
        </p:nvGraphicFramePr>
        <p:xfrm>
          <a:off x="402689" y="1194464"/>
          <a:ext cx="8496944" cy="558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C:\Users\Mz-Servicer\Documents\ดาวน์โหลด (4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3778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28529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3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75656" y="332656"/>
            <a:ext cx="5958682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ตัวบ่งชี้การจัดการเรียนรู้ที่เน้นผู้เรียนเป็นสำคัญ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978987"/>
            <a:ext cx="3535214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ตัวบ่งชี้การเรียนของผู้เรียน</a:t>
            </a:r>
          </a:p>
        </p:txBody>
      </p:sp>
      <p:graphicFrame>
        <p:nvGraphicFramePr>
          <p:cNvPr id="4" name="Diagram 5"/>
          <p:cNvGraphicFramePr/>
          <p:nvPr>
            <p:extLst>
              <p:ext uri="{D42A27DB-BD31-4B8C-83A1-F6EECF244321}">
                <p14:modId xmlns:p14="http://schemas.microsoft.com/office/powerpoint/2010/main" val="3730268156"/>
              </p:ext>
            </p:extLst>
          </p:nvPr>
        </p:nvGraphicFramePr>
        <p:xfrm>
          <a:off x="395536" y="158610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9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9792" y="331440"/>
            <a:ext cx="3816350" cy="64928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ตัวบ่งชี้การสอนของครู</a:t>
            </a:r>
          </a:p>
        </p:txBody>
      </p:sp>
      <p:graphicFrame>
        <p:nvGraphicFramePr>
          <p:cNvPr id="3" name="Diagram 6"/>
          <p:cNvGraphicFramePr/>
          <p:nvPr>
            <p:extLst>
              <p:ext uri="{D42A27DB-BD31-4B8C-83A1-F6EECF244321}">
                <p14:modId xmlns:p14="http://schemas.microsoft.com/office/powerpoint/2010/main" val="2267454959"/>
              </p:ext>
            </p:extLst>
          </p:nvPr>
        </p:nvGraphicFramePr>
        <p:xfrm>
          <a:off x="683531" y="1196752"/>
          <a:ext cx="7848872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C:\Users\Mz-Servicer\Documents\ดาวน์โหลด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8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43608" y="511805"/>
            <a:ext cx="682109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เทคนิคการจัดการเรียนการสอนที่เน้นผู้เรียนเป็นสำคัญ</a:t>
            </a:r>
          </a:p>
        </p:txBody>
      </p:sp>
      <p:graphicFrame>
        <p:nvGraphicFramePr>
          <p:cNvPr id="3" name="Diagram 1"/>
          <p:cNvGraphicFramePr/>
          <p:nvPr>
            <p:extLst>
              <p:ext uri="{D42A27DB-BD31-4B8C-83A1-F6EECF244321}">
                <p14:modId xmlns:p14="http://schemas.microsoft.com/office/powerpoint/2010/main" val="1649616730"/>
              </p:ext>
            </p:extLst>
          </p:nvPr>
        </p:nvGraphicFramePr>
        <p:xfrm>
          <a:off x="323528" y="1076430"/>
          <a:ext cx="8496944" cy="568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C:\Users\Mz-Servicer\Documents\177210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119" l="1000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1524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6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763" y="404664"/>
            <a:ext cx="8351838" cy="504800"/>
          </a:xfrm>
          <a:prstGeom prst="rect">
            <a:avLst/>
          </a:prstGeom>
          <a:solidFill>
            <a:srgbClr val="FF00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spc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ผังกราฟิกที่นิยมใช้โดยทั่วไปมีอยู่จำนวนมาก ในที่นี้เสนอ 7 รูปแบบดังนี้</a:t>
            </a:r>
            <a:endParaRPr lang="th-TH" b="1" spc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412776"/>
            <a:ext cx="821105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ผังความคิด 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(Mind Map)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เป็นผังกราฟิกที่แสดงความสัมพันธ์ของสาระ หรือความคิดต่างๆ ให้เห็นเป็นโครงสร้างในภาพรวม  โดยใช้ตำแหน่ง ระยะห่างจากจุดศูนย์กลาง สี เครื่องหมาย รูปทรงเรขาคณิต  และภาพแสดงความหมายและเชื่อมโยงของความคิดหรือสาระนั้นๆ</a:t>
            </a:r>
          </a:p>
        </p:txBody>
      </p:sp>
      <p:pic>
        <p:nvPicPr>
          <p:cNvPr id="10242" name="Picture 2" descr="C:\Users\Mz-Servicer\Documents\ดาวน์โหลด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3549"/>
            <a:ext cx="4831982" cy="34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z-Servicer\Documents\images (4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156" l="9786" r="8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0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16831"/>
            <a:ext cx="828092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การจัดการเรียนรู้ที่เน้นผู้เรียนเป็นสำคัญ หมายถึง การพัฒนาผู้เรียนในทุกด้าน  ทั้งด้านร่างกาย อารมณ์  สังคม  สติปัญญา  ทั้งด้านความรู้ ทักษะและเจตคติ (ลักษณะนิสัย)  และทางด้าน 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ศิล</a:t>
            </a:r>
            <a:r>
              <a:rPr lang="th-TH" sz="2800" b="1">
                <a:latin typeface="Angsana New" pitchFamily="18" charset="-34"/>
                <a:cs typeface="Angsana New" pitchFamily="18" charset="-34"/>
              </a:rPr>
              <a:t>ธรรม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626785"/>
            <a:ext cx="2891707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ความหมาย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19672" y="4603773"/>
            <a:ext cx="759722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IQ</a:t>
            </a:r>
            <a:endParaRPr lang="th-TH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71580" y="4603774"/>
            <a:ext cx="918841" cy="76944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MQ </a:t>
            </a:r>
            <a:endParaRPr lang="th-TH" sz="44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35049" y="4603775"/>
            <a:ext cx="909223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EQ </a:t>
            </a:r>
            <a:endParaRPr lang="th-TH" sz="44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1619672" y="3140968"/>
            <a:ext cx="504056" cy="129614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2627784" y="4797152"/>
            <a:ext cx="1080120" cy="4320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5023017" y="4797152"/>
            <a:ext cx="108012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C:\Users\Mz-Servicer\Documents\child-and-book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97727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1" y="5013176"/>
            <a:ext cx="1906331" cy="16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3278"/>
            <a:ext cx="1488593" cy="14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5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476672"/>
            <a:ext cx="756084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ผังใยแมงมุม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(Spider Map)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  เป็นผังกราฟิกที่ใช้แสดงมโนทัศน์แบบหนึ่ง  โดยแสดงความคิดรวบยอดใหญ่ไว้ตรงกลาง  และเส้นที่แยกออกจากความคิดรวบยอดใหญ่จะแสดงรายละเอียดของความคิดนั้นๆ</a:t>
            </a:r>
          </a:p>
        </p:txBody>
      </p:sp>
      <p:pic>
        <p:nvPicPr>
          <p:cNvPr id="11266" name="Picture 2" descr="C:\Users\Mz-Servicer\Documents\images (7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276872"/>
            <a:ext cx="5475947" cy="41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z-Servicer\Documents\38591_fu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49" l="0" r="99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976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0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548680"/>
            <a:ext cx="7848872" cy="954107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ผังก้างปลา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(Fishbone Map)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  เป็นผังกราฟิกที่นำเสนอข้อมูลให้เป็นถึงสาเหตุและผลของเรื่องใดเรื่องหนึ่ง</a:t>
            </a:r>
          </a:p>
        </p:txBody>
      </p:sp>
      <p:pic>
        <p:nvPicPr>
          <p:cNvPr id="12290" name="Picture 2" descr="C:\Users\Mz-Servicer\Documents\images (7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184575" cy="35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z-Servicer\Documents\images (4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5" y="4077072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2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620688"/>
            <a:ext cx="8136904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ผังวงกลมซ้อนหรือเวนน์ไดอะแกรม 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(Venn  Diagram)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เป็นผังกราฟิกที่เป็นผังวงกลม 2 วง หรือมากกว่า  ที่มีส่วนหนึ่งซ้อนกันอยู่  เป็นผังกราฟิกที่เหมาะสำหรับการนำเสนอสิ่ง 2 สิ่ง  ซึ่งมีความเหมือนและความแตกต่างกัน</a:t>
            </a:r>
          </a:p>
        </p:txBody>
      </p:sp>
      <p:pic>
        <p:nvPicPr>
          <p:cNvPr id="13314" name="Picture 2" descr="C:\Users\Mz-Servicer\Documents\ดาวน์โหลด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93" y="2514599"/>
            <a:ext cx="4896544" cy="35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z-Servicer\Documents\images (38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3" b="100000" l="6641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086472" cy="24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9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620688"/>
            <a:ext cx="763284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ผังมโนทัศน์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(Concept  Map)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  เป็นผังกราฟิกที่แสดงมโนทัศน์หรือความคิดรวบยอดใหญ่ไว้ตรงกลางและแสดงความสัมพันธ์ระหว่างมโนทัศน์และมโนทัศน์ย่อยๆ เป็นลำดับขั้น ด้วยเส้นเชื่อมโยง</a:t>
            </a:r>
          </a:p>
        </p:txBody>
      </p:sp>
      <p:pic>
        <p:nvPicPr>
          <p:cNvPr id="14338" name="Picture 2" descr="C:\Users\Mz-Servicer\Documents\ดาวน์โหลด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94" y="2276872"/>
            <a:ext cx="4957144" cy="4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z-Servicer\Documents\images (3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181" l="441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5838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9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17492" y="692696"/>
            <a:ext cx="7200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ผังลำดับขั้นตอน 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 Sequential)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ใช้แสดงลำดับขั้นตอนของสิ่งต่างๆ หรือกระบวนการต่างๆ</a:t>
            </a:r>
          </a:p>
        </p:txBody>
      </p:sp>
      <p:pic>
        <p:nvPicPr>
          <p:cNvPr id="15362" name="Picture 2" descr="C:\Users\Mz-Servicer\Document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345496" cy="39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z-Servicer\Documents\เด็ก2คน-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6" b="98784" l="4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955"/>
            <a:ext cx="2857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2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7180" y="620688"/>
            <a:ext cx="7488832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ผังวัฎจักร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(Circle Map)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 เป็นผังกราฟิกที่แสดงลำดับขั้นตอนที่ต่อเนื่องกันเป็นวงกลม หรือเป็นวัฎจักรที่ไม่แสดงจุดสิ้นสุดหรือจุดเริ่มต้นที่แน่นอน</a:t>
            </a:r>
          </a:p>
        </p:txBody>
      </p:sp>
      <p:pic>
        <p:nvPicPr>
          <p:cNvPr id="16386" name="Picture 2" descr="C:\Users\Mz-Servicer\Documents\ดาวน์โหลด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16" y="2204864"/>
            <a:ext cx="5040559" cy="41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z-Servicer\Documents\images (2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100000" l="0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80" y="4581128"/>
            <a:ext cx="23431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3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23728" y="759834"/>
            <a:ext cx="5465671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ฝากไว้ในอ้อมจิต สะกิดไว้ในอ้อมใจ</a:t>
            </a:r>
          </a:p>
        </p:txBody>
      </p:sp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2171008592"/>
              </p:ext>
            </p:extLst>
          </p:nvPr>
        </p:nvGraphicFramePr>
        <p:xfrm>
          <a:off x="402689" y="1194464"/>
          <a:ext cx="8496944" cy="558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C:\Users\Mz-Servicer\Documents\ดาวน์โหลด (4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3778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2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50753" y="1844824"/>
            <a:ext cx="79816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dirty="0">
                <a:latin typeface="Angsana New" pitchFamily="18" charset="-34"/>
              </a:rPr>
              <a:t>1.ช่วยให้ผู้เรียนเกิดความสนใจในเนื้อหาสาระ เกิดความเชื่อมโยงของเนื้อหา</a:t>
            </a:r>
          </a:p>
          <a:p>
            <a:pPr eaLnBrk="1" hangingPunct="1"/>
            <a:endParaRPr lang="th-TH" dirty="0">
              <a:latin typeface="Angsana New" pitchFamily="18" charset="-34"/>
            </a:endParaRPr>
          </a:p>
          <a:p>
            <a:pPr eaLnBrk="1" hangingPunct="1"/>
            <a:r>
              <a:rPr lang="th-TH" dirty="0">
                <a:latin typeface="Angsana New" pitchFamily="18" charset="-34"/>
              </a:rPr>
              <a:t>2.เป็นเครื่องมือในการประเมินผลการเรียนรู้ของผู้เรียน</a:t>
            </a:r>
          </a:p>
          <a:p>
            <a:pPr eaLnBrk="1" hangingPunct="1"/>
            <a:endParaRPr lang="th-TH" dirty="0">
              <a:latin typeface="Angsana New" pitchFamily="18" charset="-34"/>
            </a:endParaRPr>
          </a:p>
          <a:p>
            <a:pPr eaLnBrk="1" hangingPunct="1"/>
            <a:r>
              <a:rPr lang="th-TH" dirty="0">
                <a:latin typeface="Angsana New" pitchFamily="18" charset="-34"/>
              </a:rPr>
              <a:t>3.เป็นการพัฒนาการคิดในระดับสูง ฝึกให้ผู้เรียนคิดวิเคราะห์</a:t>
            </a:r>
          </a:p>
          <a:p>
            <a:pPr eaLnBrk="1" hangingPunct="1"/>
            <a:endParaRPr lang="th-TH" dirty="0">
              <a:latin typeface="Angsana New" pitchFamily="18" charset="-34"/>
            </a:endParaRPr>
          </a:p>
          <a:p>
            <a:pPr eaLnBrk="1" hangingPunct="1"/>
            <a:r>
              <a:rPr lang="th-TH" dirty="0">
                <a:latin typeface="Angsana New" pitchFamily="18" charset="-34"/>
              </a:rPr>
              <a:t>4.ช่วยให้ผู้เรียนสามารถจำได้ ซึ่งเป็นแบบความจำถาวร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15816" y="548680"/>
            <a:ext cx="3478837" cy="584775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ประโยชน์ของการใช้ผังกราฟิก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251520" y="1974241"/>
            <a:ext cx="299233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251519" y="2852936"/>
            <a:ext cx="299233" cy="2880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257087" y="3717032"/>
            <a:ext cx="299233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257087" y="4509120"/>
            <a:ext cx="2992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410" name="Picture 2" descr="C:\Users\Mz-Servicer\Documents\images (3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53" y="4509120"/>
            <a:ext cx="2535918" cy="22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0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99592" y="537623"/>
            <a:ext cx="694933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เทคนิคการจัดการเรียนการสอนที่เน้นผู้เรียนเป็นสำคัญ </a:t>
            </a:r>
          </a:p>
        </p:txBody>
      </p:sp>
      <p:graphicFrame>
        <p:nvGraphicFramePr>
          <p:cNvPr id="3" name="Diagram 3"/>
          <p:cNvGraphicFramePr/>
          <p:nvPr>
            <p:extLst>
              <p:ext uri="{D42A27DB-BD31-4B8C-83A1-F6EECF244321}">
                <p14:modId xmlns:p14="http://schemas.microsoft.com/office/powerpoint/2010/main" val="3409536039"/>
              </p:ext>
            </p:extLst>
          </p:nvPr>
        </p:nvGraphicFramePr>
        <p:xfrm>
          <a:off x="539552" y="1268760"/>
          <a:ext cx="8280920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C:\Users\Mz-Servicer\Documents\เด็ก2คน-01 (1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67" b="9726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62139"/>
            <a:ext cx="1296144" cy="1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86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95829" y="468613"/>
            <a:ext cx="6984008" cy="64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มนุษย์มีความสามารถในด้านต่างๆ 8 ด้าน ดังนี้</a:t>
            </a:r>
          </a:p>
        </p:txBody>
      </p:sp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1160409129"/>
              </p:ext>
            </p:extLst>
          </p:nvPr>
        </p:nvGraphicFramePr>
        <p:xfrm>
          <a:off x="251520" y="1117156"/>
          <a:ext cx="8568952" cy="555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6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1628775"/>
            <a:ext cx="8353425" cy="41767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พระราชบัญญัติการศึกษาแห่งชาติ พ.ศ.2542 เป็นกฎหมายที่กำหนดขึ้นเพื่อแก้ไขหรือแก้ปัญหาทางการศึกษา และถือได้ว่าเป็นเครื่องมือสำคัญในการปฏิรูปการศึกษา สรุปหลักการได้ 7 ด้าน คือ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1.ด้านความเสมอภาคของโอกาสทางการศึกษาขั้นพื้นฐาน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2.ด้านมาตรฐานคุณภาพการศึกษา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3.ด้านระบบบริหารและการสนับสนุนทางการศึกษา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4.ด้านครู คณาจารย์ และบุคลากรทางการศึกษา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5.ด้านหลักสูตร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6.ด้านกระบวนการเรียนรู้</a:t>
            </a:r>
            <a:b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7.ด้านทรัพยากรและการลงทุนเพื่อการศึกษา</a:t>
            </a:r>
            <a:endParaRPr lang="en-US" sz="2800" b="1" spc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293703" y="476672"/>
            <a:ext cx="6625532" cy="7078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แนวคิดการจัดการเรียนรู้ที่เน้นผู้เรียนเป็นสำคัญ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552631" y="3032956"/>
            <a:ext cx="648320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552631" y="3494190"/>
            <a:ext cx="648320" cy="2160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552631" y="3861048"/>
            <a:ext cx="648320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539552" y="4293096"/>
            <a:ext cx="64832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539552" y="4725144"/>
            <a:ext cx="648320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539552" y="5157192"/>
            <a:ext cx="648320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511068" y="5596480"/>
            <a:ext cx="64832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C:\Users\Mz-Servicer\Documents\เด็ก2คน-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1" b="98480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66293"/>
            <a:ext cx="2857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0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7624" y="526835"/>
            <a:ext cx="6912470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ประโยชน์การจัดการเรียนรู้ที่เน้นผู้เรียนเป็นสำคัญ</a:t>
            </a:r>
          </a:p>
        </p:txBody>
      </p:sp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4162005365"/>
              </p:ext>
            </p:extLst>
          </p:nvPr>
        </p:nvGraphicFramePr>
        <p:xfrm>
          <a:off x="395536" y="90872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C:\Users\Mz-Servicer\Documents\ดาวน์โหลด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3" y="4869160"/>
            <a:ext cx="1742997" cy="17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9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3568" y="518720"/>
            <a:ext cx="7848872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แนวทางในการจัดทำแผนการจัดการเรียนรู้ที่เน้นผู้เรียนเป็นสำคัญ</a:t>
            </a:r>
          </a:p>
        </p:txBody>
      </p:sp>
      <p:graphicFrame>
        <p:nvGraphicFramePr>
          <p:cNvPr id="3" name="Diagram 5"/>
          <p:cNvGraphicFramePr/>
          <p:nvPr>
            <p:extLst>
              <p:ext uri="{D42A27DB-BD31-4B8C-83A1-F6EECF244321}">
                <p14:modId xmlns:p14="http://schemas.microsoft.com/office/powerpoint/2010/main" val="4121586209"/>
              </p:ext>
            </p:extLst>
          </p:nvPr>
        </p:nvGraphicFramePr>
        <p:xfrm>
          <a:off x="467544" y="1340768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2" name="Picture 2" descr="C:\Users\Mz-Servicer\Documents\177210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119" l="1000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664720"/>
            <a:ext cx="1991963" cy="24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Mz-Servicer\Documents\images (51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268760"/>
            <a:ext cx="1829243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0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567370"/>
            <a:ext cx="849694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ขั้นตอนกระบวนการเปลี่ยนแปลงการเรียนรู้ที่เน้นผู้เรียนเป็นสำคัญ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Diagram 1"/>
          <p:cNvGraphicFramePr/>
          <p:nvPr>
            <p:extLst>
              <p:ext uri="{D42A27DB-BD31-4B8C-83A1-F6EECF244321}">
                <p14:modId xmlns:p14="http://schemas.microsoft.com/office/powerpoint/2010/main" val="4135598952"/>
              </p:ext>
            </p:extLst>
          </p:nvPr>
        </p:nvGraphicFramePr>
        <p:xfrm>
          <a:off x="344204" y="692696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C:\Users\Mz-Servicer\Documents\child-and-book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0" b="99242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3485"/>
            <a:ext cx="1058416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9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23728" y="759834"/>
            <a:ext cx="5465671" cy="769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>
                <a:solidFill>
                  <a:srgbClr val="FF00FF"/>
                </a:solidFill>
                <a:latin typeface="Angsana New" pitchFamily="18" charset="-34"/>
                <a:cs typeface="Angsana New" pitchFamily="18" charset="-34"/>
              </a:rPr>
              <a:t>ฝากไว้ในอ้อมจิต สะกิดไว้ในอ้อมใจ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1968301368"/>
              </p:ext>
            </p:extLst>
          </p:nvPr>
        </p:nvGraphicFramePr>
        <p:xfrm>
          <a:off x="402689" y="1194464"/>
          <a:ext cx="8496944" cy="558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C:\Users\Mz-Servicer\Documents\ดาวน์โหลด (4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3778" l="1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28529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3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3178"/>
            <a:ext cx="679705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สิ่งที่เกี่ยวข้องกับการจัดการเรียนรู้ที่เน้นผู้เรียนเป็นสำคัญ  คือ</a:t>
            </a:r>
          </a:p>
        </p:txBody>
      </p:sp>
      <p:sp>
        <p:nvSpPr>
          <p:cNvPr id="8" name="คำบรรยายภาพแบบสี่เหลี่ยม 4"/>
          <p:cNvSpPr/>
          <p:nvPr/>
        </p:nvSpPr>
        <p:spPr>
          <a:xfrm>
            <a:off x="683568" y="2060848"/>
            <a:ext cx="4176464" cy="44016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69850" tIns="69850" rIns="69850" bIns="6985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8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1.เนื้อหาเกี่ยวกับตนเอง ความสัมพันธ์ของตนเองกับสังคม</a:t>
            </a:r>
            <a:endParaRPr lang="en-US" sz="28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2.วิทยาศาสตร์เทคโนโลยี การบำรุงรักษา สิ่งแวดล้อม</a:t>
            </a:r>
            <a:endParaRPr lang="en-US" sz="28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3.ศาสนา ศิลปะ วัฒนธรรม ภูมิปัญญา</a:t>
            </a:r>
            <a:endParaRPr lang="en-US" sz="28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4.คณิตศาสตร์และภาษา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5.การประกอบอาชีพและดำรงชีวิต</a:t>
            </a:r>
            <a:endParaRPr lang="en-US" sz="28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9552" y="1414741"/>
            <a:ext cx="1467068" cy="4909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ด้านหลักสูตร</a:t>
            </a:r>
          </a:p>
        </p:txBody>
      </p:sp>
      <p:pic>
        <p:nvPicPr>
          <p:cNvPr id="4098" name="Picture 2" descr="C:\Users\Mz-Servicer\Documents\avatar_56521_139087305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89" r="98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060848"/>
            <a:ext cx="3744415" cy="4401698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3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คำบรรยายภาพแบบสี่เหลี่ยม 4"/>
          <p:cNvSpPr/>
          <p:nvPr/>
        </p:nvSpPr>
        <p:spPr>
          <a:xfrm>
            <a:off x="1119674" y="2060848"/>
            <a:ext cx="7120675" cy="34563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0" tIns="69850" rIns="69850" bIns="69850" numCol="1" spcCol="1270" anchor="t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1.การจัดเนื้อหาสอดคล้องกับความสนใจ</a:t>
            </a:r>
            <a:endParaRPr lang="en-US" sz="28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000" baseline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2.การเรียนรู้จากประสบการณ์</a:t>
            </a:r>
            <a:endParaRPr lang="en-US" sz="2800" b="1" kern="1000" baseline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3.การฝึกทักษะกระบวนการและการจัดการ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4.ผสมผสานเนื้อหาอย่างสมดุล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5.จัดการส่งเสริมบรรยากาศการเรียน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6.การเรียนรู้ได้ทุกเวลา ทุกสถานที่</a:t>
            </a:r>
            <a:endParaRPr lang="en-US" sz="28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59832" y="620688"/>
            <a:ext cx="3240360" cy="760629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88900" rIns="88900" bIns="889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6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ด้านกระบวนการเรียนรู้</a:t>
            </a:r>
            <a:endParaRPr lang="en-US" sz="36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9" name="ตัวเชื่อมต่อโค้ง 8"/>
          <p:cNvCxnSpPr/>
          <p:nvPr/>
        </p:nvCxnSpPr>
        <p:spPr>
          <a:xfrm>
            <a:off x="1255208" y="2515847"/>
            <a:ext cx="728923" cy="34252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โค้ง 9"/>
          <p:cNvCxnSpPr/>
          <p:nvPr/>
        </p:nvCxnSpPr>
        <p:spPr>
          <a:xfrm>
            <a:off x="2195736" y="3068960"/>
            <a:ext cx="864096" cy="298051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โค้ง 10"/>
          <p:cNvCxnSpPr/>
          <p:nvPr/>
        </p:nvCxnSpPr>
        <p:spPr>
          <a:xfrm>
            <a:off x="3275856" y="3573016"/>
            <a:ext cx="720080" cy="432048"/>
          </a:xfrm>
          <a:prstGeom prst="curved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โค้ง 15"/>
          <p:cNvCxnSpPr/>
          <p:nvPr/>
        </p:nvCxnSpPr>
        <p:spPr>
          <a:xfrm rot="10800000" flipV="1">
            <a:off x="3275856" y="4005064"/>
            <a:ext cx="504056" cy="216024"/>
          </a:xfrm>
          <a:prstGeom prst="curvedConnector3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โค้ง 16"/>
          <p:cNvCxnSpPr/>
          <p:nvPr/>
        </p:nvCxnSpPr>
        <p:spPr>
          <a:xfrm rot="10800000" flipV="1">
            <a:off x="1619671" y="4501568"/>
            <a:ext cx="1440163" cy="295583"/>
          </a:xfrm>
          <a:prstGeom prst="curvedConnector3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Mz-Servicer\Documents\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0" l="0" r="99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33219"/>
            <a:ext cx="1961648" cy="23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z-Servicer\Documents\images (5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1" b="96732" l="0" r="99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21" y="594007"/>
            <a:ext cx="14668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1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คำบรรยายภาพแบบสี่เหลี่ยม 4"/>
          <p:cNvSpPr/>
          <p:nvPr/>
        </p:nvSpPr>
        <p:spPr>
          <a:xfrm>
            <a:off x="1043609" y="1988840"/>
            <a:ext cx="6984776" cy="36004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เพื่อให้สอดคล้องกับการจัดการเรียนรู้โดยเน้นผู้เรียนเป็นสำคัญ จะต้องประเมินผู้เรียนตามสภาพจริง โดยการใช้วิธีการประเมินผู้เรียนหลายๆ วิธี ได้แก่ การสังเกตพฤติกรรมการเรียน การใช้แฟ้มสะสมงาน การทดสอบ การสัมภาษณ์ ควบคู่ไปกับกระบวนการเรียนการสอน</a:t>
            </a:r>
            <a:endParaRPr lang="en-US" sz="32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19672" y="548680"/>
            <a:ext cx="6120680" cy="633175"/>
          </a:xfrm>
          <a:prstGeom prst="rect">
            <a:avLst/>
          </a:prstGeom>
          <a:solidFill>
            <a:srgbClr val="C0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88900" rIns="88900" bIns="8890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600" b="1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ด้านการวัดและประเมินผลการเรียนรู้</a:t>
            </a:r>
            <a:endParaRPr lang="en-US" sz="36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Mz-Servicer\Documents\images (4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319672"/>
            <a:ext cx="2765846" cy="25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z-Servicer\Documents\images (18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0" b="88837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750" y="333375"/>
            <a:ext cx="8064500" cy="1295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ในการจัดการเรียนรู้แต่ละครั้ง แต่ละเรื่อง ได้เปิดโอกาสให้กับผู้เรียนในเรื่องต่อไปนี้หรือไม่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8184" y="1772816"/>
            <a:ext cx="674094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1.เปิดโอกาสให้ผู้เรียนเป็นผู้เลือกหรือตัดสินใจในเนื้อหาสาระที่สนใจ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4113" y="2818656"/>
            <a:ext cx="8270137" cy="310854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2.เปิดโอกาสให้ผู้เรียนมีส่วนร่วมในกิจกรรมการเรียนรู้ คิด รวบรวมความรู้ และลงมือปฏิบัติ</a:t>
            </a:r>
          </a:p>
          <a:p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2.1 กิจกรรมการเรียนรู้ที่ดีที่ควรช่วยให้ผู้เรียนได้มีส่วนร่วมทางด้านร่างกาย</a:t>
            </a:r>
          </a:p>
          <a:p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2.2 กิจกรรมการเรียนรู้ที่ดีที่ควรช่วยให้ผู้เรียนได้มีส่วนร่วมทางสติปัญญา</a:t>
            </a:r>
          </a:p>
          <a:p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2.3 กิจกรรมการเรียนรู้ที่ดีที่ควรช่วยให้ผู้เรียนได้มีส่วนร่วมทางสังคม</a:t>
            </a:r>
          </a:p>
          <a:p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2.4 กิจกรรมการเรียนรู้ที่ดีที่ควรช่วยให้ผู้เรียนได้มีส่วนร่วมทางอารมณ์</a:t>
            </a:r>
          </a:p>
          <a:p>
            <a:pPr lvl="0"/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Mz-Servicer\Document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6889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9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8313" y="404813"/>
            <a:ext cx="8207375" cy="12959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การออกแบบกิจกรรมการเรียนการสอนที่เน้นผู้เรียนเป็นสำคัญ จะมีจุดเด่นที่ต่างกัน คือ</a:t>
            </a:r>
          </a:p>
        </p:txBody>
      </p:sp>
      <p:graphicFrame>
        <p:nvGraphicFramePr>
          <p:cNvPr id="3" name="Diagram 6"/>
          <p:cNvGraphicFramePr/>
          <p:nvPr>
            <p:extLst>
              <p:ext uri="{D42A27DB-BD31-4B8C-83A1-F6EECF244321}">
                <p14:modId xmlns:p14="http://schemas.microsoft.com/office/powerpoint/2010/main" val="2429353129"/>
              </p:ext>
            </p:extLst>
          </p:nvPr>
        </p:nvGraphicFramePr>
        <p:xfrm>
          <a:off x="647564" y="1700808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915816" y="384830"/>
            <a:ext cx="3804247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การจัดการเรียนรู้ในศตวรรษที่ 21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61" y="989959"/>
            <a:ext cx="3816350" cy="4627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spc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ทักษะของคนในศตวรรษที่ 21</a:t>
            </a:r>
          </a:p>
        </p:txBody>
      </p:sp>
      <p:graphicFrame>
        <p:nvGraphicFramePr>
          <p:cNvPr id="4" name="Diagram 5"/>
          <p:cNvGraphicFramePr/>
          <p:nvPr>
            <p:extLst>
              <p:ext uri="{D42A27DB-BD31-4B8C-83A1-F6EECF244321}">
                <p14:modId xmlns:p14="http://schemas.microsoft.com/office/powerpoint/2010/main" val="627200367"/>
              </p:ext>
            </p:extLst>
          </p:nvPr>
        </p:nvGraphicFramePr>
        <p:xfrm>
          <a:off x="395536" y="1488242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Mz-Servicer\Documents\stud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72" y="5229200"/>
            <a:ext cx="1751865" cy="148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0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้นตาราง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เส้นตาราง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เส้นตาราง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2636</Words>
  <Application>Microsoft Office PowerPoint</Application>
  <PresentationFormat>นำเสนอทางหน้าจอ (4:3)</PresentationFormat>
  <Paragraphs>213</Paragraphs>
  <Slides>33</Slides>
  <Notes>33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1" baseType="lpstr">
      <vt:lpstr>Angsana New</vt:lpstr>
      <vt:lpstr>AngsanaUPC</vt:lpstr>
      <vt:lpstr>Calibri</vt:lpstr>
      <vt:lpstr>Franklin Gothic Medium</vt:lpstr>
      <vt:lpstr>TH SarabunPSK</vt:lpstr>
      <vt:lpstr>Wingdings</vt:lpstr>
      <vt:lpstr>Wingdings 2</vt:lpstr>
      <vt:lpstr>เส้นตาราง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Mz-Servicer</dc:creator>
  <cp:lastModifiedBy>3763</cp:lastModifiedBy>
  <cp:revision>56</cp:revision>
  <dcterms:created xsi:type="dcterms:W3CDTF">2014-11-22T13:06:26Z</dcterms:created>
  <dcterms:modified xsi:type="dcterms:W3CDTF">2021-06-29T04:04:19Z</dcterms:modified>
</cp:coreProperties>
</file>