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75A3D-68B6-4A9B-B985-311F94007DDF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th-TH"/>
        </a:p>
      </dgm:t>
    </dgm:pt>
    <dgm:pt modelId="{BE2060A5-4C99-4D46-88E5-8A8CF522BBE4}">
      <dgm:prSet phldrT="[ข้อความ]" custT="1"/>
      <dgm:spPr/>
      <dgm:t>
        <a:bodyPr/>
        <a:lstStyle/>
        <a:p>
          <a:pPr algn="ctr"/>
          <a:r>
            <a:rPr lang="th-TH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สังเกต</a:t>
          </a:r>
          <a:endParaRPr lang="th-TH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A81C67C-B083-4200-AC67-FDBC44D9FD1B}" type="parTrans" cxnId="{134C5523-C3F1-4D78-8212-97D4A049DC54}">
      <dgm:prSet/>
      <dgm:spPr/>
      <dgm:t>
        <a:bodyPr/>
        <a:lstStyle/>
        <a:p>
          <a:endParaRPr lang="th-TH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D25BD0-CB55-441A-8EA8-AB32EBAAD19D}" type="sibTrans" cxnId="{134C5523-C3F1-4D78-8212-97D4A049DC54}">
      <dgm:prSet/>
      <dgm:spPr/>
      <dgm:t>
        <a:bodyPr/>
        <a:lstStyle/>
        <a:p>
          <a:endParaRPr lang="th-TH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1E647B3-AFEA-478D-B735-A412ECD09E47}">
      <dgm:prSet phldrT="[ข้อความ]" custT="1"/>
      <dgm:spPr/>
      <dgm:t>
        <a:bodyPr/>
        <a:lstStyle/>
        <a:p>
          <a:pPr algn="ctr"/>
          <a:r>
            <a:rPr lang="th-TH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วิเคราะห์วิจารณ์</a:t>
          </a:r>
          <a:endParaRPr lang="th-TH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328FD9-917C-4CC6-95F1-37E0D3F55A26}" type="parTrans" cxnId="{5DF5F4CA-8B35-4162-9E06-C92F1291569A}">
      <dgm:prSet/>
      <dgm:spPr/>
      <dgm:t>
        <a:bodyPr/>
        <a:lstStyle/>
        <a:p>
          <a:endParaRPr lang="th-TH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1820B37-B237-4D0E-88EC-D199EBB9F633}" type="sibTrans" cxnId="{5DF5F4CA-8B35-4162-9E06-C92F1291569A}">
      <dgm:prSet/>
      <dgm:spPr/>
      <dgm:t>
        <a:bodyPr/>
        <a:lstStyle/>
        <a:p>
          <a:endParaRPr lang="th-TH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D358340-8D8C-4BF0-9DD3-7140B7B46A8F}">
      <dgm:prSet phldrT="[ข้อความ]" custT="1"/>
      <dgm:spPr/>
      <dgm:t>
        <a:bodyPr/>
        <a:lstStyle/>
        <a:p>
          <a:pPr algn="ctr"/>
          <a:r>
            <a:rPr lang="th-TH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สรุป</a:t>
          </a:r>
          <a:endParaRPr lang="th-TH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5B84B8-3B1D-488F-8470-5E00E3BFFCCA}" type="parTrans" cxnId="{DDB79E47-3F2D-46BA-98EB-64F8D5FB6583}">
      <dgm:prSet/>
      <dgm:spPr/>
      <dgm:t>
        <a:bodyPr/>
        <a:lstStyle/>
        <a:p>
          <a:endParaRPr lang="th-TH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DB7A958-E5A8-4AC2-B553-C8787A249FF0}" type="sibTrans" cxnId="{DDB79E47-3F2D-46BA-98EB-64F8D5FB6583}">
      <dgm:prSet/>
      <dgm:spPr/>
      <dgm:t>
        <a:bodyPr/>
        <a:lstStyle/>
        <a:p>
          <a:endParaRPr lang="th-TH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4B937DC-09C9-44C1-B5CD-672B392AC751}" type="pres">
      <dgm:prSet presAssocID="{6FE75A3D-68B6-4A9B-B985-311F94007D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34E5563-1545-4015-9A1C-603A16EE938D}" type="pres">
      <dgm:prSet presAssocID="{BE2060A5-4C99-4D46-88E5-8A8CF522BBE4}" presName="parentLin" presStyleCnt="0"/>
      <dgm:spPr/>
    </dgm:pt>
    <dgm:pt modelId="{0DBB1CD6-F762-4935-AB3E-CDFB6A4059C2}" type="pres">
      <dgm:prSet presAssocID="{BE2060A5-4C99-4D46-88E5-8A8CF522BBE4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5AA7004A-8289-477A-8935-7C94607A54CA}" type="pres">
      <dgm:prSet presAssocID="{BE2060A5-4C99-4D46-88E5-8A8CF522BB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1D53C7-F265-4E06-90E5-1CC9ED5D5DB3}" type="pres">
      <dgm:prSet presAssocID="{BE2060A5-4C99-4D46-88E5-8A8CF522BBE4}" presName="negativeSpace" presStyleCnt="0"/>
      <dgm:spPr/>
    </dgm:pt>
    <dgm:pt modelId="{11FE4159-5FB2-4CA3-8911-79F0CCD42673}" type="pres">
      <dgm:prSet presAssocID="{BE2060A5-4C99-4D46-88E5-8A8CF522BBE4}" presName="childText" presStyleLbl="conFgAcc1" presStyleIdx="0" presStyleCnt="3">
        <dgm:presLayoutVars>
          <dgm:bulletEnabled val="1"/>
        </dgm:presLayoutVars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03DD801F-EEA9-415B-AD7F-E55DD1EC52CD}" type="pres">
      <dgm:prSet presAssocID="{EBD25BD0-CB55-441A-8EA8-AB32EBAAD19D}" presName="spaceBetweenRectangles" presStyleCnt="0"/>
      <dgm:spPr/>
    </dgm:pt>
    <dgm:pt modelId="{456029FC-A0BB-464F-A851-ED82205DF85D}" type="pres">
      <dgm:prSet presAssocID="{F1E647B3-AFEA-478D-B735-A412ECD09E47}" presName="parentLin" presStyleCnt="0"/>
      <dgm:spPr/>
    </dgm:pt>
    <dgm:pt modelId="{E26F26EB-8942-4EC2-A3B1-5A19B89814FF}" type="pres">
      <dgm:prSet presAssocID="{F1E647B3-AFEA-478D-B735-A412ECD09E47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16D8481E-35FA-43A9-BEE7-31C8312D2E1C}" type="pres">
      <dgm:prSet presAssocID="{F1E647B3-AFEA-478D-B735-A412ECD09E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9E0783-33FC-4E40-8B3C-1A3AE7478305}" type="pres">
      <dgm:prSet presAssocID="{F1E647B3-AFEA-478D-B735-A412ECD09E47}" presName="negativeSpace" presStyleCnt="0"/>
      <dgm:spPr/>
    </dgm:pt>
    <dgm:pt modelId="{33918A19-A61D-4CCD-ABC8-AF0FD248E43E}" type="pres">
      <dgm:prSet presAssocID="{F1E647B3-AFEA-478D-B735-A412ECD09E47}" presName="childText" presStyleLbl="conFgAcc1" presStyleIdx="1" presStyleCnt="3">
        <dgm:presLayoutVars>
          <dgm:bulletEnabled val="1"/>
        </dgm:presLayoutVars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0D08B484-5224-4168-82B3-7C55045D9BAD}" type="pres">
      <dgm:prSet presAssocID="{91820B37-B237-4D0E-88EC-D199EBB9F633}" presName="spaceBetweenRectangles" presStyleCnt="0"/>
      <dgm:spPr/>
    </dgm:pt>
    <dgm:pt modelId="{576051F5-4733-4ACA-9C15-6C316E49E7D5}" type="pres">
      <dgm:prSet presAssocID="{AD358340-8D8C-4BF0-9DD3-7140B7B46A8F}" presName="parentLin" presStyleCnt="0"/>
      <dgm:spPr/>
    </dgm:pt>
    <dgm:pt modelId="{A0AD1C1D-1911-469B-BD9A-780256D680C2}" type="pres">
      <dgm:prSet presAssocID="{AD358340-8D8C-4BF0-9DD3-7140B7B46A8F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4F26FFBD-C70E-42CE-B277-7CB7DC189ABF}" type="pres">
      <dgm:prSet presAssocID="{AD358340-8D8C-4BF0-9DD3-7140B7B46A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C889CB-C581-4FB7-9449-F480CF01BE79}" type="pres">
      <dgm:prSet presAssocID="{AD358340-8D8C-4BF0-9DD3-7140B7B46A8F}" presName="negativeSpace" presStyleCnt="0"/>
      <dgm:spPr/>
    </dgm:pt>
    <dgm:pt modelId="{87D84F2D-7249-47FC-813E-E4789C9CB674}" type="pres">
      <dgm:prSet presAssocID="{AD358340-8D8C-4BF0-9DD3-7140B7B46A8F}" presName="childText" presStyleLbl="conFgAcc1" presStyleIdx="2" presStyleCnt="3">
        <dgm:presLayoutVars>
          <dgm:bulletEnabled val="1"/>
        </dgm:presLayoutVars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47ECBFFB-FB70-43D1-B5B2-169652286917}" type="presOf" srcId="{F1E647B3-AFEA-478D-B735-A412ECD09E47}" destId="{E26F26EB-8942-4EC2-A3B1-5A19B89814FF}" srcOrd="0" destOrd="0" presId="urn:microsoft.com/office/officeart/2005/8/layout/list1"/>
    <dgm:cxn modelId="{62A4A309-D311-4346-8AE2-BB2C8056C609}" type="presOf" srcId="{F1E647B3-AFEA-478D-B735-A412ECD09E47}" destId="{16D8481E-35FA-43A9-BEE7-31C8312D2E1C}" srcOrd="1" destOrd="0" presId="urn:microsoft.com/office/officeart/2005/8/layout/list1"/>
    <dgm:cxn modelId="{5DF5F4CA-8B35-4162-9E06-C92F1291569A}" srcId="{6FE75A3D-68B6-4A9B-B985-311F94007DDF}" destId="{F1E647B3-AFEA-478D-B735-A412ECD09E47}" srcOrd="1" destOrd="0" parTransId="{83328FD9-917C-4CC6-95F1-37E0D3F55A26}" sibTransId="{91820B37-B237-4D0E-88EC-D199EBB9F633}"/>
    <dgm:cxn modelId="{BCD44086-2914-48B2-9E17-5FCF211863FF}" type="presOf" srcId="{6FE75A3D-68B6-4A9B-B985-311F94007DDF}" destId="{94B937DC-09C9-44C1-B5CD-672B392AC751}" srcOrd="0" destOrd="0" presId="urn:microsoft.com/office/officeart/2005/8/layout/list1"/>
    <dgm:cxn modelId="{D0592CB4-586A-4988-B365-F3C626BC9BA7}" type="presOf" srcId="{AD358340-8D8C-4BF0-9DD3-7140B7B46A8F}" destId="{4F26FFBD-C70E-42CE-B277-7CB7DC189ABF}" srcOrd="1" destOrd="0" presId="urn:microsoft.com/office/officeart/2005/8/layout/list1"/>
    <dgm:cxn modelId="{134C5523-C3F1-4D78-8212-97D4A049DC54}" srcId="{6FE75A3D-68B6-4A9B-B985-311F94007DDF}" destId="{BE2060A5-4C99-4D46-88E5-8A8CF522BBE4}" srcOrd="0" destOrd="0" parTransId="{DA81C67C-B083-4200-AC67-FDBC44D9FD1B}" sibTransId="{EBD25BD0-CB55-441A-8EA8-AB32EBAAD19D}"/>
    <dgm:cxn modelId="{A4AC33BB-3689-4933-B2B5-0C5D6B1C45B7}" type="presOf" srcId="{BE2060A5-4C99-4D46-88E5-8A8CF522BBE4}" destId="{0DBB1CD6-F762-4935-AB3E-CDFB6A4059C2}" srcOrd="0" destOrd="0" presId="urn:microsoft.com/office/officeart/2005/8/layout/list1"/>
    <dgm:cxn modelId="{2BBDE129-F28B-4193-9773-875902BCE3A8}" type="presOf" srcId="{AD358340-8D8C-4BF0-9DD3-7140B7B46A8F}" destId="{A0AD1C1D-1911-469B-BD9A-780256D680C2}" srcOrd="0" destOrd="0" presId="urn:microsoft.com/office/officeart/2005/8/layout/list1"/>
    <dgm:cxn modelId="{077F322B-3CB2-44E4-93DA-0AF4C2665479}" type="presOf" srcId="{BE2060A5-4C99-4D46-88E5-8A8CF522BBE4}" destId="{5AA7004A-8289-477A-8935-7C94607A54CA}" srcOrd="1" destOrd="0" presId="urn:microsoft.com/office/officeart/2005/8/layout/list1"/>
    <dgm:cxn modelId="{DDB79E47-3F2D-46BA-98EB-64F8D5FB6583}" srcId="{6FE75A3D-68B6-4A9B-B985-311F94007DDF}" destId="{AD358340-8D8C-4BF0-9DD3-7140B7B46A8F}" srcOrd="2" destOrd="0" parTransId="{D15B84B8-3B1D-488F-8470-5E00E3BFFCCA}" sibTransId="{8DB7A958-E5A8-4AC2-B553-C8787A249FF0}"/>
    <dgm:cxn modelId="{0A33BAA6-412E-4015-B8BF-491FC3F5E39B}" type="presParOf" srcId="{94B937DC-09C9-44C1-B5CD-672B392AC751}" destId="{B34E5563-1545-4015-9A1C-603A16EE938D}" srcOrd="0" destOrd="0" presId="urn:microsoft.com/office/officeart/2005/8/layout/list1"/>
    <dgm:cxn modelId="{9204A8D4-8458-47F7-B938-CFAF45656FE6}" type="presParOf" srcId="{B34E5563-1545-4015-9A1C-603A16EE938D}" destId="{0DBB1CD6-F762-4935-AB3E-CDFB6A4059C2}" srcOrd="0" destOrd="0" presId="urn:microsoft.com/office/officeart/2005/8/layout/list1"/>
    <dgm:cxn modelId="{DEE76229-6A69-4550-9A3B-7DAED0D2442B}" type="presParOf" srcId="{B34E5563-1545-4015-9A1C-603A16EE938D}" destId="{5AA7004A-8289-477A-8935-7C94607A54CA}" srcOrd="1" destOrd="0" presId="urn:microsoft.com/office/officeart/2005/8/layout/list1"/>
    <dgm:cxn modelId="{BCCAA82D-9172-43C5-B517-B8E51BFFB3E3}" type="presParOf" srcId="{94B937DC-09C9-44C1-B5CD-672B392AC751}" destId="{211D53C7-F265-4E06-90E5-1CC9ED5D5DB3}" srcOrd="1" destOrd="0" presId="urn:microsoft.com/office/officeart/2005/8/layout/list1"/>
    <dgm:cxn modelId="{56397197-B63C-4DBD-AD7A-A1CDA28C0692}" type="presParOf" srcId="{94B937DC-09C9-44C1-B5CD-672B392AC751}" destId="{11FE4159-5FB2-4CA3-8911-79F0CCD42673}" srcOrd="2" destOrd="0" presId="urn:microsoft.com/office/officeart/2005/8/layout/list1"/>
    <dgm:cxn modelId="{5D7D267E-976A-4578-A318-EE05D2D7B76D}" type="presParOf" srcId="{94B937DC-09C9-44C1-B5CD-672B392AC751}" destId="{03DD801F-EEA9-415B-AD7F-E55DD1EC52CD}" srcOrd="3" destOrd="0" presId="urn:microsoft.com/office/officeart/2005/8/layout/list1"/>
    <dgm:cxn modelId="{53F1A2BC-7BC9-4062-A741-95613736F1FE}" type="presParOf" srcId="{94B937DC-09C9-44C1-B5CD-672B392AC751}" destId="{456029FC-A0BB-464F-A851-ED82205DF85D}" srcOrd="4" destOrd="0" presId="urn:microsoft.com/office/officeart/2005/8/layout/list1"/>
    <dgm:cxn modelId="{5BD23781-C317-4698-BDA4-B5CB79D6F433}" type="presParOf" srcId="{456029FC-A0BB-464F-A851-ED82205DF85D}" destId="{E26F26EB-8942-4EC2-A3B1-5A19B89814FF}" srcOrd="0" destOrd="0" presId="urn:microsoft.com/office/officeart/2005/8/layout/list1"/>
    <dgm:cxn modelId="{B3CEC5E6-5AC1-4DEF-A6DF-ECD6E918AE43}" type="presParOf" srcId="{456029FC-A0BB-464F-A851-ED82205DF85D}" destId="{16D8481E-35FA-43A9-BEE7-31C8312D2E1C}" srcOrd="1" destOrd="0" presId="urn:microsoft.com/office/officeart/2005/8/layout/list1"/>
    <dgm:cxn modelId="{7D54055E-C5DA-42AF-896D-861509B96ECA}" type="presParOf" srcId="{94B937DC-09C9-44C1-B5CD-672B392AC751}" destId="{F89E0783-33FC-4E40-8B3C-1A3AE7478305}" srcOrd="5" destOrd="0" presId="urn:microsoft.com/office/officeart/2005/8/layout/list1"/>
    <dgm:cxn modelId="{E99B8052-3812-4D20-91B0-87E4F0E8CC47}" type="presParOf" srcId="{94B937DC-09C9-44C1-B5CD-672B392AC751}" destId="{33918A19-A61D-4CCD-ABC8-AF0FD248E43E}" srcOrd="6" destOrd="0" presId="urn:microsoft.com/office/officeart/2005/8/layout/list1"/>
    <dgm:cxn modelId="{428E0838-CACD-41C7-9D84-420A05EBBB5A}" type="presParOf" srcId="{94B937DC-09C9-44C1-B5CD-672B392AC751}" destId="{0D08B484-5224-4168-82B3-7C55045D9BAD}" srcOrd="7" destOrd="0" presId="urn:microsoft.com/office/officeart/2005/8/layout/list1"/>
    <dgm:cxn modelId="{839C0804-01AB-4A77-A6BB-A388DE73E3C3}" type="presParOf" srcId="{94B937DC-09C9-44C1-B5CD-672B392AC751}" destId="{576051F5-4733-4ACA-9C15-6C316E49E7D5}" srcOrd="8" destOrd="0" presId="urn:microsoft.com/office/officeart/2005/8/layout/list1"/>
    <dgm:cxn modelId="{CE9FCB05-E42F-426D-9501-04D64E0111AA}" type="presParOf" srcId="{576051F5-4733-4ACA-9C15-6C316E49E7D5}" destId="{A0AD1C1D-1911-469B-BD9A-780256D680C2}" srcOrd="0" destOrd="0" presId="urn:microsoft.com/office/officeart/2005/8/layout/list1"/>
    <dgm:cxn modelId="{B96ECF0C-0C8E-4502-A5B7-0B604E154D88}" type="presParOf" srcId="{576051F5-4733-4ACA-9C15-6C316E49E7D5}" destId="{4F26FFBD-C70E-42CE-B277-7CB7DC189ABF}" srcOrd="1" destOrd="0" presId="urn:microsoft.com/office/officeart/2005/8/layout/list1"/>
    <dgm:cxn modelId="{B4A8FCC5-208C-4E59-B8A9-2DB71135B05D}" type="presParOf" srcId="{94B937DC-09C9-44C1-B5CD-672B392AC751}" destId="{34C889CB-C581-4FB7-9449-F480CF01BE79}" srcOrd="9" destOrd="0" presId="urn:microsoft.com/office/officeart/2005/8/layout/list1"/>
    <dgm:cxn modelId="{04C3BBB5-33E1-46DB-842A-08E7DB067577}" type="presParOf" srcId="{94B937DC-09C9-44C1-B5CD-672B392AC751}" destId="{87D84F2D-7249-47FC-813E-E4789C9CB6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A7D1E-6A4E-4F4F-A5B6-7E78544C080A}" type="doc">
      <dgm:prSet loTypeId="urn:microsoft.com/office/officeart/2005/8/layout/vList3#1" loCatId="picture" qsTypeId="urn:microsoft.com/office/officeart/2005/8/quickstyle/simple1" qsCatId="simple" csTypeId="urn:microsoft.com/office/officeart/2005/8/colors/accent0_2" csCatId="mainScheme" phldr="1"/>
      <dgm:spPr/>
    </dgm:pt>
    <dgm:pt modelId="{B9871900-7098-4919-986E-BF9EF1CFFE25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ขั้นสังเกต</a:t>
          </a:r>
          <a:endParaRPr lang="th-TH" dirty="0"/>
        </a:p>
      </dgm:t>
    </dgm:pt>
    <dgm:pt modelId="{FECF8488-7ED3-47D0-A00D-8369C1CF3BF8}" type="parTrans" cxnId="{812AD388-0E13-474E-B20C-F1B202A1B652}">
      <dgm:prSet/>
      <dgm:spPr/>
      <dgm:t>
        <a:bodyPr/>
        <a:lstStyle/>
        <a:p>
          <a:endParaRPr lang="th-TH"/>
        </a:p>
      </dgm:t>
    </dgm:pt>
    <dgm:pt modelId="{78DA7724-D65E-4162-8A07-E67FC02B30BD}" type="sibTrans" cxnId="{812AD388-0E13-474E-B20C-F1B202A1B652}">
      <dgm:prSet/>
      <dgm:spPr/>
      <dgm:t>
        <a:bodyPr/>
        <a:lstStyle/>
        <a:p>
          <a:endParaRPr lang="th-TH"/>
        </a:p>
      </dgm:t>
    </dgm:pt>
    <dgm:pt modelId="{2E279CDA-F302-4089-B1E0-0B0C22D9FF23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ขั้นทำตามแบบ</a:t>
          </a:r>
          <a:endParaRPr lang="th-TH" dirty="0"/>
        </a:p>
      </dgm:t>
    </dgm:pt>
    <dgm:pt modelId="{53D1824D-63E0-4151-8AE2-7237CD2487E9}" type="parTrans" cxnId="{75D65CBC-ED8D-4E04-A1ED-625DE7152AE0}">
      <dgm:prSet/>
      <dgm:spPr/>
      <dgm:t>
        <a:bodyPr/>
        <a:lstStyle/>
        <a:p>
          <a:endParaRPr lang="th-TH"/>
        </a:p>
      </dgm:t>
    </dgm:pt>
    <dgm:pt modelId="{FB81DE88-1044-4D5E-8058-8EBB4E0CC602}" type="sibTrans" cxnId="{75D65CBC-ED8D-4E04-A1ED-625DE7152AE0}">
      <dgm:prSet/>
      <dgm:spPr/>
      <dgm:t>
        <a:bodyPr/>
        <a:lstStyle/>
        <a:p>
          <a:endParaRPr lang="th-TH"/>
        </a:p>
      </dgm:t>
    </dgm:pt>
    <dgm:pt modelId="{C55D6DEE-CA02-423F-A4F1-767286DE8123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ขั้นให้ทำเองโดยไม่มีแบบ</a:t>
          </a:r>
          <a:endParaRPr lang="th-TH" dirty="0"/>
        </a:p>
      </dgm:t>
    </dgm:pt>
    <dgm:pt modelId="{24DC4A68-DECD-4937-B76D-8480269327DA}" type="parTrans" cxnId="{103BBBD1-552D-4E91-82E6-7C4B0C0D3226}">
      <dgm:prSet/>
      <dgm:spPr/>
      <dgm:t>
        <a:bodyPr/>
        <a:lstStyle/>
        <a:p>
          <a:endParaRPr lang="th-TH"/>
        </a:p>
      </dgm:t>
    </dgm:pt>
    <dgm:pt modelId="{29F19892-0A7A-462C-97AF-C0B6374808A5}" type="sibTrans" cxnId="{103BBBD1-552D-4E91-82E6-7C4B0C0D3226}">
      <dgm:prSet/>
      <dgm:spPr/>
      <dgm:t>
        <a:bodyPr/>
        <a:lstStyle/>
        <a:p>
          <a:endParaRPr lang="th-TH"/>
        </a:p>
      </dgm:t>
    </dgm:pt>
    <dgm:pt modelId="{5FD6742E-2FE2-4EA5-88AA-F24A0AEE15AE}">
      <dgm:prSet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ขั้นฝึกให้ชำนาญ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D021DA09-FA34-4878-AD48-73D53FBC116B}" type="parTrans" cxnId="{66A38A2E-13AC-47C6-9A44-0736C7A42843}">
      <dgm:prSet/>
      <dgm:spPr/>
      <dgm:t>
        <a:bodyPr/>
        <a:lstStyle/>
        <a:p>
          <a:endParaRPr lang="th-TH"/>
        </a:p>
      </dgm:t>
    </dgm:pt>
    <dgm:pt modelId="{5CAB910D-3ECE-4F5B-878F-74C265B83388}" type="sibTrans" cxnId="{66A38A2E-13AC-47C6-9A44-0736C7A42843}">
      <dgm:prSet/>
      <dgm:spPr/>
      <dgm:t>
        <a:bodyPr/>
        <a:lstStyle/>
        <a:p>
          <a:endParaRPr lang="th-TH"/>
        </a:p>
      </dgm:t>
    </dgm:pt>
    <dgm:pt modelId="{932A72C5-AB15-4BE6-AC88-DA0FFEB09A22}" type="pres">
      <dgm:prSet presAssocID="{A5AA7D1E-6A4E-4F4F-A5B6-7E78544C080A}" presName="linearFlow" presStyleCnt="0">
        <dgm:presLayoutVars>
          <dgm:dir/>
          <dgm:resizeHandles val="exact"/>
        </dgm:presLayoutVars>
      </dgm:prSet>
      <dgm:spPr/>
    </dgm:pt>
    <dgm:pt modelId="{EFAB7559-0635-4DDC-930B-41BAEDCE24F9}" type="pres">
      <dgm:prSet presAssocID="{B9871900-7098-4919-986E-BF9EF1CFFE25}" presName="composite" presStyleCnt="0"/>
      <dgm:spPr/>
    </dgm:pt>
    <dgm:pt modelId="{46395B11-9B6D-44B6-9DBB-555AF0DC6B67}" type="pres">
      <dgm:prSet presAssocID="{B9871900-7098-4919-986E-BF9EF1CFFE25}" presName="imgShp" presStyleLbl="fgImgPlace1" presStyleIdx="0" presStyleCnt="4"/>
      <dgm:spPr/>
    </dgm:pt>
    <dgm:pt modelId="{93288E22-E993-4568-86F6-FE20BED96002}" type="pres">
      <dgm:prSet presAssocID="{B9871900-7098-4919-986E-BF9EF1CFFE2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FD405B-DEFB-4C41-90FD-E1FB9E2DA4C6}" type="pres">
      <dgm:prSet presAssocID="{78DA7724-D65E-4162-8A07-E67FC02B30BD}" presName="spacing" presStyleCnt="0"/>
      <dgm:spPr/>
    </dgm:pt>
    <dgm:pt modelId="{6AB321F3-2794-4F3C-828E-CA5C42C28E0C}" type="pres">
      <dgm:prSet presAssocID="{2E279CDA-F302-4089-B1E0-0B0C22D9FF23}" presName="composite" presStyleCnt="0"/>
      <dgm:spPr/>
    </dgm:pt>
    <dgm:pt modelId="{0D405D06-572A-45E5-BCE8-16D5407A7FC3}" type="pres">
      <dgm:prSet presAssocID="{2E279CDA-F302-4089-B1E0-0B0C22D9FF23}" presName="imgShp" presStyleLbl="fgImgPlace1" presStyleIdx="1" presStyleCnt="4"/>
      <dgm:spPr/>
    </dgm:pt>
    <dgm:pt modelId="{5BE10285-D754-4936-903D-2EB6E83AAB31}" type="pres">
      <dgm:prSet presAssocID="{2E279CDA-F302-4089-B1E0-0B0C22D9FF2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5F1F034-83BA-4F49-BAED-62181774FF8E}" type="pres">
      <dgm:prSet presAssocID="{FB81DE88-1044-4D5E-8058-8EBB4E0CC602}" presName="spacing" presStyleCnt="0"/>
      <dgm:spPr/>
    </dgm:pt>
    <dgm:pt modelId="{71C0D719-566B-437F-9D3C-C0CA3AC1B56A}" type="pres">
      <dgm:prSet presAssocID="{C55D6DEE-CA02-423F-A4F1-767286DE8123}" presName="composite" presStyleCnt="0"/>
      <dgm:spPr/>
    </dgm:pt>
    <dgm:pt modelId="{514A8D09-4F84-488B-9D48-CFC7846B915D}" type="pres">
      <dgm:prSet presAssocID="{C55D6DEE-CA02-423F-A4F1-767286DE8123}" presName="imgShp" presStyleLbl="fgImgPlace1" presStyleIdx="2" presStyleCnt="4"/>
      <dgm:spPr/>
    </dgm:pt>
    <dgm:pt modelId="{557B9736-510A-424F-B5A5-D808C4C516A8}" type="pres">
      <dgm:prSet presAssocID="{C55D6DEE-CA02-423F-A4F1-767286DE812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8852D8-F2E3-4B85-9D09-1331B35BC62C}" type="pres">
      <dgm:prSet presAssocID="{29F19892-0A7A-462C-97AF-C0B6374808A5}" presName="spacing" presStyleCnt="0"/>
      <dgm:spPr/>
    </dgm:pt>
    <dgm:pt modelId="{538D665B-E282-4354-915A-725B9FC5674C}" type="pres">
      <dgm:prSet presAssocID="{5FD6742E-2FE2-4EA5-88AA-F24A0AEE15AE}" presName="composite" presStyleCnt="0"/>
      <dgm:spPr/>
    </dgm:pt>
    <dgm:pt modelId="{6E4934E3-387E-4F3B-B071-AC56F7181305}" type="pres">
      <dgm:prSet presAssocID="{5FD6742E-2FE2-4EA5-88AA-F24A0AEE15AE}" presName="imgShp" presStyleLbl="fgImgPlace1" presStyleIdx="3" presStyleCnt="4"/>
      <dgm:spPr/>
    </dgm:pt>
    <dgm:pt modelId="{522F3D81-ED9C-4420-B9DC-84574766BE9F}" type="pres">
      <dgm:prSet presAssocID="{5FD6742E-2FE2-4EA5-88AA-F24A0AEE15A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DE7757F-AE5E-4314-B505-2304835EE288}" type="presOf" srcId="{B9871900-7098-4919-986E-BF9EF1CFFE25}" destId="{93288E22-E993-4568-86F6-FE20BED96002}" srcOrd="0" destOrd="0" presId="urn:microsoft.com/office/officeart/2005/8/layout/vList3#1"/>
    <dgm:cxn modelId="{3928C825-DB68-4A40-A1D3-67E2D02ED679}" type="presOf" srcId="{C55D6DEE-CA02-423F-A4F1-767286DE8123}" destId="{557B9736-510A-424F-B5A5-D808C4C516A8}" srcOrd="0" destOrd="0" presId="urn:microsoft.com/office/officeart/2005/8/layout/vList3#1"/>
    <dgm:cxn modelId="{75D65CBC-ED8D-4E04-A1ED-625DE7152AE0}" srcId="{A5AA7D1E-6A4E-4F4F-A5B6-7E78544C080A}" destId="{2E279CDA-F302-4089-B1E0-0B0C22D9FF23}" srcOrd="1" destOrd="0" parTransId="{53D1824D-63E0-4151-8AE2-7237CD2487E9}" sibTransId="{FB81DE88-1044-4D5E-8058-8EBB4E0CC602}"/>
    <dgm:cxn modelId="{812AD388-0E13-474E-B20C-F1B202A1B652}" srcId="{A5AA7D1E-6A4E-4F4F-A5B6-7E78544C080A}" destId="{B9871900-7098-4919-986E-BF9EF1CFFE25}" srcOrd="0" destOrd="0" parTransId="{FECF8488-7ED3-47D0-A00D-8369C1CF3BF8}" sibTransId="{78DA7724-D65E-4162-8A07-E67FC02B30BD}"/>
    <dgm:cxn modelId="{A021E25E-3979-49F2-84D9-DA0A6B797180}" type="presOf" srcId="{2E279CDA-F302-4089-B1E0-0B0C22D9FF23}" destId="{5BE10285-D754-4936-903D-2EB6E83AAB31}" srcOrd="0" destOrd="0" presId="urn:microsoft.com/office/officeart/2005/8/layout/vList3#1"/>
    <dgm:cxn modelId="{103BBBD1-552D-4E91-82E6-7C4B0C0D3226}" srcId="{A5AA7D1E-6A4E-4F4F-A5B6-7E78544C080A}" destId="{C55D6DEE-CA02-423F-A4F1-767286DE8123}" srcOrd="2" destOrd="0" parTransId="{24DC4A68-DECD-4937-B76D-8480269327DA}" sibTransId="{29F19892-0A7A-462C-97AF-C0B6374808A5}"/>
    <dgm:cxn modelId="{66A38A2E-13AC-47C6-9A44-0736C7A42843}" srcId="{A5AA7D1E-6A4E-4F4F-A5B6-7E78544C080A}" destId="{5FD6742E-2FE2-4EA5-88AA-F24A0AEE15AE}" srcOrd="3" destOrd="0" parTransId="{D021DA09-FA34-4878-AD48-73D53FBC116B}" sibTransId="{5CAB910D-3ECE-4F5B-878F-74C265B83388}"/>
    <dgm:cxn modelId="{56C18AF0-223D-4DA6-A102-974778A90788}" type="presOf" srcId="{A5AA7D1E-6A4E-4F4F-A5B6-7E78544C080A}" destId="{932A72C5-AB15-4BE6-AC88-DA0FFEB09A22}" srcOrd="0" destOrd="0" presId="urn:microsoft.com/office/officeart/2005/8/layout/vList3#1"/>
    <dgm:cxn modelId="{3268BAED-4E68-40E7-BD7D-1E703DA7677D}" type="presOf" srcId="{5FD6742E-2FE2-4EA5-88AA-F24A0AEE15AE}" destId="{522F3D81-ED9C-4420-B9DC-84574766BE9F}" srcOrd="0" destOrd="0" presId="urn:microsoft.com/office/officeart/2005/8/layout/vList3#1"/>
    <dgm:cxn modelId="{12306F30-FD09-40F6-B234-BA01F7F7CA34}" type="presParOf" srcId="{932A72C5-AB15-4BE6-AC88-DA0FFEB09A22}" destId="{EFAB7559-0635-4DDC-930B-41BAEDCE24F9}" srcOrd="0" destOrd="0" presId="urn:microsoft.com/office/officeart/2005/8/layout/vList3#1"/>
    <dgm:cxn modelId="{7329EA3D-E7CB-4F80-9CD4-A50035160D33}" type="presParOf" srcId="{EFAB7559-0635-4DDC-930B-41BAEDCE24F9}" destId="{46395B11-9B6D-44B6-9DBB-555AF0DC6B67}" srcOrd="0" destOrd="0" presId="urn:microsoft.com/office/officeart/2005/8/layout/vList3#1"/>
    <dgm:cxn modelId="{94316DBC-8CB9-450A-A125-AF90C86CAB08}" type="presParOf" srcId="{EFAB7559-0635-4DDC-930B-41BAEDCE24F9}" destId="{93288E22-E993-4568-86F6-FE20BED96002}" srcOrd="1" destOrd="0" presId="urn:microsoft.com/office/officeart/2005/8/layout/vList3#1"/>
    <dgm:cxn modelId="{22DFD3B4-C3FF-401B-94DA-123E196C707C}" type="presParOf" srcId="{932A72C5-AB15-4BE6-AC88-DA0FFEB09A22}" destId="{49FD405B-DEFB-4C41-90FD-E1FB9E2DA4C6}" srcOrd="1" destOrd="0" presId="urn:microsoft.com/office/officeart/2005/8/layout/vList3#1"/>
    <dgm:cxn modelId="{B95EA588-C4C0-4724-AEAC-E38409A471C8}" type="presParOf" srcId="{932A72C5-AB15-4BE6-AC88-DA0FFEB09A22}" destId="{6AB321F3-2794-4F3C-828E-CA5C42C28E0C}" srcOrd="2" destOrd="0" presId="urn:microsoft.com/office/officeart/2005/8/layout/vList3#1"/>
    <dgm:cxn modelId="{A18377D4-38AD-4416-A14B-ACBAB11F822F}" type="presParOf" srcId="{6AB321F3-2794-4F3C-828E-CA5C42C28E0C}" destId="{0D405D06-572A-45E5-BCE8-16D5407A7FC3}" srcOrd="0" destOrd="0" presId="urn:microsoft.com/office/officeart/2005/8/layout/vList3#1"/>
    <dgm:cxn modelId="{3D6462C0-7872-4A65-9C15-8C3EF884B52E}" type="presParOf" srcId="{6AB321F3-2794-4F3C-828E-CA5C42C28E0C}" destId="{5BE10285-D754-4936-903D-2EB6E83AAB31}" srcOrd="1" destOrd="0" presId="urn:microsoft.com/office/officeart/2005/8/layout/vList3#1"/>
    <dgm:cxn modelId="{23F88945-9421-4242-9E6F-45BE364978F4}" type="presParOf" srcId="{932A72C5-AB15-4BE6-AC88-DA0FFEB09A22}" destId="{E5F1F034-83BA-4F49-BAED-62181774FF8E}" srcOrd="3" destOrd="0" presId="urn:microsoft.com/office/officeart/2005/8/layout/vList3#1"/>
    <dgm:cxn modelId="{AB8B6C81-692F-468E-995E-97C04D2D975C}" type="presParOf" srcId="{932A72C5-AB15-4BE6-AC88-DA0FFEB09A22}" destId="{71C0D719-566B-437F-9D3C-C0CA3AC1B56A}" srcOrd="4" destOrd="0" presId="urn:microsoft.com/office/officeart/2005/8/layout/vList3#1"/>
    <dgm:cxn modelId="{66940E52-B539-4D0B-A1F0-0EC4C7667758}" type="presParOf" srcId="{71C0D719-566B-437F-9D3C-C0CA3AC1B56A}" destId="{514A8D09-4F84-488B-9D48-CFC7846B915D}" srcOrd="0" destOrd="0" presId="urn:microsoft.com/office/officeart/2005/8/layout/vList3#1"/>
    <dgm:cxn modelId="{7DD5BE79-179E-4E07-8F79-702D27DBE48A}" type="presParOf" srcId="{71C0D719-566B-437F-9D3C-C0CA3AC1B56A}" destId="{557B9736-510A-424F-B5A5-D808C4C516A8}" srcOrd="1" destOrd="0" presId="urn:microsoft.com/office/officeart/2005/8/layout/vList3#1"/>
    <dgm:cxn modelId="{EA59E8B6-DD8E-48D5-988C-B2911BE59B9E}" type="presParOf" srcId="{932A72C5-AB15-4BE6-AC88-DA0FFEB09A22}" destId="{428852D8-F2E3-4B85-9D09-1331B35BC62C}" srcOrd="5" destOrd="0" presId="urn:microsoft.com/office/officeart/2005/8/layout/vList3#1"/>
    <dgm:cxn modelId="{F8FD0E55-5084-4BA6-87CB-62C12429E1DE}" type="presParOf" srcId="{932A72C5-AB15-4BE6-AC88-DA0FFEB09A22}" destId="{538D665B-E282-4354-915A-725B9FC5674C}" srcOrd="6" destOrd="0" presId="urn:microsoft.com/office/officeart/2005/8/layout/vList3#1"/>
    <dgm:cxn modelId="{FC724556-BF2E-464B-917F-635DAC047769}" type="presParOf" srcId="{538D665B-E282-4354-915A-725B9FC5674C}" destId="{6E4934E3-387E-4F3B-B071-AC56F7181305}" srcOrd="0" destOrd="0" presId="urn:microsoft.com/office/officeart/2005/8/layout/vList3#1"/>
    <dgm:cxn modelId="{E927A3BF-1B95-4354-8541-9DDE214D2201}" type="presParOf" srcId="{538D665B-E282-4354-915A-725B9FC5674C}" destId="{522F3D81-ED9C-4420-B9DC-84574766BE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B90B02-03EF-485E-BC9A-66387A37CD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B89C08D-A0CD-40E6-B2C3-4A19873A421D}">
      <dgm:prSet phldrT="[ข้อความ]" custT="1"/>
      <dgm:spPr>
        <a:solidFill>
          <a:srgbClr val="00B05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800" b="1" dirty="0" smtClean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ขั้นที่</a:t>
          </a:r>
          <a:r>
            <a:rPr lang="en-US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1 </a:t>
          </a:r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การสร้างประสบการณ์</a:t>
          </a:r>
        </a:p>
        <a:p>
          <a:pPr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dirty="0">
            <a:solidFill>
              <a:schemeClr val="tx1"/>
            </a:solidFill>
          </a:endParaRPr>
        </a:p>
      </dgm:t>
    </dgm:pt>
    <dgm:pt modelId="{AA8FC349-012C-4A75-BAD1-00E22C5C4501}" type="parTrans" cxnId="{DA494490-BDAE-437F-B78D-AE19D7791435}">
      <dgm:prSet/>
      <dgm:spPr/>
      <dgm:t>
        <a:bodyPr/>
        <a:lstStyle/>
        <a:p>
          <a:endParaRPr lang="th-TH"/>
        </a:p>
      </dgm:t>
    </dgm:pt>
    <dgm:pt modelId="{E7733FE6-9942-461A-B8D6-8F8BA0B8FC91}" type="sibTrans" cxnId="{DA494490-BDAE-437F-B78D-AE19D7791435}">
      <dgm:prSet/>
      <dgm:spPr/>
      <dgm:t>
        <a:bodyPr/>
        <a:lstStyle/>
        <a:p>
          <a:endParaRPr lang="th-TH"/>
        </a:p>
      </dgm:t>
    </dgm:pt>
    <dgm:pt modelId="{CC56FAD2-7205-4CCC-91E2-FAEB35ABA4EA}">
      <dgm:prSet phldrT="[ข้อความ]" custT="1"/>
      <dgm:spPr>
        <a:solidFill>
          <a:srgbClr val="C00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800" b="1" dirty="0" smtClean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ขั้นที่ </a:t>
          </a:r>
          <a:r>
            <a:rPr lang="en-US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2  </a:t>
          </a:r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การวิเคราะห์ประสบการณ์</a:t>
          </a:r>
        </a:p>
        <a:p>
          <a:pPr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dirty="0">
            <a:solidFill>
              <a:schemeClr val="tx1"/>
            </a:solidFill>
          </a:endParaRPr>
        </a:p>
      </dgm:t>
    </dgm:pt>
    <dgm:pt modelId="{A465C69B-E857-4A5F-AFF9-0529FAB3716F}" type="parTrans" cxnId="{66AF4479-572A-4104-906F-9867248C6DA7}">
      <dgm:prSet/>
      <dgm:spPr/>
      <dgm:t>
        <a:bodyPr/>
        <a:lstStyle/>
        <a:p>
          <a:endParaRPr lang="th-TH"/>
        </a:p>
      </dgm:t>
    </dgm:pt>
    <dgm:pt modelId="{A40A3944-1015-42C0-943C-A69BE051CC36}" type="sibTrans" cxnId="{66AF4479-572A-4104-906F-9867248C6DA7}">
      <dgm:prSet/>
      <dgm:spPr/>
      <dgm:t>
        <a:bodyPr/>
        <a:lstStyle/>
        <a:p>
          <a:endParaRPr lang="th-TH"/>
        </a:p>
      </dgm:t>
    </dgm:pt>
    <dgm:pt modelId="{228BB8CC-31DE-4BB8-802C-E9E1CE471CFD}">
      <dgm:prSet phldrT="[ข้อความ]" custT="1"/>
      <dgm:spPr>
        <a:solidFill>
          <a:srgbClr val="0070C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800" b="1" dirty="0" smtClean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ขั้นที่ </a:t>
          </a:r>
          <a:r>
            <a:rPr lang="en-US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3 </a:t>
          </a:r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การพัฒนาประสบการณ์</a:t>
          </a:r>
          <a:endParaRPr lang="en-GB" sz="2800" b="1" dirty="0" smtClean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  <a:p>
          <a:pPr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dirty="0">
            <a:solidFill>
              <a:schemeClr val="tx1"/>
            </a:solidFill>
          </a:endParaRPr>
        </a:p>
      </dgm:t>
    </dgm:pt>
    <dgm:pt modelId="{F8F9B05B-74B1-436B-B868-0717E66F5549}" type="parTrans" cxnId="{C06C2414-2F8A-4DEB-8208-A92CF0466C81}">
      <dgm:prSet/>
      <dgm:spPr/>
      <dgm:t>
        <a:bodyPr/>
        <a:lstStyle/>
        <a:p>
          <a:endParaRPr lang="th-TH"/>
        </a:p>
      </dgm:t>
    </dgm:pt>
    <dgm:pt modelId="{80C9DF59-E9EA-4892-AAF6-2DBF0381A85E}" type="sibTrans" cxnId="{C06C2414-2F8A-4DEB-8208-A92CF0466C81}">
      <dgm:prSet/>
      <dgm:spPr/>
      <dgm:t>
        <a:bodyPr/>
        <a:lstStyle/>
        <a:p>
          <a:endParaRPr lang="th-TH"/>
        </a:p>
      </dgm:t>
    </dgm:pt>
    <dgm:pt modelId="{68054ECC-517F-4C93-B448-C398687DB493}">
      <dgm:prSet/>
      <dgm:spPr/>
      <dgm:t>
        <a:bodyPr/>
        <a:lstStyle/>
        <a:p>
          <a:pPr algn="ctr"/>
          <a:r>
            <a:rPr lang="th-TH" dirty="0" smtClean="0">
              <a:latin typeface="Angsana New" pitchFamily="18" charset="-34"/>
              <a:cs typeface="Angsana New" pitchFamily="18" charset="-34"/>
            </a:rPr>
            <a:t>ขั้นที่๔การพัฒนาความรู้ความคิด</a:t>
          </a:r>
        </a:p>
      </dgm:t>
    </dgm:pt>
    <dgm:pt modelId="{C3CF7D8D-9840-4682-B339-CFCFBCCBEDDB}" type="parTrans" cxnId="{B5C1BC1C-AF25-4033-82B4-1C1B20A9B734}">
      <dgm:prSet/>
      <dgm:spPr/>
      <dgm:t>
        <a:bodyPr/>
        <a:lstStyle/>
        <a:p>
          <a:endParaRPr lang="th-TH"/>
        </a:p>
      </dgm:t>
    </dgm:pt>
    <dgm:pt modelId="{2155F27B-98D3-4CB5-9566-EC249B005A7C}" type="sibTrans" cxnId="{B5C1BC1C-AF25-4033-82B4-1C1B20A9B734}">
      <dgm:prSet/>
      <dgm:spPr/>
      <dgm:t>
        <a:bodyPr/>
        <a:lstStyle/>
        <a:p>
          <a:endParaRPr lang="th-TH"/>
        </a:p>
      </dgm:t>
    </dgm:pt>
    <dgm:pt modelId="{2574DCAB-3E38-4EB4-95E3-3FAF3395D383}" type="pres">
      <dgm:prSet presAssocID="{32B90B02-03EF-485E-BC9A-66387A37CD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DD1A2B81-BD1D-438C-8BFF-EDB0010E5553}" type="pres">
      <dgm:prSet presAssocID="{32B90B02-03EF-485E-BC9A-66387A37CDCE}" presName="Name1" presStyleCnt="0"/>
      <dgm:spPr/>
    </dgm:pt>
    <dgm:pt modelId="{0BC860DD-6BE3-4938-9F85-35C4BF49EFB3}" type="pres">
      <dgm:prSet presAssocID="{32B90B02-03EF-485E-BC9A-66387A37CDCE}" presName="cycle" presStyleCnt="0"/>
      <dgm:spPr/>
    </dgm:pt>
    <dgm:pt modelId="{C5181FDE-218F-4712-B4C1-72CF0C424F6C}" type="pres">
      <dgm:prSet presAssocID="{32B90B02-03EF-485E-BC9A-66387A37CDCE}" presName="srcNode" presStyleLbl="node1" presStyleIdx="0" presStyleCnt="4"/>
      <dgm:spPr/>
    </dgm:pt>
    <dgm:pt modelId="{141682DE-973B-4736-BD01-F3752D56C6BC}" type="pres">
      <dgm:prSet presAssocID="{32B90B02-03EF-485E-BC9A-66387A37CDCE}" presName="conn" presStyleLbl="parChTrans1D2" presStyleIdx="0" presStyleCnt="1"/>
      <dgm:spPr/>
      <dgm:t>
        <a:bodyPr/>
        <a:lstStyle/>
        <a:p>
          <a:endParaRPr lang="th-TH"/>
        </a:p>
      </dgm:t>
    </dgm:pt>
    <dgm:pt modelId="{4BC238D0-633C-4FB5-B751-A53A14C6890C}" type="pres">
      <dgm:prSet presAssocID="{32B90B02-03EF-485E-BC9A-66387A37CDCE}" presName="extraNode" presStyleLbl="node1" presStyleIdx="0" presStyleCnt="4"/>
      <dgm:spPr/>
    </dgm:pt>
    <dgm:pt modelId="{6883A974-087B-4739-B92D-8F7DBEF87E8E}" type="pres">
      <dgm:prSet presAssocID="{32B90B02-03EF-485E-BC9A-66387A37CDCE}" presName="dstNode" presStyleLbl="node1" presStyleIdx="0" presStyleCnt="4"/>
      <dgm:spPr/>
    </dgm:pt>
    <dgm:pt modelId="{B545750F-A408-4C8A-A830-76F71CE3B99A}" type="pres">
      <dgm:prSet presAssocID="{6B89C08D-A0CD-40E6-B2C3-4A19873A421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D55FA5-167B-4998-9667-3CEC7C726B61}" type="pres">
      <dgm:prSet presAssocID="{6B89C08D-A0CD-40E6-B2C3-4A19873A421D}" presName="accent_1" presStyleCnt="0"/>
      <dgm:spPr/>
    </dgm:pt>
    <dgm:pt modelId="{2F369FD7-8F2D-40FC-ADEA-7DE4575A71A1}" type="pres">
      <dgm:prSet presAssocID="{6B89C08D-A0CD-40E6-B2C3-4A19873A421D}" presName="accentRepeatNode" presStyleLbl="solidFgAcc1" presStyleIdx="0" presStyleCnt="4"/>
      <dgm:spPr>
        <a:solidFill>
          <a:srgbClr val="FFFF00"/>
        </a:solidFill>
      </dgm:spPr>
    </dgm:pt>
    <dgm:pt modelId="{B16EA69F-6F82-4AF6-89A9-FB9F06DA4BC5}" type="pres">
      <dgm:prSet presAssocID="{CC56FAD2-7205-4CCC-91E2-FAEB35ABA4E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5796DC-E41E-44A3-8E06-6462C1B71D1B}" type="pres">
      <dgm:prSet presAssocID="{CC56FAD2-7205-4CCC-91E2-FAEB35ABA4EA}" presName="accent_2" presStyleCnt="0"/>
      <dgm:spPr/>
    </dgm:pt>
    <dgm:pt modelId="{8AE0C567-26A4-42C9-BB55-D655906AA241}" type="pres">
      <dgm:prSet presAssocID="{CC56FAD2-7205-4CCC-91E2-FAEB35ABA4EA}" presName="accentRepeatNode" presStyleLbl="solidFgAcc1" presStyleIdx="1" presStyleCnt="4"/>
      <dgm:spPr>
        <a:solidFill>
          <a:srgbClr val="D60093"/>
        </a:solidFill>
      </dgm:spPr>
    </dgm:pt>
    <dgm:pt modelId="{60B92752-8FBE-4AED-980C-70B54756BBF2}" type="pres">
      <dgm:prSet presAssocID="{228BB8CC-31DE-4BB8-802C-E9E1CE471CF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53039D-5D52-46C4-88E5-24D65B2FEF1B}" type="pres">
      <dgm:prSet presAssocID="{228BB8CC-31DE-4BB8-802C-E9E1CE471CFD}" presName="accent_3" presStyleCnt="0"/>
      <dgm:spPr/>
    </dgm:pt>
    <dgm:pt modelId="{29E0DA3F-777E-422E-A017-33F47FEB8626}" type="pres">
      <dgm:prSet presAssocID="{228BB8CC-31DE-4BB8-802C-E9E1CE471CFD}" presName="accentRepeatNode" presStyleLbl="solidFgAcc1" presStyleIdx="2" presStyleCnt="4"/>
      <dgm:spPr>
        <a:solidFill>
          <a:srgbClr val="002060"/>
        </a:solidFill>
      </dgm:spPr>
    </dgm:pt>
    <dgm:pt modelId="{0FED171C-343F-444A-9511-873F12EB0B9C}" type="pres">
      <dgm:prSet presAssocID="{68054ECC-517F-4C93-B448-C398687DB49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B28D23-91FB-43D7-8B7A-E5F450DEC9A4}" type="pres">
      <dgm:prSet presAssocID="{68054ECC-517F-4C93-B448-C398687DB493}" presName="accent_4" presStyleCnt="0"/>
      <dgm:spPr/>
    </dgm:pt>
    <dgm:pt modelId="{FB2DA8B3-6A02-42A8-8226-4CA3FC47A74F}" type="pres">
      <dgm:prSet presAssocID="{68054ECC-517F-4C93-B448-C398687DB493}" presName="accentRepeatNode" presStyleLbl="solidFgAcc1" presStyleIdx="3" presStyleCnt="4"/>
      <dgm:spPr/>
    </dgm:pt>
  </dgm:ptLst>
  <dgm:cxnLst>
    <dgm:cxn modelId="{66AF4479-572A-4104-906F-9867248C6DA7}" srcId="{32B90B02-03EF-485E-BC9A-66387A37CDCE}" destId="{CC56FAD2-7205-4CCC-91E2-FAEB35ABA4EA}" srcOrd="1" destOrd="0" parTransId="{A465C69B-E857-4A5F-AFF9-0529FAB3716F}" sibTransId="{A40A3944-1015-42C0-943C-A69BE051CC36}"/>
    <dgm:cxn modelId="{DA494490-BDAE-437F-B78D-AE19D7791435}" srcId="{32B90B02-03EF-485E-BC9A-66387A37CDCE}" destId="{6B89C08D-A0CD-40E6-B2C3-4A19873A421D}" srcOrd="0" destOrd="0" parTransId="{AA8FC349-012C-4A75-BAD1-00E22C5C4501}" sibTransId="{E7733FE6-9942-461A-B8D6-8F8BA0B8FC91}"/>
    <dgm:cxn modelId="{B8481BDE-F9B8-4F74-A311-B67008CB681A}" type="presOf" srcId="{6B89C08D-A0CD-40E6-B2C3-4A19873A421D}" destId="{B545750F-A408-4C8A-A830-76F71CE3B99A}" srcOrd="0" destOrd="0" presId="urn:microsoft.com/office/officeart/2008/layout/VerticalCurvedList"/>
    <dgm:cxn modelId="{A3484B25-598D-4329-8532-C95A8790CE77}" type="presOf" srcId="{228BB8CC-31DE-4BB8-802C-E9E1CE471CFD}" destId="{60B92752-8FBE-4AED-980C-70B54756BBF2}" srcOrd="0" destOrd="0" presId="urn:microsoft.com/office/officeart/2008/layout/VerticalCurvedList"/>
    <dgm:cxn modelId="{C83BED73-81E5-4125-B7F4-54897B834FFC}" type="presOf" srcId="{CC56FAD2-7205-4CCC-91E2-FAEB35ABA4EA}" destId="{B16EA69F-6F82-4AF6-89A9-FB9F06DA4BC5}" srcOrd="0" destOrd="0" presId="urn:microsoft.com/office/officeart/2008/layout/VerticalCurvedList"/>
    <dgm:cxn modelId="{C06C2414-2F8A-4DEB-8208-A92CF0466C81}" srcId="{32B90B02-03EF-485E-BC9A-66387A37CDCE}" destId="{228BB8CC-31DE-4BB8-802C-E9E1CE471CFD}" srcOrd="2" destOrd="0" parTransId="{F8F9B05B-74B1-436B-B868-0717E66F5549}" sibTransId="{80C9DF59-E9EA-4892-AAF6-2DBF0381A85E}"/>
    <dgm:cxn modelId="{35FAED10-A316-470C-A1F5-D255973C4BE2}" type="presOf" srcId="{E7733FE6-9942-461A-B8D6-8F8BA0B8FC91}" destId="{141682DE-973B-4736-BD01-F3752D56C6BC}" srcOrd="0" destOrd="0" presId="urn:microsoft.com/office/officeart/2008/layout/VerticalCurvedList"/>
    <dgm:cxn modelId="{F4B844FB-4256-461D-88B7-DC4DDA764AD1}" type="presOf" srcId="{32B90B02-03EF-485E-BC9A-66387A37CDCE}" destId="{2574DCAB-3E38-4EB4-95E3-3FAF3395D383}" srcOrd="0" destOrd="0" presId="urn:microsoft.com/office/officeart/2008/layout/VerticalCurvedList"/>
    <dgm:cxn modelId="{B5C1BC1C-AF25-4033-82B4-1C1B20A9B734}" srcId="{32B90B02-03EF-485E-BC9A-66387A37CDCE}" destId="{68054ECC-517F-4C93-B448-C398687DB493}" srcOrd="3" destOrd="0" parTransId="{C3CF7D8D-9840-4682-B339-CFCFBCCBEDDB}" sibTransId="{2155F27B-98D3-4CB5-9566-EC249B005A7C}"/>
    <dgm:cxn modelId="{7C1A180C-5BEC-41BF-BA87-58DB78E9FD38}" type="presOf" srcId="{68054ECC-517F-4C93-B448-C398687DB493}" destId="{0FED171C-343F-444A-9511-873F12EB0B9C}" srcOrd="0" destOrd="0" presId="urn:microsoft.com/office/officeart/2008/layout/VerticalCurvedList"/>
    <dgm:cxn modelId="{87276233-2CAC-447B-AF46-CCB820005F28}" type="presParOf" srcId="{2574DCAB-3E38-4EB4-95E3-3FAF3395D383}" destId="{DD1A2B81-BD1D-438C-8BFF-EDB0010E5553}" srcOrd="0" destOrd="0" presId="urn:microsoft.com/office/officeart/2008/layout/VerticalCurvedList"/>
    <dgm:cxn modelId="{74ACA608-FE9F-45B5-9FC6-26CB3C7CE9B6}" type="presParOf" srcId="{DD1A2B81-BD1D-438C-8BFF-EDB0010E5553}" destId="{0BC860DD-6BE3-4938-9F85-35C4BF49EFB3}" srcOrd="0" destOrd="0" presId="urn:microsoft.com/office/officeart/2008/layout/VerticalCurvedList"/>
    <dgm:cxn modelId="{3FB263FD-5718-4B19-BB45-CE75144C77D5}" type="presParOf" srcId="{0BC860DD-6BE3-4938-9F85-35C4BF49EFB3}" destId="{C5181FDE-218F-4712-B4C1-72CF0C424F6C}" srcOrd="0" destOrd="0" presId="urn:microsoft.com/office/officeart/2008/layout/VerticalCurvedList"/>
    <dgm:cxn modelId="{B13EF550-44B7-4544-AEE1-B0D7544EAF4A}" type="presParOf" srcId="{0BC860DD-6BE3-4938-9F85-35C4BF49EFB3}" destId="{141682DE-973B-4736-BD01-F3752D56C6BC}" srcOrd="1" destOrd="0" presId="urn:microsoft.com/office/officeart/2008/layout/VerticalCurvedList"/>
    <dgm:cxn modelId="{2FB0363B-F0B6-4743-AF1E-4E95EC35AABF}" type="presParOf" srcId="{0BC860DD-6BE3-4938-9F85-35C4BF49EFB3}" destId="{4BC238D0-633C-4FB5-B751-A53A14C6890C}" srcOrd="2" destOrd="0" presId="urn:microsoft.com/office/officeart/2008/layout/VerticalCurvedList"/>
    <dgm:cxn modelId="{6F91D65F-EC6C-429E-B395-B559311BD9B8}" type="presParOf" srcId="{0BC860DD-6BE3-4938-9F85-35C4BF49EFB3}" destId="{6883A974-087B-4739-B92D-8F7DBEF87E8E}" srcOrd="3" destOrd="0" presId="urn:microsoft.com/office/officeart/2008/layout/VerticalCurvedList"/>
    <dgm:cxn modelId="{27FA24F6-FB86-4FE9-BB30-8828A7CCADFB}" type="presParOf" srcId="{DD1A2B81-BD1D-438C-8BFF-EDB0010E5553}" destId="{B545750F-A408-4C8A-A830-76F71CE3B99A}" srcOrd="1" destOrd="0" presId="urn:microsoft.com/office/officeart/2008/layout/VerticalCurvedList"/>
    <dgm:cxn modelId="{C65936B2-0009-4E45-860B-A9201150D1E7}" type="presParOf" srcId="{DD1A2B81-BD1D-438C-8BFF-EDB0010E5553}" destId="{0FD55FA5-167B-4998-9667-3CEC7C726B61}" srcOrd="2" destOrd="0" presId="urn:microsoft.com/office/officeart/2008/layout/VerticalCurvedList"/>
    <dgm:cxn modelId="{45776913-ADB0-4F8B-BC6F-B0D02DD786AD}" type="presParOf" srcId="{0FD55FA5-167B-4998-9667-3CEC7C726B61}" destId="{2F369FD7-8F2D-40FC-ADEA-7DE4575A71A1}" srcOrd="0" destOrd="0" presId="urn:microsoft.com/office/officeart/2008/layout/VerticalCurvedList"/>
    <dgm:cxn modelId="{BCCA60C3-5234-4C41-A275-345E3C8E0472}" type="presParOf" srcId="{DD1A2B81-BD1D-438C-8BFF-EDB0010E5553}" destId="{B16EA69F-6F82-4AF6-89A9-FB9F06DA4BC5}" srcOrd="3" destOrd="0" presId="urn:microsoft.com/office/officeart/2008/layout/VerticalCurvedList"/>
    <dgm:cxn modelId="{B353AF75-8392-43D1-AA65-7B2CB3419DC5}" type="presParOf" srcId="{DD1A2B81-BD1D-438C-8BFF-EDB0010E5553}" destId="{265796DC-E41E-44A3-8E06-6462C1B71D1B}" srcOrd="4" destOrd="0" presId="urn:microsoft.com/office/officeart/2008/layout/VerticalCurvedList"/>
    <dgm:cxn modelId="{7ADF810A-1D82-43E0-A5A0-0BB29824B197}" type="presParOf" srcId="{265796DC-E41E-44A3-8E06-6462C1B71D1B}" destId="{8AE0C567-26A4-42C9-BB55-D655906AA241}" srcOrd="0" destOrd="0" presId="urn:microsoft.com/office/officeart/2008/layout/VerticalCurvedList"/>
    <dgm:cxn modelId="{B7602E30-E0E3-4410-958A-94EEA1BA36DB}" type="presParOf" srcId="{DD1A2B81-BD1D-438C-8BFF-EDB0010E5553}" destId="{60B92752-8FBE-4AED-980C-70B54756BBF2}" srcOrd="5" destOrd="0" presId="urn:microsoft.com/office/officeart/2008/layout/VerticalCurvedList"/>
    <dgm:cxn modelId="{07A68257-8B87-47F3-A163-961C1DBD940E}" type="presParOf" srcId="{DD1A2B81-BD1D-438C-8BFF-EDB0010E5553}" destId="{1D53039D-5D52-46C4-88E5-24D65B2FEF1B}" srcOrd="6" destOrd="0" presId="urn:microsoft.com/office/officeart/2008/layout/VerticalCurvedList"/>
    <dgm:cxn modelId="{BE2F5B24-F899-4E1F-96F7-AD66FC80439D}" type="presParOf" srcId="{1D53039D-5D52-46C4-88E5-24D65B2FEF1B}" destId="{29E0DA3F-777E-422E-A017-33F47FEB8626}" srcOrd="0" destOrd="0" presId="urn:microsoft.com/office/officeart/2008/layout/VerticalCurvedList"/>
    <dgm:cxn modelId="{EB9A3BA7-815E-478D-9840-367AAD800B77}" type="presParOf" srcId="{DD1A2B81-BD1D-438C-8BFF-EDB0010E5553}" destId="{0FED171C-343F-444A-9511-873F12EB0B9C}" srcOrd="7" destOrd="0" presId="urn:microsoft.com/office/officeart/2008/layout/VerticalCurvedList"/>
    <dgm:cxn modelId="{BF8C5469-F02F-4988-8DE0-85CFB9493256}" type="presParOf" srcId="{DD1A2B81-BD1D-438C-8BFF-EDB0010E5553}" destId="{BFB28D23-91FB-43D7-8B7A-E5F450DEC9A4}" srcOrd="8" destOrd="0" presId="urn:microsoft.com/office/officeart/2008/layout/VerticalCurvedList"/>
    <dgm:cxn modelId="{467153F5-4E77-4596-BC84-99DB2206E631}" type="presParOf" srcId="{BFB28D23-91FB-43D7-8B7A-E5F450DEC9A4}" destId="{FB2DA8B3-6A02-42A8-8226-4CA3FC47A7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A0954B-B646-4B4E-867C-8A5B4A173E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4C74A30-D9EE-4E77-B1C3-A6E571B24615}">
      <dgm:prSet phldrT="[ข้อความ]" custT="1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dirty="0" smtClean="0">
            <a:latin typeface="Angsana New" pitchFamily="18" charset="-34"/>
            <a:cs typeface="Angsana New" pitchFamily="18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ขั้นที่</a:t>
          </a:r>
          <a:r>
            <a:rPr lang="en-US" sz="2400" b="1" dirty="0" smtClean="0">
              <a:latin typeface="Angsana New" pitchFamily="18" charset="-34"/>
              <a:cs typeface="Angsana New" pitchFamily="18" charset="-34"/>
            </a:rPr>
            <a:t> 5</a:t>
          </a: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 การปฏิบัติตามแนวคิดที่เรียนรู้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dirty="0"/>
        </a:p>
      </dgm:t>
    </dgm:pt>
    <dgm:pt modelId="{A7FE687F-D35E-4FB0-887B-CCE4D4E9DAB2}" type="parTrans" cxnId="{DE2A2757-59F7-44AC-835E-8B373FD9C565}">
      <dgm:prSet/>
      <dgm:spPr/>
      <dgm:t>
        <a:bodyPr/>
        <a:lstStyle/>
        <a:p>
          <a:endParaRPr lang="th-TH"/>
        </a:p>
      </dgm:t>
    </dgm:pt>
    <dgm:pt modelId="{F34E9D02-99E5-4CE3-B826-D2D01B6C42CA}" type="sibTrans" cxnId="{DE2A2757-59F7-44AC-835E-8B373FD9C565}">
      <dgm:prSet/>
      <dgm:spPr/>
      <dgm:t>
        <a:bodyPr/>
        <a:lstStyle/>
        <a:p>
          <a:endParaRPr lang="th-TH"/>
        </a:p>
      </dgm:t>
    </dgm:pt>
    <dgm:pt modelId="{F12FD0A9-1406-4DCE-9BA1-840273F6D9DA}">
      <dgm:prSet phldrT="[ข้อความ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dirty="0" smtClean="0">
            <a:latin typeface="Angsana New" pitchFamily="18" charset="-34"/>
            <a:cs typeface="Angsana New" pitchFamily="18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ขั้นที่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6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การสร้างสรรค์ชิ้นงานของตนเอง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/>
        </a:p>
      </dgm:t>
    </dgm:pt>
    <dgm:pt modelId="{64D92ACB-7811-493A-ADE9-9DAB2D82591A}" type="parTrans" cxnId="{E439B393-1FC5-4E9C-9E77-478913A39B1C}">
      <dgm:prSet/>
      <dgm:spPr/>
      <dgm:t>
        <a:bodyPr/>
        <a:lstStyle/>
        <a:p>
          <a:endParaRPr lang="th-TH"/>
        </a:p>
      </dgm:t>
    </dgm:pt>
    <dgm:pt modelId="{19D22425-32AE-4972-B4C7-71942BEFB316}" type="sibTrans" cxnId="{E439B393-1FC5-4E9C-9E77-478913A39B1C}">
      <dgm:prSet/>
      <dgm:spPr/>
      <dgm:t>
        <a:bodyPr/>
        <a:lstStyle/>
        <a:p>
          <a:endParaRPr lang="th-TH"/>
        </a:p>
      </dgm:t>
    </dgm:pt>
    <dgm:pt modelId="{56E81A58-0677-4542-B41B-E1AB8EE6519A}">
      <dgm:prSet phldrT="[ข้อความ]" custT="1"/>
      <dgm:spPr>
        <a:solidFill>
          <a:srgbClr val="D6009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dirty="0" smtClean="0">
            <a:latin typeface="Angsana New" pitchFamily="18" charset="-34"/>
            <a:cs typeface="Angsana New" pitchFamily="18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ขั้นที่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7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การวิเคราะห์ผลงานและแนวทางในการนำไปประยุกต์ใช้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/>
        </a:p>
      </dgm:t>
    </dgm:pt>
    <dgm:pt modelId="{B88A94B2-C75A-4D81-8DE4-ED47EE42499D}" type="parTrans" cxnId="{9CE91B61-AF4C-4E1F-901C-89A99E5754D1}">
      <dgm:prSet/>
      <dgm:spPr/>
      <dgm:t>
        <a:bodyPr/>
        <a:lstStyle/>
        <a:p>
          <a:endParaRPr lang="th-TH"/>
        </a:p>
      </dgm:t>
    </dgm:pt>
    <dgm:pt modelId="{AB02BDDD-0A7F-4445-8C1F-BCE636EF7774}" type="sibTrans" cxnId="{9CE91B61-AF4C-4E1F-901C-89A99E5754D1}">
      <dgm:prSet/>
      <dgm:spPr/>
      <dgm:t>
        <a:bodyPr/>
        <a:lstStyle/>
        <a:p>
          <a:endParaRPr lang="th-TH"/>
        </a:p>
      </dgm:t>
    </dgm:pt>
    <dgm:pt modelId="{F1F7CB41-916B-4026-9CAD-DAA9038E9658}">
      <dgm:prSet custT="1"/>
      <dgm:spPr>
        <a:solidFill>
          <a:srgbClr val="00B050"/>
        </a:solidFill>
      </dgm:spPr>
      <dgm:t>
        <a:bodyPr/>
        <a:lstStyle/>
        <a:p>
          <a:pPr>
            <a:buNone/>
          </a:pPr>
          <a:r>
            <a:rPr lang="th-TH" sz="2400" dirty="0" smtClean="0">
              <a:latin typeface="Angsana New" pitchFamily="18" charset="-34"/>
              <a:cs typeface="Angsana New" pitchFamily="18" charset="-34"/>
            </a:rPr>
            <a:t> </a:t>
          </a:r>
          <a:endParaRPr lang="en-US" sz="2400" dirty="0" smtClean="0">
            <a:latin typeface="Angsana New" pitchFamily="18" charset="-34"/>
            <a:cs typeface="Angsana New" pitchFamily="18" charset="-34"/>
          </a:endParaRPr>
        </a:p>
        <a:p>
          <a:pPr>
            <a:buNone/>
          </a:pPr>
          <a:endParaRPr lang="th-TH" sz="2400" dirty="0" smtClean="0">
            <a:latin typeface="Angsana New" pitchFamily="18" charset="-34"/>
            <a:cs typeface="Angsana New" pitchFamily="18" charset="-34"/>
          </a:endParaRPr>
        </a:p>
        <a:p>
          <a:pPr>
            <a:buNone/>
          </a:pP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ขั้นที่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8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การแลกเปลี่ยนความรู้ความคิด</a:t>
          </a:r>
        </a:p>
        <a:p>
          <a:pPr>
            <a:buNone/>
          </a:pPr>
          <a:endParaRPr lang="th-TH" sz="2400" dirty="0" smtClean="0">
            <a:latin typeface="Angsana New" pitchFamily="18" charset="-34"/>
            <a:cs typeface="Angsana New" pitchFamily="18" charset="-34"/>
          </a:endParaRPr>
        </a:p>
        <a:p>
          <a:endParaRPr lang="th-TH" sz="2400" dirty="0"/>
        </a:p>
      </dgm:t>
    </dgm:pt>
    <dgm:pt modelId="{4E44D38E-0C4F-417B-9E9C-FD65AE7BD283}" type="parTrans" cxnId="{DE681DC2-4E26-4719-8147-5DE9EA2803C9}">
      <dgm:prSet/>
      <dgm:spPr/>
      <dgm:t>
        <a:bodyPr/>
        <a:lstStyle/>
        <a:p>
          <a:endParaRPr lang="th-TH"/>
        </a:p>
      </dgm:t>
    </dgm:pt>
    <dgm:pt modelId="{0E47D3EA-956E-4599-9BBC-92F7E15FDB38}" type="sibTrans" cxnId="{DE681DC2-4E26-4719-8147-5DE9EA2803C9}">
      <dgm:prSet/>
      <dgm:spPr/>
      <dgm:t>
        <a:bodyPr/>
        <a:lstStyle/>
        <a:p>
          <a:endParaRPr lang="th-TH"/>
        </a:p>
      </dgm:t>
    </dgm:pt>
    <dgm:pt modelId="{8EF42990-4D8E-4D8D-B46C-B2FCD54589EA}" type="pres">
      <dgm:prSet presAssocID="{2CA0954B-B646-4B4E-867C-8A5B4A173E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94F8DB7E-2123-4DE8-AE04-8008AD8F4858}" type="pres">
      <dgm:prSet presAssocID="{2CA0954B-B646-4B4E-867C-8A5B4A173EE5}" presName="Name1" presStyleCnt="0"/>
      <dgm:spPr/>
    </dgm:pt>
    <dgm:pt modelId="{6826397D-7BE0-4D8A-B0D9-BF164B341CB1}" type="pres">
      <dgm:prSet presAssocID="{2CA0954B-B646-4B4E-867C-8A5B4A173EE5}" presName="cycle" presStyleCnt="0"/>
      <dgm:spPr/>
    </dgm:pt>
    <dgm:pt modelId="{BAB45349-33B3-4486-AEEE-FC797F88EDE5}" type="pres">
      <dgm:prSet presAssocID="{2CA0954B-B646-4B4E-867C-8A5B4A173EE5}" presName="srcNode" presStyleLbl="node1" presStyleIdx="0" presStyleCnt="4"/>
      <dgm:spPr/>
    </dgm:pt>
    <dgm:pt modelId="{742D830B-0315-4612-A16C-EA0E487E0F68}" type="pres">
      <dgm:prSet presAssocID="{2CA0954B-B646-4B4E-867C-8A5B4A173EE5}" presName="conn" presStyleLbl="parChTrans1D2" presStyleIdx="0" presStyleCnt="1"/>
      <dgm:spPr/>
      <dgm:t>
        <a:bodyPr/>
        <a:lstStyle/>
        <a:p>
          <a:endParaRPr lang="th-TH"/>
        </a:p>
      </dgm:t>
    </dgm:pt>
    <dgm:pt modelId="{F0C10ABF-E1B1-4D46-B6C7-53C36FA22DB0}" type="pres">
      <dgm:prSet presAssocID="{2CA0954B-B646-4B4E-867C-8A5B4A173EE5}" presName="extraNode" presStyleLbl="node1" presStyleIdx="0" presStyleCnt="4"/>
      <dgm:spPr/>
    </dgm:pt>
    <dgm:pt modelId="{36C1D619-EFDC-4062-BD2F-5443F6A89D33}" type="pres">
      <dgm:prSet presAssocID="{2CA0954B-B646-4B4E-867C-8A5B4A173EE5}" presName="dstNode" presStyleLbl="node1" presStyleIdx="0" presStyleCnt="4"/>
      <dgm:spPr/>
    </dgm:pt>
    <dgm:pt modelId="{3D0169AA-EB6F-478E-A7EB-90AB9670203D}" type="pres">
      <dgm:prSet presAssocID="{A4C74A30-D9EE-4E77-B1C3-A6E571B2461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FE3F6E-2882-4D16-96FA-B3BC803DF9F7}" type="pres">
      <dgm:prSet presAssocID="{A4C74A30-D9EE-4E77-B1C3-A6E571B24615}" presName="accent_1" presStyleCnt="0"/>
      <dgm:spPr/>
    </dgm:pt>
    <dgm:pt modelId="{FE44B1F3-5AA9-4428-816B-8E9B015512E1}" type="pres">
      <dgm:prSet presAssocID="{A4C74A30-D9EE-4E77-B1C3-A6E571B24615}" presName="accentRepeatNode" presStyleLbl="solidFgAcc1" presStyleIdx="0" presStyleCnt="4"/>
      <dgm:spPr/>
    </dgm:pt>
    <dgm:pt modelId="{658857D4-FE36-404A-8506-3910BF31DF44}" type="pres">
      <dgm:prSet presAssocID="{F12FD0A9-1406-4DCE-9BA1-840273F6D9DA}" presName="text_2" presStyleLbl="node1" presStyleIdx="1" presStyleCnt="4" custLinFactNeighborX="-54" custLinFactNeighborY="983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683496-0CAD-4253-A2EF-299F7011C05E}" type="pres">
      <dgm:prSet presAssocID="{F12FD0A9-1406-4DCE-9BA1-840273F6D9DA}" presName="accent_2" presStyleCnt="0"/>
      <dgm:spPr/>
    </dgm:pt>
    <dgm:pt modelId="{1529D44A-586D-40CC-AB28-CE11A5FEC8F9}" type="pres">
      <dgm:prSet presAssocID="{F12FD0A9-1406-4DCE-9BA1-840273F6D9DA}" presName="accentRepeatNode" presStyleLbl="solidFgAcc1" presStyleIdx="1" presStyleCnt="4"/>
      <dgm:spPr/>
    </dgm:pt>
    <dgm:pt modelId="{3661E428-6BE3-4700-913B-1BB32FD12956}" type="pres">
      <dgm:prSet presAssocID="{56E81A58-0677-4542-B41B-E1AB8EE6519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E8AFFB-A5AD-4DFB-855F-73F52BD935CD}" type="pres">
      <dgm:prSet presAssocID="{56E81A58-0677-4542-B41B-E1AB8EE6519A}" presName="accent_3" presStyleCnt="0"/>
      <dgm:spPr/>
    </dgm:pt>
    <dgm:pt modelId="{A5BEF318-056D-4203-8A2E-F90B0DE1B2B5}" type="pres">
      <dgm:prSet presAssocID="{56E81A58-0677-4542-B41B-E1AB8EE6519A}" presName="accentRepeatNode" presStyleLbl="solidFgAcc1" presStyleIdx="2" presStyleCnt="4"/>
      <dgm:spPr/>
    </dgm:pt>
    <dgm:pt modelId="{E8C74D16-CBA0-4289-84E9-E92FD4C7E254}" type="pres">
      <dgm:prSet presAssocID="{F1F7CB41-916B-4026-9CAD-DAA9038E965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DB4A38-3122-4B64-AC4A-E54A439933D8}" type="pres">
      <dgm:prSet presAssocID="{F1F7CB41-916B-4026-9CAD-DAA9038E9658}" presName="accent_4" presStyleCnt="0"/>
      <dgm:spPr/>
    </dgm:pt>
    <dgm:pt modelId="{1296C6C0-8A60-4405-A0B4-FF75FEEB8E53}" type="pres">
      <dgm:prSet presAssocID="{F1F7CB41-916B-4026-9CAD-DAA9038E9658}" presName="accentRepeatNode" presStyleLbl="solidFgAcc1" presStyleIdx="3" presStyleCnt="4"/>
      <dgm:spPr/>
    </dgm:pt>
  </dgm:ptLst>
  <dgm:cxnLst>
    <dgm:cxn modelId="{DE681DC2-4E26-4719-8147-5DE9EA2803C9}" srcId="{2CA0954B-B646-4B4E-867C-8A5B4A173EE5}" destId="{F1F7CB41-916B-4026-9CAD-DAA9038E9658}" srcOrd="3" destOrd="0" parTransId="{4E44D38E-0C4F-417B-9E9C-FD65AE7BD283}" sibTransId="{0E47D3EA-956E-4599-9BBC-92F7E15FDB38}"/>
    <dgm:cxn modelId="{9CE91B61-AF4C-4E1F-901C-89A99E5754D1}" srcId="{2CA0954B-B646-4B4E-867C-8A5B4A173EE5}" destId="{56E81A58-0677-4542-B41B-E1AB8EE6519A}" srcOrd="2" destOrd="0" parTransId="{B88A94B2-C75A-4D81-8DE4-ED47EE42499D}" sibTransId="{AB02BDDD-0A7F-4445-8C1F-BCE636EF7774}"/>
    <dgm:cxn modelId="{E439B393-1FC5-4E9C-9E77-478913A39B1C}" srcId="{2CA0954B-B646-4B4E-867C-8A5B4A173EE5}" destId="{F12FD0A9-1406-4DCE-9BA1-840273F6D9DA}" srcOrd="1" destOrd="0" parTransId="{64D92ACB-7811-493A-ADE9-9DAB2D82591A}" sibTransId="{19D22425-32AE-4972-B4C7-71942BEFB316}"/>
    <dgm:cxn modelId="{DCE0C2CB-46EF-45F4-B445-0144A21399D4}" type="presOf" srcId="{2CA0954B-B646-4B4E-867C-8A5B4A173EE5}" destId="{8EF42990-4D8E-4D8D-B46C-B2FCD54589EA}" srcOrd="0" destOrd="0" presId="urn:microsoft.com/office/officeart/2008/layout/VerticalCurvedList"/>
    <dgm:cxn modelId="{BF29ADC3-0BA6-4AD8-B4E9-5CEA0F2EE520}" type="presOf" srcId="{F1F7CB41-916B-4026-9CAD-DAA9038E9658}" destId="{E8C74D16-CBA0-4289-84E9-E92FD4C7E254}" srcOrd="0" destOrd="0" presId="urn:microsoft.com/office/officeart/2008/layout/VerticalCurvedList"/>
    <dgm:cxn modelId="{1A97408F-FAF2-4BD9-BF16-5C73D33D396F}" type="presOf" srcId="{56E81A58-0677-4542-B41B-E1AB8EE6519A}" destId="{3661E428-6BE3-4700-913B-1BB32FD12956}" srcOrd="0" destOrd="0" presId="urn:microsoft.com/office/officeart/2008/layout/VerticalCurvedList"/>
    <dgm:cxn modelId="{79074B2E-0936-42C5-83DD-861D06F000B7}" type="presOf" srcId="{F12FD0A9-1406-4DCE-9BA1-840273F6D9DA}" destId="{658857D4-FE36-404A-8506-3910BF31DF44}" srcOrd="0" destOrd="0" presId="urn:microsoft.com/office/officeart/2008/layout/VerticalCurvedList"/>
    <dgm:cxn modelId="{DE2A2757-59F7-44AC-835E-8B373FD9C565}" srcId="{2CA0954B-B646-4B4E-867C-8A5B4A173EE5}" destId="{A4C74A30-D9EE-4E77-B1C3-A6E571B24615}" srcOrd="0" destOrd="0" parTransId="{A7FE687F-D35E-4FB0-887B-CCE4D4E9DAB2}" sibTransId="{F34E9D02-99E5-4CE3-B826-D2D01B6C42CA}"/>
    <dgm:cxn modelId="{DD6789A2-2D75-4E88-9FF9-70CD8F056063}" type="presOf" srcId="{A4C74A30-D9EE-4E77-B1C3-A6E571B24615}" destId="{3D0169AA-EB6F-478E-A7EB-90AB9670203D}" srcOrd="0" destOrd="0" presId="urn:microsoft.com/office/officeart/2008/layout/VerticalCurvedList"/>
    <dgm:cxn modelId="{5A1B49AA-BCA9-468E-A99F-9FCAABAC3EB9}" type="presOf" srcId="{F34E9D02-99E5-4CE3-B826-D2D01B6C42CA}" destId="{742D830B-0315-4612-A16C-EA0E487E0F68}" srcOrd="0" destOrd="0" presId="urn:microsoft.com/office/officeart/2008/layout/VerticalCurvedList"/>
    <dgm:cxn modelId="{9E88408E-DD37-4F5A-A817-77F65D1D33C6}" type="presParOf" srcId="{8EF42990-4D8E-4D8D-B46C-B2FCD54589EA}" destId="{94F8DB7E-2123-4DE8-AE04-8008AD8F4858}" srcOrd="0" destOrd="0" presId="urn:microsoft.com/office/officeart/2008/layout/VerticalCurvedList"/>
    <dgm:cxn modelId="{A88EF0AC-4B38-4DCA-8CAB-7845DAF54C41}" type="presParOf" srcId="{94F8DB7E-2123-4DE8-AE04-8008AD8F4858}" destId="{6826397D-7BE0-4D8A-B0D9-BF164B341CB1}" srcOrd="0" destOrd="0" presId="urn:microsoft.com/office/officeart/2008/layout/VerticalCurvedList"/>
    <dgm:cxn modelId="{44F20BEF-E5B4-48FB-BEC7-BA3BB01CF749}" type="presParOf" srcId="{6826397D-7BE0-4D8A-B0D9-BF164B341CB1}" destId="{BAB45349-33B3-4486-AEEE-FC797F88EDE5}" srcOrd="0" destOrd="0" presId="urn:microsoft.com/office/officeart/2008/layout/VerticalCurvedList"/>
    <dgm:cxn modelId="{40D3193D-4748-4863-85A6-ECFE6EE73CCE}" type="presParOf" srcId="{6826397D-7BE0-4D8A-B0D9-BF164B341CB1}" destId="{742D830B-0315-4612-A16C-EA0E487E0F68}" srcOrd="1" destOrd="0" presId="urn:microsoft.com/office/officeart/2008/layout/VerticalCurvedList"/>
    <dgm:cxn modelId="{5E9C4678-839B-4A19-B879-C0A3903C1149}" type="presParOf" srcId="{6826397D-7BE0-4D8A-B0D9-BF164B341CB1}" destId="{F0C10ABF-E1B1-4D46-B6C7-53C36FA22DB0}" srcOrd="2" destOrd="0" presId="urn:microsoft.com/office/officeart/2008/layout/VerticalCurvedList"/>
    <dgm:cxn modelId="{6E8887E4-FBF2-42A3-B697-F89F689986B8}" type="presParOf" srcId="{6826397D-7BE0-4D8A-B0D9-BF164B341CB1}" destId="{36C1D619-EFDC-4062-BD2F-5443F6A89D33}" srcOrd="3" destOrd="0" presId="urn:microsoft.com/office/officeart/2008/layout/VerticalCurvedList"/>
    <dgm:cxn modelId="{94BFD8FF-689E-43E9-85F5-2FDBB3E15B54}" type="presParOf" srcId="{94F8DB7E-2123-4DE8-AE04-8008AD8F4858}" destId="{3D0169AA-EB6F-478E-A7EB-90AB9670203D}" srcOrd="1" destOrd="0" presId="urn:microsoft.com/office/officeart/2008/layout/VerticalCurvedList"/>
    <dgm:cxn modelId="{36DF53B3-845C-426F-B1BD-B00CCFC01F66}" type="presParOf" srcId="{94F8DB7E-2123-4DE8-AE04-8008AD8F4858}" destId="{EBFE3F6E-2882-4D16-96FA-B3BC803DF9F7}" srcOrd="2" destOrd="0" presId="urn:microsoft.com/office/officeart/2008/layout/VerticalCurvedList"/>
    <dgm:cxn modelId="{1F70ECCD-26A2-4B9E-BB15-47DC3C6EEA4F}" type="presParOf" srcId="{EBFE3F6E-2882-4D16-96FA-B3BC803DF9F7}" destId="{FE44B1F3-5AA9-4428-816B-8E9B015512E1}" srcOrd="0" destOrd="0" presId="urn:microsoft.com/office/officeart/2008/layout/VerticalCurvedList"/>
    <dgm:cxn modelId="{2D899C9E-7CF2-4AC1-A750-E8287F19F305}" type="presParOf" srcId="{94F8DB7E-2123-4DE8-AE04-8008AD8F4858}" destId="{658857D4-FE36-404A-8506-3910BF31DF44}" srcOrd="3" destOrd="0" presId="urn:microsoft.com/office/officeart/2008/layout/VerticalCurvedList"/>
    <dgm:cxn modelId="{7E4988C3-9A5C-4099-A3D2-010D21F62ABF}" type="presParOf" srcId="{94F8DB7E-2123-4DE8-AE04-8008AD8F4858}" destId="{D8683496-0CAD-4253-A2EF-299F7011C05E}" srcOrd="4" destOrd="0" presId="urn:microsoft.com/office/officeart/2008/layout/VerticalCurvedList"/>
    <dgm:cxn modelId="{041BEB62-2B85-4A70-A6A6-CA6158044F04}" type="presParOf" srcId="{D8683496-0CAD-4253-A2EF-299F7011C05E}" destId="{1529D44A-586D-40CC-AB28-CE11A5FEC8F9}" srcOrd="0" destOrd="0" presId="urn:microsoft.com/office/officeart/2008/layout/VerticalCurvedList"/>
    <dgm:cxn modelId="{1003180D-19A8-4C8C-9DCD-47ECB4FB0164}" type="presParOf" srcId="{94F8DB7E-2123-4DE8-AE04-8008AD8F4858}" destId="{3661E428-6BE3-4700-913B-1BB32FD12956}" srcOrd="5" destOrd="0" presId="urn:microsoft.com/office/officeart/2008/layout/VerticalCurvedList"/>
    <dgm:cxn modelId="{49ED9F04-DED4-487B-B662-E525050A37A4}" type="presParOf" srcId="{94F8DB7E-2123-4DE8-AE04-8008AD8F4858}" destId="{70E8AFFB-A5AD-4DFB-855F-73F52BD935CD}" srcOrd="6" destOrd="0" presId="urn:microsoft.com/office/officeart/2008/layout/VerticalCurvedList"/>
    <dgm:cxn modelId="{36DACE8D-6EFF-4315-BBA2-A09EF9EE0B84}" type="presParOf" srcId="{70E8AFFB-A5AD-4DFB-855F-73F52BD935CD}" destId="{A5BEF318-056D-4203-8A2E-F90B0DE1B2B5}" srcOrd="0" destOrd="0" presId="urn:microsoft.com/office/officeart/2008/layout/VerticalCurvedList"/>
    <dgm:cxn modelId="{07BEDCEB-0C29-4764-9322-18CBB26119C9}" type="presParOf" srcId="{94F8DB7E-2123-4DE8-AE04-8008AD8F4858}" destId="{E8C74D16-CBA0-4289-84E9-E92FD4C7E254}" srcOrd="7" destOrd="0" presId="urn:microsoft.com/office/officeart/2008/layout/VerticalCurvedList"/>
    <dgm:cxn modelId="{6A52CD6C-E9DB-4732-9167-0D68AE88CE15}" type="presParOf" srcId="{94F8DB7E-2123-4DE8-AE04-8008AD8F4858}" destId="{21DB4A38-3122-4B64-AC4A-E54A439933D8}" srcOrd="8" destOrd="0" presId="urn:microsoft.com/office/officeart/2008/layout/VerticalCurvedList"/>
    <dgm:cxn modelId="{D1F34EC9-AF86-4ABE-98AC-285C6A981AB6}" type="presParOf" srcId="{21DB4A38-3122-4B64-AC4A-E54A439933D8}" destId="{1296C6C0-8A60-4405-A0B4-FF75FEEB8E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BADD86-47F8-426C-BE1A-CB980D3A4FD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3D2A4D5-4943-4C39-97E3-948AEDDE5E72}">
      <dgm:prSet phldrT="[ข้อความ]" custT="1"/>
      <dgm:spPr>
        <a:solidFill>
          <a:srgbClr val="FFC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dirty="0" smtClean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ขั้นตอนที่</a:t>
          </a:r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1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ขั้นสร้างบรรยากาศในชั้นเรียน</a:t>
          </a:r>
        </a:p>
        <a:p>
          <a:pPr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solidFill>
              <a:schemeClr val="bg1"/>
            </a:solidFill>
          </a:endParaRPr>
        </a:p>
      </dgm:t>
    </dgm:pt>
    <dgm:pt modelId="{E3F5269F-9F88-49D8-9CAB-19DB462045C3}" type="parTrans" cxnId="{4D03F053-F7CA-474A-90A3-0C6CFE431FB6}">
      <dgm:prSet/>
      <dgm:spPr/>
      <dgm:t>
        <a:bodyPr/>
        <a:lstStyle/>
        <a:p>
          <a:endParaRPr lang="th-TH"/>
        </a:p>
      </dgm:t>
    </dgm:pt>
    <dgm:pt modelId="{8B5D07A1-E071-4D4D-B672-34A660DB7E6E}" type="sibTrans" cxnId="{4D03F053-F7CA-474A-90A3-0C6CFE431FB6}">
      <dgm:prSet/>
      <dgm:spPr/>
      <dgm:t>
        <a:bodyPr/>
        <a:lstStyle/>
        <a:p>
          <a:endParaRPr lang="th-TH"/>
        </a:p>
      </dgm:t>
    </dgm:pt>
    <dgm:pt modelId="{2C67E978-978A-472F-93AD-F57BC7537BF6}">
      <dgm:prSet phldrT="[ข้อความ]" custT="1"/>
      <dgm:spPr>
        <a:solidFill>
          <a:srgbClr val="00B0F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dirty="0" smtClean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ขั้นตอนที่</a:t>
          </a:r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2 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ขั้นกระตุ้นให้เกิดความสนใจ</a:t>
          </a:r>
        </a:p>
        <a:p>
          <a:pPr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solidFill>
              <a:schemeClr val="bg1"/>
            </a:solidFill>
          </a:endParaRPr>
        </a:p>
      </dgm:t>
    </dgm:pt>
    <dgm:pt modelId="{F3801E11-9BF4-4D77-898C-54917A6E5F53}" type="parTrans" cxnId="{EDF5CB74-00E5-4693-B1AF-53129BC24D37}">
      <dgm:prSet/>
      <dgm:spPr/>
      <dgm:t>
        <a:bodyPr/>
        <a:lstStyle/>
        <a:p>
          <a:endParaRPr lang="th-TH"/>
        </a:p>
      </dgm:t>
    </dgm:pt>
    <dgm:pt modelId="{746B1647-CEBB-40D1-AF59-EAF01E0F3768}" type="sibTrans" cxnId="{EDF5CB74-00E5-4693-B1AF-53129BC24D37}">
      <dgm:prSet/>
      <dgm:spPr/>
      <dgm:t>
        <a:bodyPr/>
        <a:lstStyle/>
        <a:p>
          <a:endParaRPr lang="th-TH"/>
        </a:p>
      </dgm:t>
    </dgm:pt>
    <dgm:pt modelId="{502B7680-A0BB-4BB2-B93C-8755BAC17800}">
      <dgm:prSet phldrT="[ข้อความ]" custT="1"/>
      <dgm:spPr>
        <a:solidFill>
          <a:srgbClr val="C00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dirty="0" smtClean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ขั้นตอนที่</a:t>
          </a:r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3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ขั้นเลือกหัวข้อ</a:t>
          </a:r>
        </a:p>
        <a:p>
          <a:pPr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solidFill>
              <a:schemeClr val="bg1"/>
            </a:solidFill>
          </a:endParaRPr>
        </a:p>
      </dgm:t>
    </dgm:pt>
    <dgm:pt modelId="{D9A110D6-BC4D-47C3-AC59-A82ACA9CD442}" type="parTrans" cxnId="{EF7502DD-2822-404F-9834-38F4B2E64554}">
      <dgm:prSet/>
      <dgm:spPr/>
      <dgm:t>
        <a:bodyPr/>
        <a:lstStyle/>
        <a:p>
          <a:endParaRPr lang="th-TH"/>
        </a:p>
      </dgm:t>
    </dgm:pt>
    <dgm:pt modelId="{B4403EEF-7268-4A1C-8346-D33473B6B239}" type="sibTrans" cxnId="{EF7502DD-2822-404F-9834-38F4B2E64554}">
      <dgm:prSet/>
      <dgm:spPr/>
      <dgm:t>
        <a:bodyPr/>
        <a:lstStyle/>
        <a:p>
          <a:endParaRPr lang="th-TH"/>
        </a:p>
      </dgm:t>
    </dgm:pt>
    <dgm:pt modelId="{A7D671E9-4DC4-4015-8DDD-BADFACB1173A}" type="pres">
      <dgm:prSet presAssocID="{83BADD86-47F8-426C-BE1A-CB980D3A4F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68850D5-E5FD-4383-BA21-8F6CBA6FF2D6}" type="pres">
      <dgm:prSet presAssocID="{B3D2A4D5-4943-4C39-97E3-948AEDDE5E72}" presName="parentLin" presStyleCnt="0"/>
      <dgm:spPr/>
    </dgm:pt>
    <dgm:pt modelId="{0B37ED48-D2A3-4A42-AEA9-0644081DC363}" type="pres">
      <dgm:prSet presAssocID="{B3D2A4D5-4943-4C39-97E3-948AEDDE5E72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908D9C7D-9863-4FFA-8F2F-E23B2C4CEA90}" type="pres">
      <dgm:prSet presAssocID="{B3D2A4D5-4943-4C39-97E3-948AEDDE5E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583189-EA84-46A1-93D5-B98A601349A6}" type="pres">
      <dgm:prSet presAssocID="{B3D2A4D5-4943-4C39-97E3-948AEDDE5E72}" presName="negativeSpace" presStyleCnt="0"/>
      <dgm:spPr/>
    </dgm:pt>
    <dgm:pt modelId="{AFD3274A-0E6D-4CE3-A6E4-92C731E3871A}" type="pres">
      <dgm:prSet presAssocID="{B3D2A4D5-4943-4C39-97E3-948AEDDE5E72}" presName="childText" presStyleLbl="conFgAcc1" presStyleIdx="0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  <dgm:pt modelId="{32C42E5F-0573-451F-A356-18A0D583A98D}" type="pres">
      <dgm:prSet presAssocID="{8B5D07A1-E071-4D4D-B672-34A660DB7E6E}" presName="spaceBetweenRectangles" presStyleCnt="0"/>
      <dgm:spPr/>
    </dgm:pt>
    <dgm:pt modelId="{1D6E4188-4C44-4B3C-AD7F-F8C63BCE1431}" type="pres">
      <dgm:prSet presAssocID="{2C67E978-978A-472F-93AD-F57BC7537BF6}" presName="parentLin" presStyleCnt="0"/>
      <dgm:spPr/>
    </dgm:pt>
    <dgm:pt modelId="{C920C699-32BD-47EA-B4EA-9DFEB30613F9}" type="pres">
      <dgm:prSet presAssocID="{2C67E978-978A-472F-93AD-F57BC7537BF6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E6EE41DB-F589-4CF9-B709-68C7A2AE923C}" type="pres">
      <dgm:prSet presAssocID="{2C67E978-978A-472F-93AD-F57BC7537B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4F9849-FEC8-46EE-8DB0-30032A434C8B}" type="pres">
      <dgm:prSet presAssocID="{2C67E978-978A-472F-93AD-F57BC7537BF6}" presName="negativeSpace" presStyleCnt="0"/>
      <dgm:spPr/>
    </dgm:pt>
    <dgm:pt modelId="{4BEA3F92-3E2B-45F3-8A1D-928B1AF507B4}" type="pres">
      <dgm:prSet presAssocID="{2C67E978-978A-472F-93AD-F57BC7537BF6}" presName="childText" presStyleLbl="conFgAcc1" presStyleIdx="1" presStyleCnt="3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FC9C7E9F-D018-4126-AF44-046FBC82722C}" type="pres">
      <dgm:prSet presAssocID="{746B1647-CEBB-40D1-AF59-EAF01E0F3768}" presName="spaceBetweenRectangles" presStyleCnt="0"/>
      <dgm:spPr/>
    </dgm:pt>
    <dgm:pt modelId="{573B4719-78DC-44DD-AEF3-EDE3C3CC4DBE}" type="pres">
      <dgm:prSet presAssocID="{502B7680-A0BB-4BB2-B93C-8755BAC17800}" presName="parentLin" presStyleCnt="0"/>
      <dgm:spPr/>
    </dgm:pt>
    <dgm:pt modelId="{407B0548-72E9-4515-BF61-D46C47236310}" type="pres">
      <dgm:prSet presAssocID="{502B7680-A0BB-4BB2-B93C-8755BAC17800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185C8071-0CBB-4671-9191-C2E47FCBFF9E}" type="pres">
      <dgm:prSet presAssocID="{502B7680-A0BB-4BB2-B93C-8755BAC17800}" presName="parentText" presStyleLbl="node1" presStyleIdx="2" presStyleCnt="3" custLinFactNeighborX="8155" custLinFactNeighborY="66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26B627A-C164-46C7-9923-B19B3FB9D93D}" type="pres">
      <dgm:prSet presAssocID="{502B7680-A0BB-4BB2-B93C-8755BAC17800}" presName="negativeSpace" presStyleCnt="0"/>
      <dgm:spPr/>
    </dgm:pt>
    <dgm:pt modelId="{363B040F-96AD-4F5C-8E77-62239536A3B7}" type="pres">
      <dgm:prSet presAssocID="{502B7680-A0BB-4BB2-B93C-8755BAC17800}" presName="childText" presStyleLbl="conFgAcc1" presStyleIdx="2" presStyleCnt="3">
        <dgm:presLayoutVars>
          <dgm:bulletEnabled val="1"/>
        </dgm:presLayoutVars>
      </dgm:prSet>
      <dgm:spPr>
        <a:solidFill>
          <a:srgbClr val="002060">
            <a:alpha val="90000"/>
          </a:srgbClr>
        </a:solidFill>
      </dgm:spPr>
    </dgm:pt>
  </dgm:ptLst>
  <dgm:cxnLst>
    <dgm:cxn modelId="{B812CBCA-30E6-4AA8-B160-44237F37ACFD}" type="presOf" srcId="{B3D2A4D5-4943-4C39-97E3-948AEDDE5E72}" destId="{0B37ED48-D2A3-4A42-AEA9-0644081DC363}" srcOrd="0" destOrd="0" presId="urn:microsoft.com/office/officeart/2005/8/layout/list1"/>
    <dgm:cxn modelId="{9AE9E438-675F-4E81-B577-F76E3FF64299}" type="presOf" srcId="{502B7680-A0BB-4BB2-B93C-8755BAC17800}" destId="{407B0548-72E9-4515-BF61-D46C47236310}" srcOrd="0" destOrd="0" presId="urn:microsoft.com/office/officeart/2005/8/layout/list1"/>
    <dgm:cxn modelId="{EDF5CB74-00E5-4693-B1AF-53129BC24D37}" srcId="{83BADD86-47F8-426C-BE1A-CB980D3A4FD5}" destId="{2C67E978-978A-472F-93AD-F57BC7537BF6}" srcOrd="1" destOrd="0" parTransId="{F3801E11-9BF4-4D77-898C-54917A6E5F53}" sibTransId="{746B1647-CEBB-40D1-AF59-EAF01E0F3768}"/>
    <dgm:cxn modelId="{EF7502DD-2822-404F-9834-38F4B2E64554}" srcId="{83BADD86-47F8-426C-BE1A-CB980D3A4FD5}" destId="{502B7680-A0BB-4BB2-B93C-8755BAC17800}" srcOrd="2" destOrd="0" parTransId="{D9A110D6-BC4D-47C3-AC59-A82ACA9CD442}" sibTransId="{B4403EEF-7268-4A1C-8346-D33473B6B239}"/>
    <dgm:cxn modelId="{44BB4C89-FBC0-42A4-B5DB-30912405A480}" type="presOf" srcId="{502B7680-A0BB-4BB2-B93C-8755BAC17800}" destId="{185C8071-0CBB-4671-9191-C2E47FCBFF9E}" srcOrd="1" destOrd="0" presId="urn:microsoft.com/office/officeart/2005/8/layout/list1"/>
    <dgm:cxn modelId="{D19D059C-A93B-43AA-A8FF-691FC109F499}" type="presOf" srcId="{B3D2A4D5-4943-4C39-97E3-948AEDDE5E72}" destId="{908D9C7D-9863-4FFA-8F2F-E23B2C4CEA90}" srcOrd="1" destOrd="0" presId="urn:microsoft.com/office/officeart/2005/8/layout/list1"/>
    <dgm:cxn modelId="{C5DEB316-B5CD-4911-B60B-C6783EAB685F}" type="presOf" srcId="{2C67E978-978A-472F-93AD-F57BC7537BF6}" destId="{E6EE41DB-F589-4CF9-B709-68C7A2AE923C}" srcOrd="1" destOrd="0" presId="urn:microsoft.com/office/officeart/2005/8/layout/list1"/>
    <dgm:cxn modelId="{6CBEF725-6A82-4685-A605-142C7AF61070}" type="presOf" srcId="{83BADD86-47F8-426C-BE1A-CB980D3A4FD5}" destId="{A7D671E9-4DC4-4015-8DDD-BADFACB1173A}" srcOrd="0" destOrd="0" presId="urn:microsoft.com/office/officeart/2005/8/layout/list1"/>
    <dgm:cxn modelId="{2C2896B7-D2D3-4583-93B6-902EDC296A0B}" type="presOf" srcId="{2C67E978-978A-472F-93AD-F57BC7537BF6}" destId="{C920C699-32BD-47EA-B4EA-9DFEB30613F9}" srcOrd="0" destOrd="0" presId="urn:microsoft.com/office/officeart/2005/8/layout/list1"/>
    <dgm:cxn modelId="{4D03F053-F7CA-474A-90A3-0C6CFE431FB6}" srcId="{83BADD86-47F8-426C-BE1A-CB980D3A4FD5}" destId="{B3D2A4D5-4943-4C39-97E3-948AEDDE5E72}" srcOrd="0" destOrd="0" parTransId="{E3F5269F-9F88-49D8-9CAB-19DB462045C3}" sibTransId="{8B5D07A1-E071-4D4D-B672-34A660DB7E6E}"/>
    <dgm:cxn modelId="{89CB3858-1BF4-4F5E-903F-DE26023371BA}" type="presParOf" srcId="{A7D671E9-4DC4-4015-8DDD-BADFACB1173A}" destId="{468850D5-E5FD-4383-BA21-8F6CBA6FF2D6}" srcOrd="0" destOrd="0" presId="urn:microsoft.com/office/officeart/2005/8/layout/list1"/>
    <dgm:cxn modelId="{3F9FF100-653E-4315-AF85-EB803C1BC077}" type="presParOf" srcId="{468850D5-E5FD-4383-BA21-8F6CBA6FF2D6}" destId="{0B37ED48-D2A3-4A42-AEA9-0644081DC363}" srcOrd="0" destOrd="0" presId="urn:microsoft.com/office/officeart/2005/8/layout/list1"/>
    <dgm:cxn modelId="{1F362E2C-02B5-4934-B86E-4357DFA65FF5}" type="presParOf" srcId="{468850D5-E5FD-4383-BA21-8F6CBA6FF2D6}" destId="{908D9C7D-9863-4FFA-8F2F-E23B2C4CEA90}" srcOrd="1" destOrd="0" presId="urn:microsoft.com/office/officeart/2005/8/layout/list1"/>
    <dgm:cxn modelId="{FEDD6B9C-C984-43F6-95D6-80B5F6063082}" type="presParOf" srcId="{A7D671E9-4DC4-4015-8DDD-BADFACB1173A}" destId="{3C583189-EA84-46A1-93D5-B98A601349A6}" srcOrd="1" destOrd="0" presId="urn:microsoft.com/office/officeart/2005/8/layout/list1"/>
    <dgm:cxn modelId="{97467F24-129A-4B8F-9722-3046877EC53A}" type="presParOf" srcId="{A7D671E9-4DC4-4015-8DDD-BADFACB1173A}" destId="{AFD3274A-0E6D-4CE3-A6E4-92C731E3871A}" srcOrd="2" destOrd="0" presId="urn:microsoft.com/office/officeart/2005/8/layout/list1"/>
    <dgm:cxn modelId="{DAF31EFE-F1E7-4E6A-AE3D-E53EF78F1A98}" type="presParOf" srcId="{A7D671E9-4DC4-4015-8DDD-BADFACB1173A}" destId="{32C42E5F-0573-451F-A356-18A0D583A98D}" srcOrd="3" destOrd="0" presId="urn:microsoft.com/office/officeart/2005/8/layout/list1"/>
    <dgm:cxn modelId="{0601C572-E696-47AD-89A7-916745BBD5A7}" type="presParOf" srcId="{A7D671E9-4DC4-4015-8DDD-BADFACB1173A}" destId="{1D6E4188-4C44-4B3C-AD7F-F8C63BCE1431}" srcOrd="4" destOrd="0" presId="urn:microsoft.com/office/officeart/2005/8/layout/list1"/>
    <dgm:cxn modelId="{9111A6CB-5ADB-4AB4-A01D-0743C592B277}" type="presParOf" srcId="{1D6E4188-4C44-4B3C-AD7F-F8C63BCE1431}" destId="{C920C699-32BD-47EA-B4EA-9DFEB30613F9}" srcOrd="0" destOrd="0" presId="urn:microsoft.com/office/officeart/2005/8/layout/list1"/>
    <dgm:cxn modelId="{3B778631-58B6-4451-B742-4E7245C53FC9}" type="presParOf" srcId="{1D6E4188-4C44-4B3C-AD7F-F8C63BCE1431}" destId="{E6EE41DB-F589-4CF9-B709-68C7A2AE923C}" srcOrd="1" destOrd="0" presId="urn:microsoft.com/office/officeart/2005/8/layout/list1"/>
    <dgm:cxn modelId="{540D46F3-4AB8-4C55-B187-B02B55954C38}" type="presParOf" srcId="{A7D671E9-4DC4-4015-8DDD-BADFACB1173A}" destId="{894F9849-FEC8-46EE-8DB0-30032A434C8B}" srcOrd="5" destOrd="0" presId="urn:microsoft.com/office/officeart/2005/8/layout/list1"/>
    <dgm:cxn modelId="{4237BC1C-0D55-4947-86EC-C5A556D3A6E9}" type="presParOf" srcId="{A7D671E9-4DC4-4015-8DDD-BADFACB1173A}" destId="{4BEA3F92-3E2B-45F3-8A1D-928B1AF507B4}" srcOrd="6" destOrd="0" presId="urn:microsoft.com/office/officeart/2005/8/layout/list1"/>
    <dgm:cxn modelId="{AABA26A1-B150-49BF-A933-C21FD78203AA}" type="presParOf" srcId="{A7D671E9-4DC4-4015-8DDD-BADFACB1173A}" destId="{FC9C7E9F-D018-4126-AF44-046FBC82722C}" srcOrd="7" destOrd="0" presId="urn:microsoft.com/office/officeart/2005/8/layout/list1"/>
    <dgm:cxn modelId="{167C0988-FD89-4242-807F-8E46D2EC5E74}" type="presParOf" srcId="{A7D671E9-4DC4-4015-8DDD-BADFACB1173A}" destId="{573B4719-78DC-44DD-AEF3-EDE3C3CC4DBE}" srcOrd="8" destOrd="0" presId="urn:microsoft.com/office/officeart/2005/8/layout/list1"/>
    <dgm:cxn modelId="{734406EA-079A-4CA0-BE90-D97BDE8271BA}" type="presParOf" srcId="{573B4719-78DC-44DD-AEF3-EDE3C3CC4DBE}" destId="{407B0548-72E9-4515-BF61-D46C47236310}" srcOrd="0" destOrd="0" presId="urn:microsoft.com/office/officeart/2005/8/layout/list1"/>
    <dgm:cxn modelId="{D291514C-6544-4B1A-A0E9-FD90712F1923}" type="presParOf" srcId="{573B4719-78DC-44DD-AEF3-EDE3C3CC4DBE}" destId="{185C8071-0CBB-4671-9191-C2E47FCBFF9E}" srcOrd="1" destOrd="0" presId="urn:microsoft.com/office/officeart/2005/8/layout/list1"/>
    <dgm:cxn modelId="{26B43B2A-3427-4F40-8893-0D22085B1A77}" type="presParOf" srcId="{A7D671E9-4DC4-4015-8DDD-BADFACB1173A}" destId="{526B627A-C164-46C7-9923-B19B3FB9D93D}" srcOrd="9" destOrd="0" presId="urn:microsoft.com/office/officeart/2005/8/layout/list1"/>
    <dgm:cxn modelId="{05B84253-5B89-4CAC-BB08-1DE1CCF311E5}" type="presParOf" srcId="{A7D671E9-4DC4-4015-8DDD-BADFACB1173A}" destId="{363B040F-96AD-4F5C-8E77-62239536A3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82024C-68F0-4A41-BEB3-B76834C13F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9FBFEF0-C26D-4586-A267-4E62EC537E38}">
      <dgm:prSet phldrT="[ข้อความ]" custT="1"/>
      <dgm:spPr>
        <a:solidFill>
          <a:srgbClr val="FFC000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dirty="0" smtClean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ขั้นตอนที่</a:t>
          </a:r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4 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ขั้นสร้างโครงร่างของโครงงาน</a:t>
          </a:r>
        </a:p>
        <a:p>
          <a:pPr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dirty="0">
            <a:solidFill>
              <a:schemeClr val="bg1"/>
            </a:solidFill>
          </a:endParaRPr>
        </a:p>
      </dgm:t>
    </dgm:pt>
    <dgm:pt modelId="{02514B06-1539-4586-B1E5-C2B2C6EC3F55}" type="parTrans" cxnId="{78314C1D-E924-4159-978B-8E76F71B7874}">
      <dgm:prSet/>
      <dgm:spPr/>
      <dgm:t>
        <a:bodyPr/>
        <a:lstStyle/>
        <a:p>
          <a:endParaRPr lang="th-TH" sz="2400" b="1">
            <a:solidFill>
              <a:schemeClr val="bg1"/>
            </a:solidFill>
          </a:endParaRPr>
        </a:p>
      </dgm:t>
    </dgm:pt>
    <dgm:pt modelId="{81DF6262-0EA5-4C95-A855-A97FFE318B74}" type="sibTrans" cxnId="{78314C1D-E924-4159-978B-8E76F71B7874}">
      <dgm:prSet/>
      <dgm:spPr/>
      <dgm:t>
        <a:bodyPr/>
        <a:lstStyle/>
        <a:p>
          <a:endParaRPr lang="th-TH" sz="2400" b="1">
            <a:solidFill>
              <a:schemeClr val="bg1"/>
            </a:solidFill>
          </a:endParaRPr>
        </a:p>
      </dgm:t>
    </dgm:pt>
    <dgm:pt modelId="{6E791F6A-56A2-48C1-A3F3-BB87AA20344A}">
      <dgm:prSet phldrT="[ข้อความ]" custT="1"/>
      <dgm:spPr>
        <a:solidFill>
          <a:srgbClr val="FF0000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dirty="0" smtClean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ขั้นตอนที่</a:t>
          </a:r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5 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ขั้นลงมือปฏิบัติงานตามหัวเรื่อง</a:t>
          </a:r>
        </a:p>
        <a:p>
          <a:pPr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dirty="0">
            <a:solidFill>
              <a:schemeClr val="bg1"/>
            </a:solidFill>
          </a:endParaRPr>
        </a:p>
      </dgm:t>
    </dgm:pt>
    <dgm:pt modelId="{7B1ADBE6-2EA4-4EEA-BA64-B09B79D8445E}" type="parTrans" cxnId="{472CC577-0C2A-4CC1-AF03-76253A2788A5}">
      <dgm:prSet/>
      <dgm:spPr/>
      <dgm:t>
        <a:bodyPr/>
        <a:lstStyle/>
        <a:p>
          <a:endParaRPr lang="th-TH" sz="2400" b="1">
            <a:solidFill>
              <a:schemeClr val="bg1"/>
            </a:solidFill>
          </a:endParaRPr>
        </a:p>
      </dgm:t>
    </dgm:pt>
    <dgm:pt modelId="{E6D1234D-759A-4946-80D1-BFFADEA46C9D}" type="sibTrans" cxnId="{472CC577-0C2A-4CC1-AF03-76253A2788A5}">
      <dgm:prSet/>
      <dgm:spPr/>
      <dgm:t>
        <a:bodyPr/>
        <a:lstStyle/>
        <a:p>
          <a:endParaRPr lang="th-TH" sz="2400" b="1">
            <a:solidFill>
              <a:schemeClr val="bg1"/>
            </a:solidFill>
          </a:endParaRPr>
        </a:p>
      </dgm:t>
    </dgm:pt>
    <dgm:pt modelId="{815C96C9-DC7A-4256-A464-0F52AB320571}">
      <dgm:prSet phldrT="[ข้อความ]" custT="1"/>
      <dgm:spPr>
        <a:solidFill>
          <a:srgbClr val="00B050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dirty="0" smtClean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ขั้นตอนที่</a:t>
          </a:r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6 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ขั้นรายงานผลการปฏิบัติงานสู่ชั้นเรียน</a:t>
          </a:r>
        </a:p>
        <a:p>
          <a:pPr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dirty="0">
            <a:solidFill>
              <a:schemeClr val="bg1"/>
            </a:solidFill>
          </a:endParaRPr>
        </a:p>
      </dgm:t>
    </dgm:pt>
    <dgm:pt modelId="{8F9A968B-4C42-42AD-A46B-650242EADFF2}" type="parTrans" cxnId="{525271E4-EF03-4F3F-9DA6-05320235F378}">
      <dgm:prSet/>
      <dgm:spPr/>
      <dgm:t>
        <a:bodyPr/>
        <a:lstStyle/>
        <a:p>
          <a:endParaRPr lang="th-TH" sz="2400" b="1">
            <a:solidFill>
              <a:schemeClr val="bg1"/>
            </a:solidFill>
          </a:endParaRPr>
        </a:p>
      </dgm:t>
    </dgm:pt>
    <dgm:pt modelId="{C44A18C5-593B-4E09-9B31-6F31007EF5EF}" type="sibTrans" cxnId="{525271E4-EF03-4F3F-9DA6-05320235F378}">
      <dgm:prSet/>
      <dgm:spPr/>
      <dgm:t>
        <a:bodyPr/>
        <a:lstStyle/>
        <a:p>
          <a:endParaRPr lang="th-TH" sz="2400" b="1">
            <a:solidFill>
              <a:schemeClr val="bg1"/>
            </a:solidFill>
          </a:endParaRPr>
        </a:p>
      </dgm:t>
    </dgm:pt>
    <dgm:pt modelId="{081D57AB-A771-496D-B41A-5A972896F784}">
      <dgm:prSet custT="1"/>
      <dgm:spPr>
        <a:solidFill>
          <a:srgbClr val="0070C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400" b="1" dirty="0" smtClean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ขั้นตอนที่</a:t>
          </a:r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7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 ขั้นกระบวนการย้อนกลับ</a:t>
          </a:r>
          <a:endParaRPr lang="en-GB" sz="2400" b="1" dirty="0" smtClean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  <a:p>
          <a:pPr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dirty="0">
            <a:solidFill>
              <a:schemeClr val="bg1"/>
            </a:solidFill>
          </a:endParaRPr>
        </a:p>
      </dgm:t>
    </dgm:pt>
    <dgm:pt modelId="{084ACBE7-1276-49E4-9AB7-549EBE360AF2}" type="parTrans" cxnId="{8810054B-53E4-4CEF-B934-2458BDCC6035}">
      <dgm:prSet/>
      <dgm:spPr/>
      <dgm:t>
        <a:bodyPr/>
        <a:lstStyle/>
        <a:p>
          <a:endParaRPr lang="th-TH" sz="2400" b="1">
            <a:solidFill>
              <a:schemeClr val="bg1"/>
            </a:solidFill>
          </a:endParaRPr>
        </a:p>
      </dgm:t>
    </dgm:pt>
    <dgm:pt modelId="{F1A9AD92-C556-4F56-A65A-7DE2C8F05266}" type="sibTrans" cxnId="{8810054B-53E4-4CEF-B934-2458BDCC6035}">
      <dgm:prSet/>
      <dgm:spPr/>
      <dgm:t>
        <a:bodyPr/>
        <a:lstStyle/>
        <a:p>
          <a:endParaRPr lang="th-TH" sz="2400" b="1">
            <a:solidFill>
              <a:schemeClr val="bg1"/>
            </a:solidFill>
          </a:endParaRPr>
        </a:p>
      </dgm:t>
    </dgm:pt>
    <dgm:pt modelId="{0D09B145-24B9-48F1-B0E5-3A51458C0654}" type="pres">
      <dgm:prSet presAssocID="{4D82024C-68F0-4A41-BEB3-B76834C13F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7CA3F47-BA5B-4642-B881-E05BA07BC1A2}" type="pres">
      <dgm:prSet presAssocID="{29FBFEF0-C26D-4586-A267-4E62EC537E38}" presName="parentLin" presStyleCnt="0"/>
      <dgm:spPr/>
    </dgm:pt>
    <dgm:pt modelId="{6761FB8D-8E05-4701-B542-D501B08CBF70}" type="pres">
      <dgm:prSet presAssocID="{29FBFEF0-C26D-4586-A267-4E62EC537E38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A2E6A33F-2581-42A7-A977-865B4BC920B1}" type="pres">
      <dgm:prSet presAssocID="{29FBFEF0-C26D-4586-A267-4E62EC537E3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25BDCA-63FC-41B6-AD5E-91E6315E072E}" type="pres">
      <dgm:prSet presAssocID="{29FBFEF0-C26D-4586-A267-4E62EC537E38}" presName="negativeSpace" presStyleCnt="0"/>
      <dgm:spPr/>
    </dgm:pt>
    <dgm:pt modelId="{4113738E-7877-4BF5-9B3F-1FD4EA29CA90}" type="pres">
      <dgm:prSet presAssocID="{29FBFEF0-C26D-4586-A267-4E62EC537E38}" presName="childText" presStyleLbl="conFgAcc1" presStyleIdx="0" presStyleCnt="4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  <dgm:pt modelId="{C927A5EC-4B9C-4BBD-9804-3932D0AB01BD}" type="pres">
      <dgm:prSet presAssocID="{81DF6262-0EA5-4C95-A855-A97FFE318B74}" presName="spaceBetweenRectangles" presStyleCnt="0"/>
      <dgm:spPr/>
    </dgm:pt>
    <dgm:pt modelId="{9473D689-F04E-4B33-895E-6E76BA381A1B}" type="pres">
      <dgm:prSet presAssocID="{6E791F6A-56A2-48C1-A3F3-BB87AA20344A}" presName="parentLin" presStyleCnt="0"/>
      <dgm:spPr/>
    </dgm:pt>
    <dgm:pt modelId="{4ABB44FA-0721-40F9-800D-E8F99C455069}" type="pres">
      <dgm:prSet presAssocID="{6E791F6A-56A2-48C1-A3F3-BB87AA20344A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966F70EC-F918-41EE-ADF7-DE4F9918E002}" type="pres">
      <dgm:prSet presAssocID="{6E791F6A-56A2-48C1-A3F3-BB87AA2034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52CA0D6-C301-4DA0-A004-D457C5DA049E}" type="pres">
      <dgm:prSet presAssocID="{6E791F6A-56A2-48C1-A3F3-BB87AA20344A}" presName="negativeSpace" presStyleCnt="0"/>
      <dgm:spPr/>
    </dgm:pt>
    <dgm:pt modelId="{0F974775-4844-4EB1-8ACA-93A91C15EA73}" type="pres">
      <dgm:prSet presAssocID="{6E791F6A-56A2-48C1-A3F3-BB87AA20344A}" presName="childText" presStyleLbl="conFgAcc1" presStyleIdx="1" presStyleCnt="4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275EF08F-3891-438E-870C-031B5635F501}" type="pres">
      <dgm:prSet presAssocID="{E6D1234D-759A-4946-80D1-BFFADEA46C9D}" presName="spaceBetweenRectangles" presStyleCnt="0"/>
      <dgm:spPr/>
    </dgm:pt>
    <dgm:pt modelId="{53044C42-F205-43DB-9685-2B6795FE31D1}" type="pres">
      <dgm:prSet presAssocID="{815C96C9-DC7A-4256-A464-0F52AB320571}" presName="parentLin" presStyleCnt="0"/>
      <dgm:spPr/>
    </dgm:pt>
    <dgm:pt modelId="{8734A27F-91F4-49B0-8403-455769A28700}" type="pres">
      <dgm:prSet presAssocID="{815C96C9-DC7A-4256-A464-0F52AB320571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50AE2F41-96D1-421B-84DC-7842EEE6CBB8}" type="pres">
      <dgm:prSet presAssocID="{815C96C9-DC7A-4256-A464-0F52AB32057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ED9EAB4-61F9-49CF-9A0A-6B98F2309EFA}" type="pres">
      <dgm:prSet presAssocID="{815C96C9-DC7A-4256-A464-0F52AB320571}" presName="negativeSpace" presStyleCnt="0"/>
      <dgm:spPr/>
    </dgm:pt>
    <dgm:pt modelId="{B09A07E6-5B8D-45FA-B905-7958F00DD11E}" type="pres">
      <dgm:prSet presAssocID="{815C96C9-DC7A-4256-A464-0F52AB320571}" presName="childText" presStyleLbl="conFgAcc1" presStyleIdx="2" presStyleCnt="4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8B3E0C4A-C79D-4F36-84B0-A91B00749DAF}" type="pres">
      <dgm:prSet presAssocID="{C44A18C5-593B-4E09-9B31-6F31007EF5EF}" presName="spaceBetweenRectangles" presStyleCnt="0"/>
      <dgm:spPr/>
    </dgm:pt>
    <dgm:pt modelId="{8286DCFF-0991-4576-AE7C-D02B92F3C344}" type="pres">
      <dgm:prSet presAssocID="{081D57AB-A771-496D-B41A-5A972896F784}" presName="parentLin" presStyleCnt="0"/>
      <dgm:spPr/>
    </dgm:pt>
    <dgm:pt modelId="{E1DD036A-7FEA-4313-A691-D060FE53824A}" type="pres">
      <dgm:prSet presAssocID="{081D57AB-A771-496D-B41A-5A972896F784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DA474B87-C6BC-4929-B7AA-032145F2C9FE}" type="pres">
      <dgm:prSet presAssocID="{081D57AB-A771-496D-B41A-5A972896F78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EECF35-6A17-4CCC-AFC4-1E696DEA75B6}" type="pres">
      <dgm:prSet presAssocID="{081D57AB-A771-496D-B41A-5A972896F784}" presName="negativeSpace" presStyleCnt="0"/>
      <dgm:spPr/>
    </dgm:pt>
    <dgm:pt modelId="{2719D0DD-6A93-4C11-9187-AD99D9723A64}" type="pres">
      <dgm:prSet presAssocID="{081D57AB-A771-496D-B41A-5A972896F784}" presName="childText" presStyleLbl="conFgAcc1" presStyleIdx="3" presStyleCnt="4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</dgm:ptLst>
  <dgm:cxnLst>
    <dgm:cxn modelId="{4E794F5B-D4C7-4473-8A82-24E690CC188A}" type="presOf" srcId="{29FBFEF0-C26D-4586-A267-4E62EC537E38}" destId="{6761FB8D-8E05-4701-B542-D501B08CBF70}" srcOrd="0" destOrd="0" presId="urn:microsoft.com/office/officeart/2005/8/layout/list1"/>
    <dgm:cxn modelId="{CBF1A388-F731-4FD3-9FD4-B9758F04A13B}" type="presOf" srcId="{081D57AB-A771-496D-B41A-5A972896F784}" destId="{DA474B87-C6BC-4929-B7AA-032145F2C9FE}" srcOrd="1" destOrd="0" presId="urn:microsoft.com/office/officeart/2005/8/layout/list1"/>
    <dgm:cxn modelId="{525271E4-EF03-4F3F-9DA6-05320235F378}" srcId="{4D82024C-68F0-4A41-BEB3-B76834C13F74}" destId="{815C96C9-DC7A-4256-A464-0F52AB320571}" srcOrd="2" destOrd="0" parTransId="{8F9A968B-4C42-42AD-A46B-650242EADFF2}" sibTransId="{C44A18C5-593B-4E09-9B31-6F31007EF5EF}"/>
    <dgm:cxn modelId="{8810054B-53E4-4CEF-B934-2458BDCC6035}" srcId="{4D82024C-68F0-4A41-BEB3-B76834C13F74}" destId="{081D57AB-A771-496D-B41A-5A972896F784}" srcOrd="3" destOrd="0" parTransId="{084ACBE7-1276-49E4-9AB7-549EBE360AF2}" sibTransId="{F1A9AD92-C556-4F56-A65A-7DE2C8F05266}"/>
    <dgm:cxn modelId="{96D52E4F-1EB7-416A-BAE1-A0F2CE12C59C}" type="presOf" srcId="{815C96C9-DC7A-4256-A464-0F52AB320571}" destId="{8734A27F-91F4-49B0-8403-455769A28700}" srcOrd="0" destOrd="0" presId="urn:microsoft.com/office/officeart/2005/8/layout/list1"/>
    <dgm:cxn modelId="{78441F2C-70CE-4FC6-9F55-A184DC61263E}" type="presOf" srcId="{6E791F6A-56A2-48C1-A3F3-BB87AA20344A}" destId="{966F70EC-F918-41EE-ADF7-DE4F9918E002}" srcOrd="1" destOrd="0" presId="urn:microsoft.com/office/officeart/2005/8/layout/list1"/>
    <dgm:cxn modelId="{93C68D74-2904-4C49-A53B-A9F5DC3FE474}" type="presOf" srcId="{081D57AB-A771-496D-B41A-5A972896F784}" destId="{E1DD036A-7FEA-4313-A691-D060FE53824A}" srcOrd="0" destOrd="0" presId="urn:microsoft.com/office/officeart/2005/8/layout/list1"/>
    <dgm:cxn modelId="{78314C1D-E924-4159-978B-8E76F71B7874}" srcId="{4D82024C-68F0-4A41-BEB3-B76834C13F74}" destId="{29FBFEF0-C26D-4586-A267-4E62EC537E38}" srcOrd="0" destOrd="0" parTransId="{02514B06-1539-4586-B1E5-C2B2C6EC3F55}" sibTransId="{81DF6262-0EA5-4C95-A855-A97FFE318B74}"/>
    <dgm:cxn modelId="{532E1176-B438-459D-AB67-1798649E7445}" type="presOf" srcId="{815C96C9-DC7A-4256-A464-0F52AB320571}" destId="{50AE2F41-96D1-421B-84DC-7842EEE6CBB8}" srcOrd="1" destOrd="0" presId="urn:microsoft.com/office/officeart/2005/8/layout/list1"/>
    <dgm:cxn modelId="{03AA1949-FF44-47FD-92FF-D66580672F43}" type="presOf" srcId="{6E791F6A-56A2-48C1-A3F3-BB87AA20344A}" destId="{4ABB44FA-0721-40F9-800D-E8F99C455069}" srcOrd="0" destOrd="0" presId="urn:microsoft.com/office/officeart/2005/8/layout/list1"/>
    <dgm:cxn modelId="{A549905F-A709-4E36-BDDA-BF8F3F8D5F19}" type="presOf" srcId="{4D82024C-68F0-4A41-BEB3-B76834C13F74}" destId="{0D09B145-24B9-48F1-B0E5-3A51458C0654}" srcOrd="0" destOrd="0" presId="urn:microsoft.com/office/officeart/2005/8/layout/list1"/>
    <dgm:cxn modelId="{67D0FF33-F7B4-420D-85E4-CD06B28F7892}" type="presOf" srcId="{29FBFEF0-C26D-4586-A267-4E62EC537E38}" destId="{A2E6A33F-2581-42A7-A977-865B4BC920B1}" srcOrd="1" destOrd="0" presId="urn:microsoft.com/office/officeart/2005/8/layout/list1"/>
    <dgm:cxn modelId="{472CC577-0C2A-4CC1-AF03-76253A2788A5}" srcId="{4D82024C-68F0-4A41-BEB3-B76834C13F74}" destId="{6E791F6A-56A2-48C1-A3F3-BB87AA20344A}" srcOrd="1" destOrd="0" parTransId="{7B1ADBE6-2EA4-4EEA-BA64-B09B79D8445E}" sibTransId="{E6D1234D-759A-4946-80D1-BFFADEA46C9D}"/>
    <dgm:cxn modelId="{2068273F-A474-4727-B402-A9768B3F26BF}" type="presParOf" srcId="{0D09B145-24B9-48F1-B0E5-3A51458C0654}" destId="{07CA3F47-BA5B-4642-B881-E05BA07BC1A2}" srcOrd="0" destOrd="0" presId="urn:microsoft.com/office/officeart/2005/8/layout/list1"/>
    <dgm:cxn modelId="{92080653-47E8-45DD-8385-52FFD27B34CD}" type="presParOf" srcId="{07CA3F47-BA5B-4642-B881-E05BA07BC1A2}" destId="{6761FB8D-8E05-4701-B542-D501B08CBF70}" srcOrd="0" destOrd="0" presId="urn:microsoft.com/office/officeart/2005/8/layout/list1"/>
    <dgm:cxn modelId="{9B7BCABC-ED15-4CA7-97F4-35E9D8B1D5B5}" type="presParOf" srcId="{07CA3F47-BA5B-4642-B881-E05BA07BC1A2}" destId="{A2E6A33F-2581-42A7-A977-865B4BC920B1}" srcOrd="1" destOrd="0" presId="urn:microsoft.com/office/officeart/2005/8/layout/list1"/>
    <dgm:cxn modelId="{39331EE9-DF99-442D-96B8-A695F877D5FF}" type="presParOf" srcId="{0D09B145-24B9-48F1-B0E5-3A51458C0654}" destId="{4825BDCA-63FC-41B6-AD5E-91E6315E072E}" srcOrd="1" destOrd="0" presId="urn:microsoft.com/office/officeart/2005/8/layout/list1"/>
    <dgm:cxn modelId="{D108CB0A-D2A2-479B-A0F7-E9A57A57B963}" type="presParOf" srcId="{0D09B145-24B9-48F1-B0E5-3A51458C0654}" destId="{4113738E-7877-4BF5-9B3F-1FD4EA29CA90}" srcOrd="2" destOrd="0" presId="urn:microsoft.com/office/officeart/2005/8/layout/list1"/>
    <dgm:cxn modelId="{2CE8EDAE-B450-4C98-B719-D087217EBBA4}" type="presParOf" srcId="{0D09B145-24B9-48F1-B0E5-3A51458C0654}" destId="{C927A5EC-4B9C-4BBD-9804-3932D0AB01BD}" srcOrd="3" destOrd="0" presId="urn:microsoft.com/office/officeart/2005/8/layout/list1"/>
    <dgm:cxn modelId="{B8924502-8E0C-436D-BFAF-1F036DFDC931}" type="presParOf" srcId="{0D09B145-24B9-48F1-B0E5-3A51458C0654}" destId="{9473D689-F04E-4B33-895E-6E76BA381A1B}" srcOrd="4" destOrd="0" presId="urn:microsoft.com/office/officeart/2005/8/layout/list1"/>
    <dgm:cxn modelId="{5FA76597-D7D6-49FB-8913-427FDD382810}" type="presParOf" srcId="{9473D689-F04E-4B33-895E-6E76BA381A1B}" destId="{4ABB44FA-0721-40F9-800D-E8F99C455069}" srcOrd="0" destOrd="0" presId="urn:microsoft.com/office/officeart/2005/8/layout/list1"/>
    <dgm:cxn modelId="{7857A437-5DBF-4A9F-95EF-70485C755A4C}" type="presParOf" srcId="{9473D689-F04E-4B33-895E-6E76BA381A1B}" destId="{966F70EC-F918-41EE-ADF7-DE4F9918E002}" srcOrd="1" destOrd="0" presId="urn:microsoft.com/office/officeart/2005/8/layout/list1"/>
    <dgm:cxn modelId="{6DCA27A6-81C7-4987-8507-F897DEBCC00F}" type="presParOf" srcId="{0D09B145-24B9-48F1-B0E5-3A51458C0654}" destId="{952CA0D6-C301-4DA0-A004-D457C5DA049E}" srcOrd="5" destOrd="0" presId="urn:microsoft.com/office/officeart/2005/8/layout/list1"/>
    <dgm:cxn modelId="{7D56CDFE-C2F9-4A7E-8170-C87344CC92E5}" type="presParOf" srcId="{0D09B145-24B9-48F1-B0E5-3A51458C0654}" destId="{0F974775-4844-4EB1-8ACA-93A91C15EA73}" srcOrd="6" destOrd="0" presId="urn:microsoft.com/office/officeart/2005/8/layout/list1"/>
    <dgm:cxn modelId="{B619410C-C4A4-4A19-A44D-F68E8C7140D1}" type="presParOf" srcId="{0D09B145-24B9-48F1-B0E5-3A51458C0654}" destId="{275EF08F-3891-438E-870C-031B5635F501}" srcOrd="7" destOrd="0" presId="urn:microsoft.com/office/officeart/2005/8/layout/list1"/>
    <dgm:cxn modelId="{4490D868-738F-4410-8804-9A4E00C8E244}" type="presParOf" srcId="{0D09B145-24B9-48F1-B0E5-3A51458C0654}" destId="{53044C42-F205-43DB-9685-2B6795FE31D1}" srcOrd="8" destOrd="0" presId="urn:microsoft.com/office/officeart/2005/8/layout/list1"/>
    <dgm:cxn modelId="{2BEE4F52-A3E9-4FDD-BD46-2E023EBC1DE8}" type="presParOf" srcId="{53044C42-F205-43DB-9685-2B6795FE31D1}" destId="{8734A27F-91F4-49B0-8403-455769A28700}" srcOrd="0" destOrd="0" presId="urn:microsoft.com/office/officeart/2005/8/layout/list1"/>
    <dgm:cxn modelId="{0D1BF9D6-0E76-480F-BF02-B5462C31ECFC}" type="presParOf" srcId="{53044C42-F205-43DB-9685-2B6795FE31D1}" destId="{50AE2F41-96D1-421B-84DC-7842EEE6CBB8}" srcOrd="1" destOrd="0" presId="urn:microsoft.com/office/officeart/2005/8/layout/list1"/>
    <dgm:cxn modelId="{E7867A13-15DB-4FDB-8DC0-25BF51BF3277}" type="presParOf" srcId="{0D09B145-24B9-48F1-B0E5-3A51458C0654}" destId="{2ED9EAB4-61F9-49CF-9A0A-6B98F2309EFA}" srcOrd="9" destOrd="0" presId="urn:microsoft.com/office/officeart/2005/8/layout/list1"/>
    <dgm:cxn modelId="{C58EF0C1-7587-4232-8980-A96FD235E35D}" type="presParOf" srcId="{0D09B145-24B9-48F1-B0E5-3A51458C0654}" destId="{B09A07E6-5B8D-45FA-B905-7958F00DD11E}" srcOrd="10" destOrd="0" presId="urn:microsoft.com/office/officeart/2005/8/layout/list1"/>
    <dgm:cxn modelId="{15DD0EE6-3BFF-42B9-B791-6EBDD688EAFF}" type="presParOf" srcId="{0D09B145-24B9-48F1-B0E5-3A51458C0654}" destId="{8B3E0C4A-C79D-4F36-84B0-A91B00749DAF}" srcOrd="11" destOrd="0" presId="urn:microsoft.com/office/officeart/2005/8/layout/list1"/>
    <dgm:cxn modelId="{C0CC8C3F-A05C-4B40-9BD9-EFC3FC17AB69}" type="presParOf" srcId="{0D09B145-24B9-48F1-B0E5-3A51458C0654}" destId="{8286DCFF-0991-4576-AE7C-D02B92F3C344}" srcOrd="12" destOrd="0" presId="urn:microsoft.com/office/officeart/2005/8/layout/list1"/>
    <dgm:cxn modelId="{828239F8-B0BB-4183-AEE7-7AD81B886523}" type="presParOf" srcId="{8286DCFF-0991-4576-AE7C-D02B92F3C344}" destId="{E1DD036A-7FEA-4313-A691-D060FE53824A}" srcOrd="0" destOrd="0" presId="urn:microsoft.com/office/officeart/2005/8/layout/list1"/>
    <dgm:cxn modelId="{DE26A7E5-24CB-4EFA-86FE-810E8B31EBD6}" type="presParOf" srcId="{8286DCFF-0991-4576-AE7C-D02B92F3C344}" destId="{DA474B87-C6BC-4929-B7AA-032145F2C9FE}" srcOrd="1" destOrd="0" presId="urn:microsoft.com/office/officeart/2005/8/layout/list1"/>
    <dgm:cxn modelId="{2F0D69B4-A261-4B32-97D0-1C88F907105F}" type="presParOf" srcId="{0D09B145-24B9-48F1-B0E5-3A51458C0654}" destId="{74EECF35-6A17-4CCC-AFC4-1E696DEA75B6}" srcOrd="13" destOrd="0" presId="urn:microsoft.com/office/officeart/2005/8/layout/list1"/>
    <dgm:cxn modelId="{AA97C412-96A5-43B5-A3C8-6FB7BC937B3A}" type="presParOf" srcId="{0D09B145-24B9-48F1-B0E5-3A51458C0654}" destId="{2719D0DD-6A93-4C11-9187-AD99D9723A6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4159-5FB2-4CA3-8911-79F0CCD42673}">
      <dsp:nvSpPr>
        <dsp:cNvPr id="0" name=""/>
        <dsp:cNvSpPr/>
      </dsp:nvSpPr>
      <dsp:spPr>
        <a:xfrm>
          <a:off x="0" y="254986"/>
          <a:ext cx="2973178" cy="35280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5AA7004A-8289-477A-8935-7C94607A54CA}">
      <dsp:nvSpPr>
        <dsp:cNvPr id="0" name=""/>
        <dsp:cNvSpPr/>
      </dsp:nvSpPr>
      <dsp:spPr>
        <a:xfrm>
          <a:off x="148658" y="48346"/>
          <a:ext cx="2081225" cy="4132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65" tIns="0" rIns="7866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สังเกต</a:t>
          </a:r>
          <a:endParaRPr lang="th-TH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8833" y="68521"/>
        <a:ext cx="2040875" cy="372930"/>
      </dsp:txXfrm>
    </dsp:sp>
    <dsp:sp modelId="{33918A19-A61D-4CCD-ABC8-AF0FD248E43E}">
      <dsp:nvSpPr>
        <dsp:cNvPr id="0" name=""/>
        <dsp:cNvSpPr/>
      </dsp:nvSpPr>
      <dsp:spPr>
        <a:xfrm>
          <a:off x="0" y="890026"/>
          <a:ext cx="2973178" cy="352800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16D8481E-35FA-43A9-BEE7-31C8312D2E1C}">
      <dsp:nvSpPr>
        <dsp:cNvPr id="0" name=""/>
        <dsp:cNvSpPr/>
      </dsp:nvSpPr>
      <dsp:spPr>
        <a:xfrm>
          <a:off x="148658" y="683386"/>
          <a:ext cx="2081225" cy="413280"/>
        </a:xfrm>
        <a:prstGeom prst="roundRect">
          <a:avLst/>
        </a:prstGeom>
        <a:solidFill>
          <a:schemeClr val="accent3">
            <a:shade val="50000"/>
            <a:hueOff val="-82327"/>
            <a:satOff val="-6258"/>
            <a:lumOff val="312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65" tIns="0" rIns="7866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วิเคราะห์วิจารณ์</a:t>
          </a:r>
          <a:endParaRPr lang="th-TH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8833" y="703561"/>
        <a:ext cx="2040875" cy="372930"/>
      </dsp:txXfrm>
    </dsp:sp>
    <dsp:sp modelId="{87D84F2D-7249-47FC-813E-E4789C9CB674}">
      <dsp:nvSpPr>
        <dsp:cNvPr id="0" name=""/>
        <dsp:cNvSpPr/>
      </dsp:nvSpPr>
      <dsp:spPr>
        <a:xfrm>
          <a:off x="0" y="1525066"/>
          <a:ext cx="2973178" cy="3528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4F26FFBD-C70E-42CE-B277-7CB7DC189ABF}">
      <dsp:nvSpPr>
        <dsp:cNvPr id="0" name=""/>
        <dsp:cNvSpPr/>
      </dsp:nvSpPr>
      <dsp:spPr>
        <a:xfrm>
          <a:off x="148658" y="1318426"/>
          <a:ext cx="2081225" cy="413280"/>
        </a:xfrm>
        <a:prstGeom prst="roundRect">
          <a:avLst/>
        </a:prstGeom>
        <a:solidFill>
          <a:schemeClr val="accent3">
            <a:shade val="50000"/>
            <a:hueOff val="-82327"/>
            <a:satOff val="-6258"/>
            <a:lumOff val="312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65" tIns="0" rIns="7866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สรุป</a:t>
          </a:r>
          <a:endParaRPr lang="th-TH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8833" y="1338601"/>
        <a:ext cx="2040875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88E22-E993-4568-86F6-FE20BED96002}">
      <dsp:nvSpPr>
        <dsp:cNvPr id="0" name=""/>
        <dsp:cNvSpPr/>
      </dsp:nvSpPr>
      <dsp:spPr>
        <a:xfrm rot="10800000">
          <a:off x="723606" y="626"/>
          <a:ext cx="2346380" cy="5304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9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latin typeface="Angsana New" pitchFamily="18" charset="-34"/>
              <a:cs typeface="Angsana New" pitchFamily="18" charset="-34"/>
            </a:rPr>
            <a:t>ขั้นสังเกต</a:t>
          </a:r>
          <a:endParaRPr lang="th-TH" sz="2100" kern="1200" dirty="0"/>
        </a:p>
      </dsp:txBody>
      <dsp:txXfrm rot="10800000">
        <a:off x="856207" y="626"/>
        <a:ext cx="2213779" cy="530404"/>
      </dsp:txXfrm>
    </dsp:sp>
    <dsp:sp modelId="{46395B11-9B6D-44B6-9DBB-555AF0DC6B67}">
      <dsp:nvSpPr>
        <dsp:cNvPr id="0" name=""/>
        <dsp:cNvSpPr/>
      </dsp:nvSpPr>
      <dsp:spPr>
        <a:xfrm>
          <a:off x="458404" y="626"/>
          <a:ext cx="530404" cy="53040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10285-D754-4936-903D-2EB6E83AAB31}">
      <dsp:nvSpPr>
        <dsp:cNvPr id="0" name=""/>
        <dsp:cNvSpPr/>
      </dsp:nvSpPr>
      <dsp:spPr>
        <a:xfrm rot="10800000">
          <a:off x="723606" y="689360"/>
          <a:ext cx="2346380" cy="5304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9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latin typeface="Angsana New" pitchFamily="18" charset="-34"/>
              <a:cs typeface="Angsana New" pitchFamily="18" charset="-34"/>
            </a:rPr>
            <a:t>ขั้นทำตามแบบ</a:t>
          </a:r>
          <a:endParaRPr lang="th-TH" sz="2100" kern="1200" dirty="0"/>
        </a:p>
      </dsp:txBody>
      <dsp:txXfrm rot="10800000">
        <a:off x="856207" y="689360"/>
        <a:ext cx="2213779" cy="530404"/>
      </dsp:txXfrm>
    </dsp:sp>
    <dsp:sp modelId="{0D405D06-572A-45E5-BCE8-16D5407A7FC3}">
      <dsp:nvSpPr>
        <dsp:cNvPr id="0" name=""/>
        <dsp:cNvSpPr/>
      </dsp:nvSpPr>
      <dsp:spPr>
        <a:xfrm>
          <a:off x="458404" y="689360"/>
          <a:ext cx="530404" cy="53040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B9736-510A-424F-B5A5-D808C4C516A8}">
      <dsp:nvSpPr>
        <dsp:cNvPr id="0" name=""/>
        <dsp:cNvSpPr/>
      </dsp:nvSpPr>
      <dsp:spPr>
        <a:xfrm rot="10800000">
          <a:off x="723606" y="1378094"/>
          <a:ext cx="2346380" cy="5304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9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latin typeface="Angsana New" pitchFamily="18" charset="-34"/>
              <a:cs typeface="Angsana New" pitchFamily="18" charset="-34"/>
            </a:rPr>
            <a:t>ขั้นให้ทำเองโดยไม่มีแบบ</a:t>
          </a:r>
          <a:endParaRPr lang="th-TH" sz="2100" kern="1200" dirty="0"/>
        </a:p>
      </dsp:txBody>
      <dsp:txXfrm rot="10800000">
        <a:off x="856207" y="1378094"/>
        <a:ext cx="2213779" cy="530404"/>
      </dsp:txXfrm>
    </dsp:sp>
    <dsp:sp modelId="{514A8D09-4F84-488B-9D48-CFC7846B915D}">
      <dsp:nvSpPr>
        <dsp:cNvPr id="0" name=""/>
        <dsp:cNvSpPr/>
      </dsp:nvSpPr>
      <dsp:spPr>
        <a:xfrm>
          <a:off x="458404" y="1378094"/>
          <a:ext cx="530404" cy="53040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F3D81-ED9C-4420-B9DC-84574766BE9F}">
      <dsp:nvSpPr>
        <dsp:cNvPr id="0" name=""/>
        <dsp:cNvSpPr/>
      </dsp:nvSpPr>
      <dsp:spPr>
        <a:xfrm rot="10800000">
          <a:off x="723606" y="2066829"/>
          <a:ext cx="2346380" cy="5304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9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latin typeface="Angsana New" pitchFamily="18" charset="-34"/>
              <a:cs typeface="Angsana New" pitchFamily="18" charset="-34"/>
            </a:rPr>
            <a:t>ขั้นฝึกให้ชำนาญ</a:t>
          </a:r>
          <a:endParaRPr lang="th-TH" sz="2100" b="1" kern="1200" dirty="0">
            <a:latin typeface="Angsana New" pitchFamily="18" charset="-34"/>
            <a:cs typeface="Angsana New" pitchFamily="18" charset="-34"/>
          </a:endParaRPr>
        </a:p>
      </dsp:txBody>
      <dsp:txXfrm rot="10800000">
        <a:off x="856207" y="2066829"/>
        <a:ext cx="2213779" cy="530404"/>
      </dsp:txXfrm>
    </dsp:sp>
    <dsp:sp modelId="{6E4934E3-387E-4F3B-B071-AC56F7181305}">
      <dsp:nvSpPr>
        <dsp:cNvPr id="0" name=""/>
        <dsp:cNvSpPr/>
      </dsp:nvSpPr>
      <dsp:spPr>
        <a:xfrm>
          <a:off x="458404" y="2066829"/>
          <a:ext cx="530404" cy="53040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868F9-C58D-4927-9DCA-FF93E8DC0E3C}" type="datetimeFigureOut">
              <a:rPr lang="th-TH" smtClean="0"/>
              <a:pPr/>
              <a:t>12/01/62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0BEAD-2D5A-41FD-9F6A-081A3E857BD0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05840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1</a:t>
            </a:fld>
            <a:endParaRPr lang="th-T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10</a:t>
            </a:fld>
            <a:endParaRPr lang="th-T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11</a:t>
            </a:fld>
            <a:endParaRPr lang="th-T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12</a:t>
            </a:fld>
            <a:endParaRPr lang="th-TH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13</a:t>
            </a:fld>
            <a:endParaRPr lang="th-TH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14</a:t>
            </a:fld>
            <a:endParaRPr lang="th-TH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15</a:t>
            </a:fld>
            <a:endParaRPr lang="th-T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16</a:t>
            </a:fld>
            <a:endParaRPr lang="th-TH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17</a:t>
            </a:fld>
            <a:endParaRPr lang="th-TH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18</a:t>
            </a:fld>
            <a:endParaRPr lang="th-TH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19</a:t>
            </a:fld>
            <a:endParaRPr lang="th-T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2</a:t>
            </a:fld>
            <a:endParaRPr lang="th-T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20</a:t>
            </a:fld>
            <a:endParaRPr lang="th-TH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21</a:t>
            </a:fld>
            <a:endParaRPr lang="th-TH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22</a:t>
            </a:fld>
            <a:endParaRPr lang="th-TH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23</a:t>
            </a:fld>
            <a:endParaRPr lang="th-TH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24</a:t>
            </a:fld>
            <a:endParaRPr lang="th-TH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25</a:t>
            </a:fld>
            <a:endParaRPr lang="th-TH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26</a:t>
            </a:fld>
            <a:endParaRPr lang="th-TH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27</a:t>
            </a:fld>
            <a:endParaRPr lang="th-TH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28</a:t>
            </a:fld>
            <a:endParaRPr lang="th-TH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29</a:t>
            </a:fld>
            <a:endParaRPr lang="th-T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3</a:t>
            </a:fld>
            <a:endParaRPr lang="th-TH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30</a:t>
            </a:fld>
            <a:endParaRPr lang="th-TH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31</a:t>
            </a:fld>
            <a:endParaRPr lang="th-T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4</a:t>
            </a:fld>
            <a:endParaRPr lang="th-T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5</a:t>
            </a:fld>
            <a:endParaRPr lang="th-T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6</a:t>
            </a:fld>
            <a:endParaRPr lang="th-T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7</a:t>
            </a:fld>
            <a:endParaRPr lang="th-T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8</a:t>
            </a:fld>
            <a:endParaRPr lang="th-T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BEAD-2D5A-41FD-9F6A-081A3E857BD0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23809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ชื่อเรื่อง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ตัวแทนวันที่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1/12/2019</a:t>
            </a:fld>
            <a:endParaRPr lang="en-US" dirty="0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1/12/2019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1/12/2019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เนื้อหา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1/12/2019</a:t>
            </a:fld>
            <a:endParaRPr lang="en-US" dirty="0"/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ตัวแทนท้ายกระดา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1/12/2019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1/12/2019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1/12/2019</a:t>
            </a:fld>
            <a:endParaRPr lang="en-US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2" name="ตัวแทนเนื้อหา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34" name="ตัวแทนเนื้อหา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1/12/2019</a:t>
            </a:fld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1/12/2019</a:t>
            </a:fld>
            <a:endParaRPr lang="en-US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ตัวแทนเนื้อหา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1" name="ชื่อเรื่อง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1/12/2019</a:t>
            </a:fld>
            <a:endParaRPr lang="en-US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h-TH" dirty="0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1/12/2019</a:t>
            </a:fld>
            <a:endParaRPr lang="en-US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1/12/2019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29.png"/><Relationship Id="rId4" Type="http://schemas.microsoft.com/office/2007/relationships/hdphoto" Target="../media/hdphoto1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microsoft.com/office/2007/relationships/hdphoto" Target="../media/hdphoto23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diagramData" Target="../diagrams/data3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diagramDrawing" Target="../diagrams/drawing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gif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7.wdp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340768"/>
            <a:ext cx="7560840" cy="16561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บทที่ 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2</a:t>
            </a:r>
          </a:p>
          <a:p>
            <a:pPr algn="ctr"/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รูปแบบการจัดการเรียนรู้ 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(Models of Learning)</a:t>
            </a: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7" name="Picture 3" descr="C:\Users\Mz-Servicer\Documents\images (7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90705"/>
            <a:ext cx="4301768" cy="2862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บล็อกส่วนโค้ง 1"/>
          <p:cNvSpPr/>
          <p:nvPr/>
        </p:nvSpPr>
        <p:spPr>
          <a:xfrm>
            <a:off x="2921287" y="350346"/>
            <a:ext cx="3456384" cy="3240360"/>
          </a:xfrm>
          <a:prstGeom prst="blockArc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8096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5052" y="548680"/>
            <a:ext cx="256352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ลำดับขั้นของการสอน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23791"/>
            <a:ext cx="8012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หลักการในการจัดกิจกรรมการเรียนรู้ต่างๆ ให้ผู้เรียนตามหลักซิปปา ประกอบด้วย </a:t>
            </a:r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7 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ขั้นตอนดังนี้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58" y="1988840"/>
            <a:ext cx="87607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ขั้นทบทวนความรู้เดิม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ขั้นการแสวงหาความรู้ใหม่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ขั้นการศึกษาทำความเข้าใจข้อมูลความรู้ใหม่และเชื่อมโยงความรู้ใหม่กับความรู้เดิม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	</a:t>
            </a:r>
            <a:r>
              <a:rPr lang="th-TH" sz="2400" b="1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ขั้นการแลกเปลี่ยนความรู้ความเข้าใจกับกลุ่ม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		</a:t>
            </a:r>
            <a:r>
              <a:rPr lang="th-TH" sz="2400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ขั้นการสรุปและการจัดระเบียบความรู้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			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ขั้นการปฏิบัติ</a:t>
            </a:r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หรือแสดงผลงาน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				</a:t>
            </a:r>
            <a:r>
              <a:rPr lang="th-TH" sz="2400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ขั้นการประยุกต์ใช้ความรู้</a:t>
            </a:r>
            <a:endParaRPr lang="th-TH" sz="2400" b="1" dirty="0">
              <a:solidFill>
                <a:srgbClr val="FFC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272" y="4854586"/>
            <a:ext cx="7706738" cy="156966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ผลที่ผู้เรียนจะได้รับจากการเรียนรู้ตามรูปแบบ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ผู้เรียนจะเกิดความเข้าใจในสิ่งที่เรียน สามารถอธิบาย ชี้แจง ตอบคำถามได้ดี นอกจากนั้นยังได้พัฒนาทักษะในการคิดวิเคราะห์ การคิดสร้างสรรค์ การทำงานเป็นกลุ่ม การสื่อสาร  รวมทั้งเกิดความใฝ่รู้ด้วย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8" name="ตัวเชื่อมต่อโค้ง 7"/>
          <p:cNvCxnSpPr/>
          <p:nvPr/>
        </p:nvCxnSpPr>
        <p:spPr>
          <a:xfrm>
            <a:off x="323528" y="2420888"/>
            <a:ext cx="720080" cy="216024"/>
          </a:xfrm>
          <a:prstGeom prst="curved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ตัวเชื่อมต่อโค้ง 8"/>
          <p:cNvCxnSpPr/>
          <p:nvPr/>
        </p:nvCxnSpPr>
        <p:spPr>
          <a:xfrm>
            <a:off x="1217589" y="2789312"/>
            <a:ext cx="720080" cy="216024"/>
          </a:xfrm>
          <a:prstGeom prst="curved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ตัวเชื่อมต่อโค้ง 9"/>
          <p:cNvCxnSpPr/>
          <p:nvPr/>
        </p:nvCxnSpPr>
        <p:spPr>
          <a:xfrm>
            <a:off x="2123728" y="3091308"/>
            <a:ext cx="720080" cy="216024"/>
          </a:xfrm>
          <a:prstGeom prst="curved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ตัวเชื่อมต่อโค้ง 10"/>
          <p:cNvCxnSpPr/>
          <p:nvPr/>
        </p:nvCxnSpPr>
        <p:spPr>
          <a:xfrm>
            <a:off x="3131840" y="3481792"/>
            <a:ext cx="720080" cy="216024"/>
          </a:xfrm>
          <a:prstGeom prst="curved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ตัวเชื่อมต่อโค้ง 11"/>
          <p:cNvCxnSpPr/>
          <p:nvPr/>
        </p:nvCxnSpPr>
        <p:spPr>
          <a:xfrm>
            <a:off x="4032402" y="3861048"/>
            <a:ext cx="720080" cy="216024"/>
          </a:xfrm>
          <a:prstGeom prst="curved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ตัวเชื่อมต่อโค้ง 12"/>
          <p:cNvCxnSpPr/>
          <p:nvPr/>
        </p:nvCxnSpPr>
        <p:spPr>
          <a:xfrm>
            <a:off x="4932040" y="4221088"/>
            <a:ext cx="720080" cy="216024"/>
          </a:xfrm>
          <a:prstGeom prst="curved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C:\Users\Mz-Servicer\Documents\images (3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80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01" y="3273436"/>
            <a:ext cx="21621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220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547" y="609986"/>
            <a:ext cx="733886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รูปแบบการจัดการเรียนรู้แบบการสืบเสาะความรู้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(5E)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00231" y="2564904"/>
            <a:ext cx="4968552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ปรัชญา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วิทยาศาสตร์แนวใหม่คือความรู้ทางวิทยาศาสตร์ เป็นความรู้ที่เกิดจากการสร้างสรรค์ของแต่ล่ะบุคคล ซึ่งมีอิทธิพลมาจากความรู้เดิมและสิ่งแวดล้อมหรือบริบทของ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สังคม</a:t>
            </a:r>
            <a:endParaRPr lang="th-TH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00231" y="4610064"/>
            <a:ext cx="7366934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292934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800" b="1" dirty="0">
                <a:solidFill>
                  <a:srgbClr val="292934"/>
                </a:solidFill>
                <a:latin typeface="Angsana New" pitchFamily="18" charset="-34"/>
                <a:cs typeface="Angsana New" pitchFamily="18" charset="-34"/>
              </a:rPr>
              <a:t>.กระบวนการปรับขยายโครงสร้าง </a:t>
            </a:r>
            <a:r>
              <a:rPr lang="en-GB" sz="2800" b="1" dirty="0">
                <a:solidFill>
                  <a:srgbClr val="292934"/>
                </a:solidFill>
                <a:latin typeface="Angsana New" pitchFamily="18" charset="-34"/>
                <a:cs typeface="Angsana New" pitchFamily="18" charset="-34"/>
              </a:rPr>
              <a:t>(Accommodation)</a:t>
            </a:r>
            <a:r>
              <a:rPr lang="th-TH" sz="2800" b="1" dirty="0">
                <a:solidFill>
                  <a:srgbClr val="292934"/>
                </a:solidFill>
                <a:latin typeface="Angsana New" pitchFamily="18" charset="-34"/>
                <a:cs typeface="Angsana New" pitchFamily="18" charset="-34"/>
              </a:rPr>
              <a:t>เป็นกระบวนการที่ต่อเนื่องมาจากกระบวนการดูดซึม คือภายหลังจากที่มีการซึมซาบของเหตุการณ์ใหม่เข้ามา แล้วปรับเข้าสู่โครงสร้างเดิม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1697507"/>
            <a:ext cx="354496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แนวคิดของการจัดการเรียนรู้</a:t>
            </a:r>
          </a:p>
        </p:txBody>
      </p:sp>
      <p:pic>
        <p:nvPicPr>
          <p:cNvPr id="1026" name="Picture 2" descr="C:\Users\Mz-Servicer\Documents\6.2-11-56(500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5134" l="1208" r="89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12878"/>
            <a:ext cx="2542225" cy="252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4292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03606" y="764704"/>
            <a:ext cx="7704856" cy="2246769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ทฤษฎีการเสริมสร้างความรู้ </a:t>
            </a:r>
            <a:r>
              <a:rPr lang="en-GB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(Constructivism)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เชื่อกันว่านักเรียนทุกคนมีความรู้ความเข้าใจเกี่ยวกับบางสิ่งบางอย่างมาแล้วไม่มากก็น้อย ก่อนที่ครูจะจัดการเรียนการสอนให้เน้นว่าการเรียนรู้เกิดขึ้นด้วยตัวของผู้เรียนเองและการเรียนรู้เรื่องใหม่จะมีพื้นฐานมาจากความรู้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เดิม ดังนั้น ประสบการณ์เดิมของนักเรียนจึงเป็นปัจจัยสำคัญต่อการเรียนรู้เป็นอย่างยิ่ง</a:t>
            </a:r>
            <a:endParaRPr lang="th-TH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Mz-Servicer\Documents\stud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163" y="3140968"/>
            <a:ext cx="3960440" cy="33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:\b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71630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11760" y="548680"/>
            <a:ext cx="4596130" cy="70788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th-TH" sz="40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ขั้นตอนการจัดการเรียนการสอน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43608" y="1997839"/>
            <a:ext cx="7128792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ขั้นสร้างความสนใจ</a:t>
            </a:r>
            <a:r>
              <a:rPr lang="en-GB" sz="2400" b="1" dirty="0">
                <a:latin typeface="Angsana New" pitchFamily="18" charset="-34"/>
                <a:cs typeface="Angsana New" pitchFamily="18" charset="-34"/>
              </a:rPr>
              <a:t>(Engagement)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เป็นการนำเข้าสู่บทเรียนหรือเรื่องที่สนใจซึ่งอาจเกิดขึ้นเองจากความ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สงสัย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43808" y="3429000"/>
            <a:ext cx="5904656" cy="267765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4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.ขั้นสำรวจและ</a:t>
            </a:r>
            <a:r>
              <a:rPr lang="th-TH" sz="24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ค้นหา </a:t>
            </a:r>
            <a:r>
              <a:rPr lang="en-GB" sz="24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GB" sz="24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Exploration</a:t>
            </a:r>
            <a:r>
              <a:rPr lang="en-GB" sz="24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4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เมื่อ</a:t>
            </a:r>
            <a:r>
              <a:rPr lang="th-TH" sz="24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ทำความเข้าใจในประเด็นหรือคำถามที่สนใจจะศึกษาแล้ว ก็วางแผนกำหนดแนวทางการสำรวจตรวจสอบ ตั้งสมมุติฐาน กำหนดทางเลือกที่เป็นไปได้ลงมือปฏิบัติเพื่อเก็บรวบรวมข้อมูล ข้อสนเทศหรือปรากฏการณ์ตางๆวิธีการตรวจสอบอาจทำได้หลายวิธีเช่น ทำการทดลอง ทำกิจกรรมภาคสนาม การศึกษาหาข้อมูลจากเอกสารอ้าอิงหรือแหล่งข้อมูลต่างๆเพื่อให้ได้มาซึ่งข้อมูลอย่างเพียงพอที่จะใช้ในขั้นต่อไป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3568" y="1460629"/>
            <a:ext cx="3339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ประกอบด้วย</a:t>
            </a:r>
            <a:r>
              <a:rPr lang="en-US" sz="24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5 </a:t>
            </a:r>
            <a:r>
              <a:rPr lang="th-TH" sz="24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ขั้นตอนดังนี้</a:t>
            </a:r>
          </a:p>
        </p:txBody>
      </p:sp>
      <p:pic>
        <p:nvPicPr>
          <p:cNvPr id="1026" name="Picture 2" descr="C:\Users\Mz-Servicer\Documents\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100000" l="2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439690" cy="28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9886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2"/>
          <p:cNvSpPr txBox="1">
            <a:spLocks/>
          </p:cNvSpPr>
          <p:nvPr/>
        </p:nvSpPr>
        <p:spPr>
          <a:xfrm>
            <a:off x="786733" y="4293096"/>
            <a:ext cx="7385667" cy="15841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8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.ขั้นประเมิน</a:t>
            </a:r>
            <a:r>
              <a:rPr lang="en-GB" sz="28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(Evaluation)</a:t>
            </a:r>
            <a:r>
              <a:rPr lang="th-TH" sz="28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เป็นการประเมินการเรียนรู้ด้วยกระบวนการต่างๆว่านักเรียนมีความรู้อะไรบ้าง อย่างไร และมากน้อยเพียงใด ซึ่งจะนำไปสู่การนำความรู้ไปประยุกต์ใช้ในเรื่องอื่นๆ</a:t>
            </a:r>
            <a:endParaRPr lang="en-GB" sz="2400" b="1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86734" y="836712"/>
            <a:ext cx="7385666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ขั้น</a:t>
            </a:r>
            <a:r>
              <a:rPr lang="th-TH" sz="2800" b="1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อธิบายและ</a:t>
            </a: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ลงข้อสรุป</a:t>
            </a:r>
            <a:r>
              <a:rPr lang="en-GB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(Explanation)</a:t>
            </a: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เมื่อได้ข้อมูลเพียงพอจากการสำรวจตรวจสอบแล้ว</a:t>
            </a:r>
            <a:r>
              <a:rPr lang="en-GB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จึงนำข้อมูลที่ได้มาวิเคราะห์ แปลผล สรุปผล และนำเสนอผลที่ได้ในรูปแบบต่างๆ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55576" y="2879868"/>
            <a:ext cx="7416824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8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ขั้นขยายความรู้</a:t>
            </a:r>
            <a:r>
              <a:rPr lang="en-GB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(Elaboration)</a:t>
            </a: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เป็นการนำเอาความรู้ที่สร้างขึ้นไปเชื่อมโยงกับความรู้เดิม</a:t>
            </a:r>
          </a:p>
        </p:txBody>
      </p:sp>
      <p:pic>
        <p:nvPicPr>
          <p:cNvPr id="2050" name="Picture 2" descr="C:\Users\Mz-Servicer\Documents\pic1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9052"/>
            <a:ext cx="1405533" cy="101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z-Servicer\Documents\132751.1f5dbee4.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191" y="350100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8370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827584" y="548680"/>
            <a:ext cx="7355160" cy="648072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รูปแบบการจัดการเรียนรู้แบบร่วมมือ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(Cooperative Learning)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09909" y="1844824"/>
            <a:ext cx="7632848" cy="267765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นัก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การศึกษาคนสำคัญที่เผยแพร่การเรียนรู้แบบนี้คือ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สลาวิน</a:t>
            </a:r>
            <a:r>
              <a:rPr lang="en-GB" sz="2400" b="1" dirty="0">
                <a:latin typeface="Angsana New" pitchFamily="18" charset="-34"/>
                <a:cs typeface="Angsana New" pitchFamily="18" charset="-34"/>
              </a:rPr>
              <a:t>(Slavin)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เดวิด จอนห์สัน</a:t>
            </a:r>
            <a:r>
              <a:rPr lang="en-GB" sz="2400" b="1" dirty="0">
                <a:latin typeface="Angsana New" pitchFamily="18" charset="-34"/>
                <a:cs typeface="Angsana New" pitchFamily="18" charset="-34"/>
              </a:rPr>
              <a:t>(David Johnson)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และ รอเจอร์ จอนห์สัน</a:t>
            </a:r>
            <a:r>
              <a:rPr lang="en-GB" sz="2400" b="1" dirty="0">
                <a:latin typeface="Angsana New" pitchFamily="18" charset="-34"/>
                <a:cs typeface="Angsana New" pitchFamily="18" charset="-34"/>
              </a:rPr>
              <a:t>(Roger Johnson</a:t>
            </a:r>
            <a:r>
              <a:rPr lang="en-GB" sz="2400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เขากล่าวว่า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ในการจัดการเรียนการสอนโดยทั่วไปเรามักจะไม่ให้ความสนใจเกี่ยวกับความสัมพันธ์และปฏิสัมพันธ์ระหว่างผู้เรียน ส่วนใหญ่เรามักจะมุ่งไปที่การปฏิสัมพันธ์ระหว่างครูกับผู้เรียน หรือระหว่างผู้เรียนกับบทเรียน ความสัมพันธ์ระหว่างผู้เรียนเป็นมิติที่มักจะถูกละเลยหรือมองข้ามไป ทั้งๆที่มีผลวิจัยที่ชี้ชัดเจนว่า ความรู้สึกของผู้เรียนต่อตนเอง ต่อโรงเรียน ครูและเพื่อนร่วมชั้นเรียนมีผลต่อการเรียนรู้มาก</a:t>
            </a:r>
            <a:endParaRPr lang="th-TH" sz="2400" dirty="0"/>
          </a:p>
        </p:txBody>
      </p:sp>
      <p:pic>
        <p:nvPicPr>
          <p:cNvPr id="3075" name="Picture 3" descr="C:\Users\Mz-Servicer\Documents\original_file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41" b="996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88451"/>
            <a:ext cx="3871317" cy="23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z-Servicer\Documents\132751.1f5dbee4.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58" y="1130170"/>
            <a:ext cx="1429308" cy="14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779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33425" y="4509120"/>
            <a:ext cx="736696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การใช้ทักษะการปฏิสัมพันธ์ระหว่างบุคคลและทักษะการทำงานกลุ่ม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ย่อย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27784" y="620688"/>
            <a:ext cx="3562194" cy="646331"/>
          </a:xfrm>
          <a:prstGeom prst="rect">
            <a:avLst/>
          </a:prstGeom>
          <a:solidFill>
            <a:srgbClr val="D60093"/>
          </a:solidFill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หลักการเรียนรู้แบบร่วมมือ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11958" y="1425718"/>
            <a:ext cx="4902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มีหลักการสำคัญ</a:t>
            </a:r>
            <a:r>
              <a:rPr lang="en-US" sz="2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ประการดังนี้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33424" y="2243823"/>
            <a:ext cx="7366969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.การพึ่งพาและเกื้อกูลกัน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33425" y="3028653"/>
            <a:ext cx="7366968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.การปรึกษาหารือกันอย่างใกล้ชิด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33425" y="3717032"/>
            <a:ext cx="7366967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.ความรับผิดชอบที่ตรวจสอบได้ของสมาชิกแต่ล่ะคน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33424" y="5301208"/>
            <a:ext cx="7366968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.การวิเคราะห์กระบวนการกลุ่ม</a:t>
            </a:r>
          </a:p>
        </p:txBody>
      </p:sp>
      <p:pic>
        <p:nvPicPr>
          <p:cNvPr id="4098" name="Picture 2" descr="C:\Users\Mz-Servicer\Documents\images (4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6104" l="5199" r="8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4271" y="855233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0319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77888" y="1844824"/>
            <a:ext cx="5526360" cy="26776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มุ่ง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ช่วยให้ผู้เรียนได้เรียนรู้เนื้อหาสาระต่างๆด้วยตนเองและด้วยความร่วมมือและความช่วยเหลือจากเพื่อนๆ รวมทั้งได้พัฒนาทักษะทางสังคม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ต่างๆ  เช่น ทักษะการสื่อสาร ทักษะการทำงานร่วมกับผู้อื่น  ทักษะการสร้างความสัมพันธ์  รวมทั้งทักษะการแสวงหาความรู้ ทักษะการคิดแก้ปัญหาและอื่นๆ</a:t>
            </a:r>
            <a:endParaRPr lang="en-GB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55776" y="620688"/>
            <a:ext cx="384847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rgbClr val="292934"/>
                </a:solidFill>
                <a:latin typeface="Angsana New" pitchFamily="18" charset="-34"/>
                <a:cs typeface="Angsana New" pitchFamily="18" charset="-34"/>
              </a:rPr>
              <a:t>วัตถุประสงค์ของรูปแบบ</a:t>
            </a:r>
          </a:p>
        </p:txBody>
      </p:sp>
      <p:pic>
        <p:nvPicPr>
          <p:cNvPr id="5122" name="Picture 2" descr="C:\Users\Mz-Servicer\Documents\เด็ก2คน-01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422" b="98784" l="10000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08217"/>
            <a:ext cx="2857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z-Servicer\Documents\โลกการศึกษา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280" b="993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27530"/>
            <a:ext cx="3960440" cy="19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8721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10921" y="2669169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Student Teams-Achievement Divisions(STAD)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2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Team-Games-Tournaments(TGT)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3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Jigsaw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	4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Team-Assisted Individualization(TAI)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67744" y="594310"/>
            <a:ext cx="4342308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กระบวนการเรียนการสอนตาม</a:t>
            </a:r>
            <a:r>
              <a:rPr lang="th-TH" sz="32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รูปแบบ</a:t>
            </a:r>
            <a:endParaRPr lang="th-TH" sz="3200" b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56791"/>
            <a:ext cx="763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รูปแบบการจัดการเรียนรู้แบบร่วมมือ  มีการจัดการเรียนการสอนตามรูปแบบ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รูปแบบ  ดังนี้</a:t>
            </a: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323528" y="2768708"/>
            <a:ext cx="387393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ลูกศรขวา 6"/>
          <p:cNvSpPr/>
          <p:nvPr/>
        </p:nvSpPr>
        <p:spPr>
          <a:xfrm>
            <a:off x="942110" y="3609020"/>
            <a:ext cx="584742" cy="360040"/>
          </a:xfrm>
          <a:prstGeom prst="rightArrow">
            <a:avLst>
              <a:gd name="adj1" fmla="val 65392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ลูกศรขวา 7"/>
          <p:cNvSpPr/>
          <p:nvPr/>
        </p:nvSpPr>
        <p:spPr>
          <a:xfrm>
            <a:off x="1835697" y="4293096"/>
            <a:ext cx="62574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ลูกศรขวา 8"/>
          <p:cNvSpPr/>
          <p:nvPr/>
        </p:nvSpPr>
        <p:spPr>
          <a:xfrm>
            <a:off x="2627785" y="5157192"/>
            <a:ext cx="811680" cy="61206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6146" name="Picture 2" descr="C:\Users\Mz-Servicer\Documents\avatar_56521_139087305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8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64938"/>
            <a:ext cx="2952328" cy="285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7878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23728" y="1595053"/>
            <a:ext cx="63292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Learning Together(L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		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Group Investigation(G.I.)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Cooperative Integrated Reading and Composition(CIRC)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Co-op </a:t>
            </a:r>
            <a:r>
              <a:rPr lang="en-GB" sz="2800" b="1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Co-op</a:t>
            </a:r>
            <a:endParaRPr lang="en-GB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67744" y="594310"/>
            <a:ext cx="4342308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กระบวนการเรียนการสอนตาม</a:t>
            </a:r>
            <a:r>
              <a:rPr lang="th-TH" sz="32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รูปแบบ</a:t>
            </a:r>
            <a:endParaRPr lang="th-TH" sz="3200" b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ลูกศรขวาท้ายขีด 3"/>
          <p:cNvSpPr/>
          <p:nvPr/>
        </p:nvSpPr>
        <p:spPr>
          <a:xfrm>
            <a:off x="815422" y="1595052"/>
            <a:ext cx="936104" cy="609811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ท้ายขีด 4"/>
          <p:cNvSpPr/>
          <p:nvPr/>
        </p:nvSpPr>
        <p:spPr>
          <a:xfrm>
            <a:off x="815422" y="2852936"/>
            <a:ext cx="936104" cy="609811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ท้ายขีด 5"/>
          <p:cNvSpPr/>
          <p:nvPr/>
        </p:nvSpPr>
        <p:spPr>
          <a:xfrm>
            <a:off x="815422" y="4077072"/>
            <a:ext cx="936104" cy="60981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ท้ายขีด 6"/>
          <p:cNvSpPr/>
          <p:nvPr/>
        </p:nvSpPr>
        <p:spPr>
          <a:xfrm>
            <a:off x="815422" y="5412998"/>
            <a:ext cx="936104" cy="609811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 descr="C:\Users\Mz-Servicer\Documents\stud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14119"/>
            <a:ext cx="2104176" cy="17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b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083922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95557" y="490526"/>
            <a:ext cx="4824536" cy="95410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บทที่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2</a:t>
            </a:r>
          </a:p>
          <a:p>
            <a:pPr algn="ctr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รูปแบบการจัดการเรียนรู้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(Models of Learning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6912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รูปแบบการจัดการเรียนรู้ หมายถึง สภาพหรือลักษณะของการจัดการเรียนการสอนที่จัดขึ้นอย่างเป็นระบบตามหลักปรัชญา ทฤษฎี  หลักการ  แนวคิด  มีลำดับขั้นของการจัดการเรียนการสอนอย่างชัดเจนโดยอาศัยวิธีการจัดการสอนและเทคนิคการสอนต่างๆเข้ามาช่วยให้ผู้เรียนเกิดการเรียนรู้ได้โดยง่าย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790" y="3501008"/>
            <a:ext cx="77203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รูปแบบการจัดการเรียนรู้ ประกอบด้วยองค์ประกอบที่สำคัญ ดังนี้</a:t>
            </a:r>
          </a:p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มีปรัชญา ทฤษฎี หลักการ แนวคิด หรือความเชื่อที่เป็นพื้นฐาน</a:t>
            </a:r>
          </a:p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4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มีการบรรยายและการอธิบายลักษณะของการจัดการเรียนการสอน</a:t>
            </a:r>
          </a:p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มีการจัดองค์ประกอบและความสัมพันธ์ที่สามารถนำผู้เรียนให้บรรลุเป้าหมายได้</a:t>
            </a:r>
          </a:p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24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มีการอธิบายวิธีการจัดการเรียนรู้และเทคนิคการจัดการเรียนรู้</a:t>
            </a:r>
            <a:endParaRPr lang="th-TH" sz="24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G:\g3d0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5" y="5013176"/>
            <a:ext cx="2555776" cy="16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imagesCA3CAZU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140" b="96512" l="4286" r="100000">
                        <a14:foregroundMark x1="74286" y1="66279" x2="74286" y2="66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99" y="490526"/>
            <a:ext cx="1241585" cy="152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5284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827584" y="666794"/>
            <a:ext cx="7416824" cy="706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รูปแบบการเรียนการสอนตามวัฏจักรการเรียนรู้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4 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MAT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27584" y="206084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แม็ค</a:t>
            </a: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คาร์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ธี </a:t>
            </a:r>
            <a:r>
              <a:rPr lang="en-GB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GB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Mc Crathy)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พัฒนารูปแบบการเรียนการสอนนี้ขึ้นจากแนวคิดของ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โคล์บ </a:t>
            </a:r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(Kolb) 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ซึ่งอธิบายว่า การเรียนรู้เกิดขึ้นจากความสัมพันธ์ของ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มิติ คือ การรับรู้ 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(Perception)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และกระบวนการจัดกระทำข้อมูล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(Processing) 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การรับรู้ของบุคคลมี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ช่องทาง คือ ผ่านทางประสบการณ์ที่เป็นรูปธรรม  และผ่านทางความคิดรวบยอดที่เป็นนามธรรม</a:t>
            </a: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C:\Users\Mz-Servicer\Documents\การเรียน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9318" l="0" r="93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30508"/>
            <a:ext cx="3472805" cy="26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0077200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15616" y="1798803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แบบที่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1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ผู้เรียนที่ถนัด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จินตนาการ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(Imaginative  Learners)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แบบที่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2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ผู้เรียนที่ถนัดการ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วิเคราะห์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(Analytic  Learners)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แบบที่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3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ผู้เรียนที่ถนัดใช้สามัญ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สำนึก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(Common sense   Learners)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แบบที่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4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ผู้เรียนที่ถนัดในการ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ปรับเปลี่ยน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(Dynamic  Learners)</a:t>
            </a:r>
            <a:endParaRPr lang="en-GB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51720" y="764704"/>
            <a:ext cx="5112567" cy="646331"/>
          </a:xfrm>
          <a:prstGeom prst="rect">
            <a:avLst/>
          </a:prstGeom>
          <a:solidFill>
            <a:srgbClr val="D60093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ลักษณะการเรียนรู้ของผู้เรียน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4  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แบบ</a:t>
            </a:r>
            <a:endParaRPr lang="th-TH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ลูกศรโค้งขวา 3"/>
          <p:cNvSpPr/>
          <p:nvPr/>
        </p:nvSpPr>
        <p:spPr>
          <a:xfrm>
            <a:off x="395536" y="1829695"/>
            <a:ext cx="576064" cy="288032"/>
          </a:xfrm>
          <a:prstGeom prst="curved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ลูกศรโค้งขวา 4"/>
          <p:cNvSpPr/>
          <p:nvPr/>
        </p:nvSpPr>
        <p:spPr>
          <a:xfrm>
            <a:off x="395536" y="2708920"/>
            <a:ext cx="576064" cy="288032"/>
          </a:xfrm>
          <a:prstGeom prst="curved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ลูกศรโค้งขวา 5"/>
          <p:cNvSpPr/>
          <p:nvPr/>
        </p:nvSpPr>
        <p:spPr>
          <a:xfrm>
            <a:off x="395536" y="3573016"/>
            <a:ext cx="576064" cy="288032"/>
          </a:xfrm>
          <a:prstGeom prst="curved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ลูกศรโค้งขวา 6"/>
          <p:cNvSpPr/>
          <p:nvPr/>
        </p:nvSpPr>
        <p:spPr>
          <a:xfrm>
            <a:off x="395536" y="4365104"/>
            <a:ext cx="576064" cy="288032"/>
          </a:xfrm>
          <a:prstGeom prst="curved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9218" name="Picture 2" descr="C:\Users\Mz-Servicer\Documents\studi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200" b="998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27" y="4653136"/>
            <a:ext cx="2746373" cy="22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5643492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63688" y="2182505"/>
            <a:ext cx="5598368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เพื่อให้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ผู้เรียนมีโอกาสได้ใช้สมองทุกส่วนทั้งซีกซ้ายและซีกขวาในการสร้างความรู้ความเข้าใจให้แก่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ตนเอง</a:t>
            </a:r>
          </a:p>
          <a:p>
            <a:pPr>
              <a:buNone/>
            </a:pP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72157" y="765589"/>
            <a:ext cx="3581430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วัตถุประสงค์ของรูปแบบ</a:t>
            </a:r>
          </a:p>
        </p:txBody>
      </p:sp>
      <p:pic>
        <p:nvPicPr>
          <p:cNvPr id="1026" name="Picture 2" descr="C:\Users\Mz-Servicer\Documents\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33" b="100000" l="791" r="997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86282"/>
            <a:ext cx="25505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z-Servicer\Documents\132751.1f5dbee4.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1857"/>
            <a:ext cx="1321296" cy="13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3230778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11560" y="1152422"/>
            <a:ext cx="7450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กระบวนการ</a:t>
            </a: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เรียนการ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สอนตามวัฏจักรการเรียนรู้ </a:t>
            </a:r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MAT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มีขั้นตอนการดำเนินการ   </a:t>
            </a:r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ขั้น ดังต่อไปนี้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476672"/>
            <a:ext cx="2988319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การเรียนการสอนของรูปแบบ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xmlns="" val="1381430749"/>
              </p:ext>
            </p:extLst>
          </p:nvPr>
        </p:nvGraphicFramePr>
        <p:xfrm>
          <a:off x="1433983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Mz-Servicer\Documents\images (27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4608" l="0" r="95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20724"/>
            <a:ext cx="2343150" cy="22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5355534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24" y="476672"/>
            <a:ext cx="2988319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การเรียนการสอนของรูปแบบ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xmlns="" val="1398828630"/>
              </p:ext>
            </p:extLst>
          </p:nvPr>
        </p:nvGraphicFramePr>
        <p:xfrm>
          <a:off x="827584" y="1397000"/>
          <a:ext cx="77048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7826819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03648" y="2060848"/>
            <a:ext cx="6390456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ผู้เรียน</a:t>
            </a:r>
            <a:r>
              <a:rPr lang="th-TH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จะสามารถสร้างความรู้ด้วยตนเองในเรื่องที่เรียน จะเกิดความรู้ความเข้าใจและนำความรู้ความเข้าใจนั้นไปใช้ได้และสามารถสร้างผลงานที่เป็นความคิดสร้างสรรค์ของตนเอง รวมทั้งได้พัฒนาทักษะกระบวนการต่างๆอีกจำนวน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มาก</a:t>
            </a:r>
            <a:endParaRPr lang="th-TH" sz="2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07704" y="692696"/>
            <a:ext cx="5733287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ผลที่ผู้เรียนจะได้รับจากการเรียนรู้ตามรูปแบบ</a:t>
            </a:r>
          </a:p>
        </p:txBody>
      </p:sp>
      <p:pic>
        <p:nvPicPr>
          <p:cNvPr id="3074" name="Picture 2" descr="C:\Users\Mz-Servicer\Documents\image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65" y="3546229"/>
            <a:ext cx="40195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5756283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457200" y="585644"/>
            <a:ext cx="8229600" cy="571500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รูปแบบการเรียนการสอนโดยใช้โครงงานหรือโครงการ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(Project Work)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</a:rPr>
              <a:t>	รูปแบบการเรียนการสอนโดยใช้โครงงานหรือโครงการถือเป็นการเปิดโอกาสให้ผู้เรียนแสวงหาประสบการณ์การเรียนรู้ที่มีความหมายต่อชีวิตประจำวัน และสามารถแสดงออกโดยใช้ศักยภาพ ที่มีอยู่ในตัวเองได้อย่างกว้างขวางผู้เรียนจะได้รับการกระตุ้นให้เกิดการเรียนรู้ด้วยการปฏิบัติจริงที่เน้นการสื่อสาร และสภาพที่แท้จริง  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สต็อท</a:t>
            </a: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เทอร์</a:t>
            </a:r>
            <a:r>
              <a:rPr lang="en-GB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(Stotter)</a:t>
            </a: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ได้จัดรูปแบบโครงงานหรือโครงการดังนี้</a:t>
            </a:r>
          </a:p>
          <a:p>
            <a:endParaRPr lang="th-TH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z-Servicer\Documents\images (2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7" b="100000" l="424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541" y="3831348"/>
            <a:ext cx="3068166" cy="27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619672" y="4365104"/>
            <a:ext cx="36004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โครงงานแบบกำหนดโครงสร้าง</a:t>
            </a:r>
          </a:p>
          <a:p>
            <a:pPr>
              <a:buNone/>
            </a:pP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โครงงานแบบไม่กำหนดโครงสร้าง</a:t>
            </a:r>
          </a:p>
          <a:p>
            <a:pPr>
              <a:buNone/>
            </a:pP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โครงงานแบบกึ่งกำหนดโครงสร้าง</a:t>
            </a:r>
          </a:p>
        </p:txBody>
      </p:sp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5463362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75655" y="2276872"/>
            <a:ext cx="648072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36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มุ่ง</a:t>
            </a:r>
            <a:r>
              <a:rPr lang="th-TH" sz="3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ช่วยให้ผู้เรียนได้เรียนรู้ทักษะการสืบค้น ซึ่งทักษะนี้สามารถถ่ายโอนสู่การปฏิบัติงานอื่นในชีวิตประจำวัน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54581" y="617921"/>
            <a:ext cx="3922869" cy="76944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lvl="0"/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วัตถุประสงค์ของรูปแบบ</a:t>
            </a:r>
          </a:p>
        </p:txBody>
      </p:sp>
      <p:pic>
        <p:nvPicPr>
          <p:cNvPr id="5122" name="Picture 2" descr="C:\Users\Mz-Servicer\Documents\boy_and_girl_reading_the_books_31113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435" l="3059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468" y="3284984"/>
            <a:ext cx="40481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8629651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692696"/>
            <a:ext cx="4860626" cy="58477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กระบวนการเรียนการสอนของรูปแบบ</a:t>
            </a:r>
            <a:endParaRPr lang="th-TH" sz="3200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3568" y="184482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รูปแบบการเรียนการสอนโดยใช้โครงงานหรือโครงการมีขั้น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ตอนการปฏิบัติตามแนวทางของไรบ์และ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ไวดอล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 Ribe &amp; Vidal)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ดังนี้</a:t>
            </a: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xmlns="" val="4051151466"/>
              </p:ext>
            </p:extLst>
          </p:nvPr>
        </p:nvGraphicFramePr>
        <p:xfrm>
          <a:off x="1511660" y="2924944"/>
          <a:ext cx="6192688" cy="325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0678220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692696"/>
            <a:ext cx="4860626" cy="58477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กระบวนการเรียนการสอนของรูปแบบ</a:t>
            </a:r>
            <a:endParaRPr lang="th-TH" sz="3200" b="1" dirty="0"/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xmlns="" val="756235472"/>
              </p:ext>
            </p:extLst>
          </p:nvPr>
        </p:nvGraphicFramePr>
        <p:xfrm>
          <a:off x="827584" y="1556792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2348332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660" y="476672"/>
            <a:ext cx="6696743" cy="95410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รูปแบบการจัดการเรียนรู้ที่เน้นผู้เรียนเป็นสำคัญและมีผู้นิยมใช้ทั่วไป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รูปแบบ ดังนี้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839741"/>
            <a:ext cx="436529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รูปแบบการจัดการเรียนรู้ที่เน้นทักษะกระบวนการ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2895" y="2564904"/>
            <a:ext cx="323518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รูปแบบการจัดการเรียนรู้แบบซิปปา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2918" y="3242592"/>
            <a:ext cx="490711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รูปแบบการจัดการเรียนรู้แบบการสืบเสาะหาความรู้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(5E)</a:t>
            </a:r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0393" y="3845862"/>
            <a:ext cx="3332964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รูปแบบการจัดการเรียนรู้แบบร่วมมือ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3304" y="4692143"/>
            <a:ext cx="3443571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รูปแบบการจัดการเรียนรู้แบบ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4 MAT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1516" y="5517232"/>
            <a:ext cx="6279283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6.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รูปแบบการจัดการเรียนรู้แบบโครงงาน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(Project Based Learning : PBL)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3" name="ตัวเชื่อมต่อโค้ง 12"/>
          <p:cNvCxnSpPr/>
          <p:nvPr/>
        </p:nvCxnSpPr>
        <p:spPr>
          <a:xfrm>
            <a:off x="1221516" y="2420888"/>
            <a:ext cx="902212" cy="374848"/>
          </a:xfrm>
          <a:prstGeom prst="curved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โค้ง 13"/>
          <p:cNvCxnSpPr/>
          <p:nvPr/>
        </p:nvCxnSpPr>
        <p:spPr>
          <a:xfrm>
            <a:off x="2120706" y="3098576"/>
            <a:ext cx="902212" cy="374848"/>
          </a:xfrm>
          <a:prstGeom prst="curved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โค้ง 14"/>
          <p:cNvCxnSpPr/>
          <p:nvPr/>
        </p:nvCxnSpPr>
        <p:spPr>
          <a:xfrm>
            <a:off x="3178181" y="3801416"/>
            <a:ext cx="902212" cy="374848"/>
          </a:xfrm>
          <a:prstGeom prst="curved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โค้ง 16"/>
          <p:cNvCxnSpPr/>
          <p:nvPr/>
        </p:nvCxnSpPr>
        <p:spPr>
          <a:xfrm rot="10800000" flipV="1">
            <a:off x="2571813" y="4176264"/>
            <a:ext cx="1057475" cy="332856"/>
          </a:xfrm>
          <a:prstGeom prst="curvedConnector3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โค้ง 17"/>
          <p:cNvCxnSpPr/>
          <p:nvPr/>
        </p:nvCxnSpPr>
        <p:spPr>
          <a:xfrm rot="10800000" flipV="1">
            <a:off x="1225420" y="4987380"/>
            <a:ext cx="1057475" cy="332856"/>
          </a:xfrm>
          <a:prstGeom prst="curvedConnector3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z-Servicer\Documents\images (50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5" b="100000" l="12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4040"/>
            <a:ext cx="1728192" cy="15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cartoon-788[1]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750" b="99000" l="2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915" y="2848048"/>
            <a:ext cx="1430052" cy="19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0015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87624" y="2132856"/>
            <a:ext cx="273630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h-TH" sz="28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ผู้เรียน</a:t>
            </a:r>
            <a:r>
              <a:rPr lang="th-TH" sz="28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จะเกิดการเรียนรู้เนื้อหาสาระด้วยตนเองตามสิ่งที่ตนเองสนใจในเชิงลึก และด้วยความร่วมมือและช่วยเหลือจากเพื่อนๆ รวมทั้งได้พัฒนาทักษะกระบวนการต่างๆจำนวนมาก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08239" y="620688"/>
            <a:ext cx="503627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ผลที่ผู้เรียนจะได้รับการเรียนรู้ตามรูปแบบ</a:t>
            </a:r>
          </a:p>
        </p:txBody>
      </p:sp>
      <p:pic>
        <p:nvPicPr>
          <p:cNvPr id="6146" name="Picture 2" descr="C:\Users\Mz-Servicer\Documents\read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0479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3599802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51920" y="908720"/>
            <a:ext cx="4680520" cy="48320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สรุป</a:t>
            </a:r>
            <a:endParaRPr lang="th-TH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รูปแบบ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การจักการเรียนรู้มีหลากหลายแต่ละรูปแบบมีจุดเน้นในการพัฒนาผู้เรียนแตกต่างกันไป ครูหรือผู้จัดการเรียนรู้ควรเลือกหรือปรับใช้ให้เหมาะสมกับวัตถุประสงค์หรือเป้าหมายในการพัฒนาการเรียนรู้ในแต่ล่ะครั้งและเลือกใช้เทคนิค วิธีการจัดการเรียนรู้ที่เหมาะสมเพื่อเอื้อให้การจัดการเรียนรู้ในแต่ล่ะครั้งประสบความสำเร็จ การจัดการเรียนรู้มีประสิทธิภาพส่งผลให้ผู้เรียนบรรลุเป้าหมายที่วางไว้ และมีความสุขจากการเรียนรู้</a:t>
            </a:r>
            <a:endParaRPr lang="en-GB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 descr="C:\Users\Mz-Servicer\Documents\images (47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93893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7929211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31881" y="521000"/>
            <a:ext cx="7255512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รูปแบบ</a:t>
            </a: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การจัดการเรียนรู้ที่เน้นทักษะ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กระบวนการ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(Process Skills)</a:t>
            </a:r>
            <a:endParaRPr lang="th-TH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624" y="1412776"/>
            <a:ext cx="7709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การจัดกิจกรรมการเรียนการสอนโดยเน้นกระบวนการ หมายถึง การจัดกิจกรรมการเรียนการสอนอย่างมีลำดับขั้นตอนตั้งแต่ต้นจนจบ แล้วบรรลุตามจุดประสงค์ที่กำหนดไว้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844" y="2564904"/>
            <a:ext cx="7704856" cy="341632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ในการจัดกิจกรรมการเรียนการสอนโดยใช้กระบวนการ ผู้สอนควรได้ปลูกฝังให้ผู้เรียนเกิดคุณลักษณะที่พึงประสงค์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อันเป็นเป้าหมายของการใช้ทักษะกระบวนการ ดังต่อไปนี้</a:t>
            </a:r>
          </a:p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เป็นผู้ทำงานโดนคำนึงถึงความจำเป็นหรือประโยชน์ ที่มีต่อส่วนรวมก่อนลงมือทำ</a:t>
            </a:r>
          </a:p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เป็นผู้มีใจเปิดกว้าง รับฟังความคิดและวิธีการที่หลากหลาย</a:t>
            </a:r>
          </a:p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เป็นผู้ตัดสินใจเลือกปฏิบัติอย่างใดอย่างหนึ่ง  โดยพิจารณาเลือกอย่างมีเหตุผลไม่ลำเอียง</a:t>
            </a:r>
          </a:p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เป็นผู้กำหนดหรือวางแผนการทำงานล่วงหน้าก่อนลงมือปฏิบัติ</a:t>
            </a:r>
          </a:p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เป็นผู้ที่คอยตรวจสอบผลการทำงานเป็นระยะๆ</a:t>
            </a:r>
          </a:p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6.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เป็นผู้ที่มีความพอใจในการทำงาน และปฏิบัติงานด้วยความเอาใจใส่อย่างสม่ำเสมอ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Users\Mz-Servicer\Documents\images (3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79" b="96429" l="781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9478" y="5013176"/>
            <a:ext cx="1534522" cy="150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cartoon-1068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658" y="275555"/>
            <a:ext cx="743922" cy="10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9118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96144"/>
            <a:ext cx="7488832" cy="1077218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กระบวนการที่จะนำเสนอเพื่อใช้ในการจัดกิจกรรมการเรียนการสอน มี </a:t>
            </a:r>
            <a:r>
              <a:rPr lang="en-US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กระบวนการ ดังนี้</a:t>
            </a:r>
            <a:endParaRPr lang="th-TH" sz="3200" b="1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597948"/>
            <a:ext cx="74888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ทักษะกระบวนการ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9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ประการ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</a:t>
            </a:r>
          </a:p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ลำดับขั้นของการสอน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ขั้นตระหนัก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	ขั้นคิดวิเคราะห์วิจารณ์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		ขั้นสร้างทางเลือกที่หลากหลาย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			ขั้นประเมินและเลือกทางเลือก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		ขั้นกำหนดและลำดับขั้นตอนการปฏิบัติ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	ขั้นปฏิบัติอย่างชื่นชม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ขั้นประเมินระหว่างปฏิบัติ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ขั้นปรับปรุง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ขั้นประเมินผลรวม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971600" y="2564904"/>
            <a:ext cx="792088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ลูกศรขวา 4"/>
          <p:cNvSpPr/>
          <p:nvPr/>
        </p:nvSpPr>
        <p:spPr>
          <a:xfrm>
            <a:off x="2843808" y="3284984"/>
            <a:ext cx="792088" cy="21602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ลูกศรขวา 5"/>
          <p:cNvSpPr/>
          <p:nvPr/>
        </p:nvSpPr>
        <p:spPr>
          <a:xfrm>
            <a:off x="3635896" y="3705637"/>
            <a:ext cx="792088" cy="216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ลูกศรขวา 6"/>
          <p:cNvSpPr/>
          <p:nvPr/>
        </p:nvSpPr>
        <p:spPr>
          <a:xfrm>
            <a:off x="4572000" y="4076061"/>
            <a:ext cx="792088" cy="21602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ลูกศรขวา 7"/>
          <p:cNvSpPr/>
          <p:nvPr/>
        </p:nvSpPr>
        <p:spPr>
          <a:xfrm>
            <a:off x="3631940" y="4293096"/>
            <a:ext cx="792088" cy="21602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ลูกศรขวา 8"/>
          <p:cNvSpPr/>
          <p:nvPr/>
        </p:nvSpPr>
        <p:spPr>
          <a:xfrm>
            <a:off x="2843808" y="4725144"/>
            <a:ext cx="792088" cy="21602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ลูกศรขวา 9"/>
          <p:cNvSpPr/>
          <p:nvPr/>
        </p:nvSpPr>
        <p:spPr>
          <a:xfrm>
            <a:off x="1886000" y="5085184"/>
            <a:ext cx="792088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ลูกศรขวา 10"/>
          <p:cNvSpPr/>
          <p:nvPr/>
        </p:nvSpPr>
        <p:spPr>
          <a:xfrm>
            <a:off x="1048392" y="5445224"/>
            <a:ext cx="792088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ลูกศรขวา 11"/>
          <p:cNvSpPr/>
          <p:nvPr/>
        </p:nvSpPr>
        <p:spPr>
          <a:xfrm>
            <a:off x="179512" y="5877272"/>
            <a:ext cx="792088" cy="2160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ลูกศรขวา 12"/>
          <p:cNvSpPr/>
          <p:nvPr/>
        </p:nvSpPr>
        <p:spPr>
          <a:xfrm>
            <a:off x="1886000" y="2933328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122" name="Picture 2" descr="C:\Users\Mz-Servicer\Documents\images (4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870" b="94907" l="0" r="95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81" y="2693906"/>
            <a:ext cx="2981871" cy="27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z-Servicer\Documents\images (15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778" b="92889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7962" y="9968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เเ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962" y="5388446"/>
            <a:ext cx="1814512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:\b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9860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399" y="459858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กระบวนการสร้างความตระหนัก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ลำดับขั้นของการสอน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429000"/>
            <a:ext cx="2954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กระบวนการปฏิบัติ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ลำดับขั้นของการสอน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	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xmlns="" val="2623160753"/>
              </p:ext>
            </p:extLst>
          </p:nvPr>
        </p:nvGraphicFramePr>
        <p:xfrm>
          <a:off x="2966973" y="1430779"/>
          <a:ext cx="2973179" cy="192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xmlns="" val="2275677639"/>
              </p:ext>
            </p:extLst>
          </p:nvPr>
        </p:nvGraphicFramePr>
        <p:xfrm>
          <a:off x="2529134" y="4075889"/>
          <a:ext cx="3528392" cy="259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C:\Users\Mz-Servicer\Documents\images (1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548" b="96482" l="9881" r="897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280" y="1916832"/>
            <a:ext cx="4531072" cy="35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bru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13210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891567"/>
            <a:ext cx="6072496" cy="58477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รูปแบบการจัดการเรียนรู้แบบซิปปา 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(CIPPA Model)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619" y="1758396"/>
            <a:ext cx="76685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ทิศนา  แขมมณี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ได้พัฒนารูปแบบซิปปาขึ้นจากประสบการณ์ที่ได้ใช้แนวคิดทางการศึกษาต่างๆและพบว่า แนวคิดจำนวนหนึ่งสามารถใช้ได้ผลดีตลอดมา และได้นำแนวคิดเหล่านั้นมาประสานกันทำให้เกิดเป็นแบบแผนขึ้น แนวคิดดังกล่าวได้แก่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แนวคิดการสร้างความรู้</a:t>
            </a:r>
          </a:p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		2.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แนวคิดเกี่ยวกับกระบวนการกลุ่มและการเรียนรู้แบบร่วมมือ</a:t>
            </a:r>
          </a:p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		3.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แนวคิดเกี่ยวกับความพร้อมในการเรียนรู้</a:t>
            </a:r>
          </a:p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		4.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แนวคิดเกี่ยวกับการเรียนรู้กระบวนการ</a:t>
            </a:r>
          </a:p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		5.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แนวคิดเกี่ยวกับการถ่ายโอนการเรียนรู้</a:t>
            </a:r>
          </a:p>
          <a:p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โดยใช้แนวคิดเหล่านี้ในการจัดการเรียนรู้โดยจัดกิจกรรมการเรียนรู้ในลักษณะที่ทำให้ผู้เรียนเป็นผู้สร้างความรู้ได้ด้วยตนเอง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(Construction Knowledge)</a:t>
            </a: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Mz-Servicer\Documents\images (18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1296144" cy="11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z-Servicer\Documents\boy_and_girl_reading_the_books_31113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650" b="89831" l="471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23" y="2996952"/>
            <a:ext cx="2456110" cy="20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7196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9907" y="620688"/>
            <a:ext cx="616547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การจัดการเรียนรู้แบบซิปปา 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CIPPA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มีความหมายดังนี้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8920" y="1772815"/>
            <a:ext cx="7128792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มาจากคำว่า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Construct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หมายถึง  การสร้างความรู้ตามแนวคิดของคอนสตรัคติวิสซึม 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(Constructivism)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กล่าวคือ กิจกรรมการเรียนรู้ที่ดีควรเป็นกิจกรรมที่ช่วยให้ผู้เรียนมีโอกาสสร้างความรู้ได้ด้วยตนเอง 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153" y="3582307"/>
            <a:ext cx="712879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I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มาจากคำว่า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Interaction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หมายถึง การให้ผู้เรียนมีปฏิสัมพันธ์ต่อกันหรือกับสิ่งแวดล้อมรอบตัวเรียนรู้จากกัน แลกเปลี่ยนข้อมูลความคิดประสบการณ์แก่กันและกัน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916" y="4941168"/>
            <a:ext cx="72008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มาจากคำว่า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Physical Participation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หมายถึง การให้ผู้เรียนมีบทบาทมีส่วนร่วมในการเรียนรู้ให้มากที่สุด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4355976" y="2973144"/>
            <a:ext cx="720080" cy="5278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ลูกศรลง 6"/>
          <p:cNvSpPr/>
          <p:nvPr/>
        </p:nvSpPr>
        <p:spPr>
          <a:xfrm>
            <a:off x="4345302" y="4413304"/>
            <a:ext cx="730754" cy="5278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076" name="Picture 4" descr="C:\Users\Mz-Servicer\Documents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62" b="100000" l="2827" r="97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5668" y="77365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9274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140" y="764704"/>
            <a:ext cx="716125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มาจากคำว่า </a:t>
            </a:r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Process Learning 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หมายถึง การให้ผู้เรียนได้เรียนรู้กระบวนการต่างๆซึ่งเป็นทักษะที่จำเป็นต่อการดำรงชีวิต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140" y="2276872"/>
            <a:ext cx="707301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  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มาจากคำว่า  </a:t>
            </a:r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Application 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หมายถึง การนำความรู้ที่ได้เรียนไปประยุกต์ใช้ ซึ่งจะช่วยให้ผู้เรียนได้รับประโยชน์จากการเรียน และช่วยให้ผู้เรียนเกิดการเรียนรู้เพิ่มเติมขึ้นเรื่อยๆ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4142" y="4258103"/>
            <a:ext cx="7128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วัตถุประสงค์ของรูปแบบ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มุ่งพัฒนาผู้เรียนให้เกิดความรู้ ความเข้าใจในเรื่องที่เรียนอย่างแท้จริงโดยการให้ผู้เรียนสร้างความรู้ด้วยตนเองโดยอาศัยความร่วมมือจากกลุ่ม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4187608" y="1595701"/>
            <a:ext cx="720080" cy="60916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098" name="Picture 2" descr="C:\Users\Mz-Servicer\Documents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05" b="98190" l="1316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95393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4289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กระดาษ">
  <a:themeElements>
    <a:clrScheme name="ความชัดเจน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กระดาษ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กระดา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832</TotalTime>
  <Words>1174</Words>
  <Application>Microsoft Office PowerPoint</Application>
  <PresentationFormat>On-screen Show (4:3)</PresentationFormat>
  <Paragraphs>217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กระดาษ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Mz-Servicer</dc:creator>
  <cp:lastModifiedBy>Corporate Edition</cp:lastModifiedBy>
  <cp:revision>69</cp:revision>
  <dcterms:created xsi:type="dcterms:W3CDTF">2014-10-28T09:55:42Z</dcterms:created>
  <dcterms:modified xsi:type="dcterms:W3CDTF">2019-01-12T03:32:27Z</dcterms:modified>
</cp:coreProperties>
</file>