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78" r:id="rId2"/>
    <p:sldId id="257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2" r:id="rId24"/>
    <p:sldId id="283" r:id="rId25"/>
    <p:sldId id="284" r:id="rId26"/>
    <p:sldId id="285" r:id="rId27"/>
    <p:sldId id="277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2" d="100"/>
          <a:sy n="62" d="100"/>
        </p:scale>
        <p:origin x="139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D9364A-3F4B-45F8-869B-888215F39DE1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h-TH"/>
        </a:p>
      </dgm:t>
    </dgm:pt>
    <dgm:pt modelId="{AD5F2F0A-6912-45B4-B726-7F3A34E848DE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ความรู้/ความจำ</a:t>
          </a:r>
        </a:p>
      </dgm:t>
    </dgm:pt>
    <dgm:pt modelId="{0E7778E9-19BC-4BAB-BCFF-4C1C83FEA728}" type="parTrans" cxnId="{4FEFA6AF-9C76-446F-99FB-98CD5EA8E25E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40351B06-2525-461C-96DC-EC65254C0DED}" type="sibTrans" cxnId="{4FEFA6AF-9C76-446F-99FB-98CD5EA8E25E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DF3DA5F4-0642-40ED-B48C-F4029E8AD670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ความเข้าใจ</a:t>
          </a:r>
        </a:p>
      </dgm:t>
    </dgm:pt>
    <dgm:pt modelId="{CB5E7805-F3C1-4644-9341-070A4C5652FF}" type="parTrans" cxnId="{4B57C100-90E5-4B0F-8D2F-956E8A42FF9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E8BF1499-64B2-4710-9591-85F5DD19E558}" type="sibTrans" cxnId="{4B57C100-90E5-4B0F-8D2F-956E8A42FF9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CCA4228B-90F5-4EF2-963F-43190E7036B9}">
      <dgm:prSet phldrT="[ข้อความ]"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การประยุกต์ใช้</a:t>
          </a:r>
        </a:p>
      </dgm:t>
    </dgm:pt>
    <dgm:pt modelId="{4DB5922C-BE0D-4FC6-AF84-92F7B0FAEF20}" type="parTrans" cxnId="{564D1908-77EE-43CA-9E66-1E386A9DDE3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2A41B210-C57D-419A-AFE2-AD0B0F7031EB}" type="sibTrans" cxnId="{564D1908-77EE-43CA-9E66-1E386A9DDE3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47AE25FF-CBCE-42F8-972D-67AFD45048E1}">
      <dgm:prSet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การวิเคราะห์</a:t>
          </a:r>
        </a:p>
      </dgm:t>
    </dgm:pt>
    <dgm:pt modelId="{FA098BFB-BDA0-4A48-B079-E36479F5198A}" type="parTrans" cxnId="{716B3F5E-EC6D-4FAE-A66E-5874C08FD3C3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AAF3CC46-D9B9-40E3-AD62-14179E40DD02}" type="sibTrans" cxnId="{716B3F5E-EC6D-4FAE-A66E-5874C08FD3C3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259FD79F-BE44-4C6B-9108-30FEA814043B}">
      <dgm:prSet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การสังเคราะห์</a:t>
          </a:r>
        </a:p>
      </dgm:t>
    </dgm:pt>
    <dgm:pt modelId="{E60FB021-8B9C-43D1-9A49-38E3DB273AE7}" type="parTrans" cxnId="{A13BF295-441A-4E75-BE3E-D3B50D2F9362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35FABBA2-4E77-43C7-AAFC-2C7571215EEC}" type="sibTrans" cxnId="{A13BF295-441A-4E75-BE3E-D3B50D2F9362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F4B90C2D-265F-4359-9C22-E92E53BE2E14}">
      <dgm:prSet custT="1"/>
      <dgm:spPr/>
      <dgm:t>
        <a:bodyPr/>
        <a:lstStyle/>
        <a:p>
          <a:r>
            <a:rPr lang="th-TH" sz="2000" b="1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การประเมินค่า</a:t>
          </a:r>
        </a:p>
      </dgm:t>
    </dgm:pt>
    <dgm:pt modelId="{4EFF2753-C82C-42AC-BBE7-A81861EDCCB1}" type="parTrans" cxnId="{9BA13055-D010-4774-BCBE-099A783ED30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4294E2D2-4007-4CAB-8FA5-6449EF50E0F7}" type="sibTrans" cxnId="{9BA13055-D010-4774-BCBE-099A783ED30D}">
      <dgm:prSet/>
      <dgm:spPr/>
      <dgm:t>
        <a:bodyPr/>
        <a:lstStyle/>
        <a:p>
          <a:endParaRPr lang="th-TH" sz="2000" b="1">
            <a:latin typeface="Angsana New" pitchFamily="18" charset="-34"/>
            <a:cs typeface="Angsana New" pitchFamily="18" charset="-34"/>
          </a:endParaRPr>
        </a:p>
      </dgm:t>
    </dgm:pt>
    <dgm:pt modelId="{F1B30DC2-D62F-40EB-A5F1-96A3DF475792}" type="pres">
      <dgm:prSet presAssocID="{1CD9364A-3F4B-45F8-869B-888215F39DE1}" presName="rootnode" presStyleCnt="0">
        <dgm:presLayoutVars>
          <dgm:chMax/>
          <dgm:chPref/>
          <dgm:dir/>
          <dgm:animLvl val="lvl"/>
        </dgm:presLayoutVars>
      </dgm:prSet>
      <dgm:spPr/>
    </dgm:pt>
    <dgm:pt modelId="{F59A7682-DA88-4EAC-81F6-45F5AC8021A1}" type="pres">
      <dgm:prSet presAssocID="{AD5F2F0A-6912-45B4-B726-7F3A34E848DE}" presName="composite" presStyleCnt="0"/>
      <dgm:spPr/>
    </dgm:pt>
    <dgm:pt modelId="{A1DCE563-4165-4AEB-B49C-3801615500A2}" type="pres">
      <dgm:prSet presAssocID="{AD5F2F0A-6912-45B4-B726-7F3A34E848DE}" presName="LShape" presStyleLbl="alignNode1" presStyleIdx="0" presStyleCnt="11"/>
      <dgm:spPr/>
    </dgm:pt>
    <dgm:pt modelId="{DA78CE78-BE2A-4A42-84EE-3E172FDC45A7}" type="pres">
      <dgm:prSet presAssocID="{AD5F2F0A-6912-45B4-B726-7F3A34E848DE}" presName="ParentText" presStyleLbl="revTx" presStyleIdx="0" presStyleCnt="6" custScaleX="110693">
        <dgm:presLayoutVars>
          <dgm:chMax val="0"/>
          <dgm:chPref val="0"/>
          <dgm:bulletEnabled val="1"/>
        </dgm:presLayoutVars>
      </dgm:prSet>
      <dgm:spPr/>
    </dgm:pt>
    <dgm:pt modelId="{7D1F8BBB-0AA7-47B8-B1C7-C35246F69C6E}" type="pres">
      <dgm:prSet presAssocID="{AD5F2F0A-6912-45B4-B726-7F3A34E848DE}" presName="Triangle" presStyleLbl="alignNode1" presStyleIdx="1" presStyleCnt="11"/>
      <dgm:spPr/>
    </dgm:pt>
    <dgm:pt modelId="{0BD1DBEB-80F4-4183-8891-D6C2425B317E}" type="pres">
      <dgm:prSet presAssocID="{40351B06-2525-461C-96DC-EC65254C0DED}" presName="sibTrans" presStyleCnt="0"/>
      <dgm:spPr/>
    </dgm:pt>
    <dgm:pt modelId="{767A3AF6-F46F-4A3A-AD57-37635F46F8E6}" type="pres">
      <dgm:prSet presAssocID="{40351B06-2525-461C-96DC-EC65254C0DED}" presName="space" presStyleCnt="0"/>
      <dgm:spPr/>
    </dgm:pt>
    <dgm:pt modelId="{EE4B23ED-CF2C-48E3-92FC-4124A43D945D}" type="pres">
      <dgm:prSet presAssocID="{DF3DA5F4-0642-40ED-B48C-F4029E8AD670}" presName="composite" presStyleCnt="0"/>
      <dgm:spPr/>
    </dgm:pt>
    <dgm:pt modelId="{BDBE6F11-687B-407E-9B61-9D2CE6476FC7}" type="pres">
      <dgm:prSet presAssocID="{DF3DA5F4-0642-40ED-B48C-F4029E8AD670}" presName="LShape" presStyleLbl="alignNode1" presStyleIdx="2" presStyleCnt="11"/>
      <dgm:spPr/>
    </dgm:pt>
    <dgm:pt modelId="{FA67B441-37F2-4250-BDDB-720660D9F18E}" type="pres">
      <dgm:prSet presAssocID="{DF3DA5F4-0642-40ED-B48C-F4029E8AD670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66C3090-7DF8-4107-941F-CE47E72120C9}" type="pres">
      <dgm:prSet presAssocID="{DF3DA5F4-0642-40ED-B48C-F4029E8AD670}" presName="Triangle" presStyleLbl="alignNode1" presStyleIdx="3" presStyleCnt="11"/>
      <dgm:spPr/>
    </dgm:pt>
    <dgm:pt modelId="{295E0ED6-5B0F-4863-8DEE-7D1ED9D3F878}" type="pres">
      <dgm:prSet presAssocID="{E8BF1499-64B2-4710-9591-85F5DD19E558}" presName="sibTrans" presStyleCnt="0"/>
      <dgm:spPr/>
    </dgm:pt>
    <dgm:pt modelId="{013389A0-E265-494F-92D6-BD31ED9D2EEF}" type="pres">
      <dgm:prSet presAssocID="{E8BF1499-64B2-4710-9591-85F5DD19E558}" presName="space" presStyleCnt="0"/>
      <dgm:spPr/>
    </dgm:pt>
    <dgm:pt modelId="{26E650DD-0B9A-464B-9F16-70A0E77A13CD}" type="pres">
      <dgm:prSet presAssocID="{CCA4228B-90F5-4EF2-963F-43190E7036B9}" presName="composite" presStyleCnt="0"/>
      <dgm:spPr/>
    </dgm:pt>
    <dgm:pt modelId="{DE7265B1-2536-4765-B537-F5C7F92B41A6}" type="pres">
      <dgm:prSet presAssocID="{CCA4228B-90F5-4EF2-963F-43190E7036B9}" presName="LShape" presStyleLbl="alignNode1" presStyleIdx="4" presStyleCnt="11"/>
      <dgm:spPr/>
    </dgm:pt>
    <dgm:pt modelId="{DFEC7873-F828-4E95-97A5-A394D0DB5985}" type="pres">
      <dgm:prSet presAssocID="{CCA4228B-90F5-4EF2-963F-43190E7036B9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34BAC83B-2BFD-4FF6-8499-95E6D50DEC54}" type="pres">
      <dgm:prSet presAssocID="{CCA4228B-90F5-4EF2-963F-43190E7036B9}" presName="Triangle" presStyleLbl="alignNode1" presStyleIdx="5" presStyleCnt="11"/>
      <dgm:spPr/>
    </dgm:pt>
    <dgm:pt modelId="{98BF519E-64F0-4A7D-80CF-DC53FD9CC8D9}" type="pres">
      <dgm:prSet presAssocID="{2A41B210-C57D-419A-AFE2-AD0B0F7031EB}" presName="sibTrans" presStyleCnt="0"/>
      <dgm:spPr/>
    </dgm:pt>
    <dgm:pt modelId="{61E066DF-4A69-41D8-971A-9031E23A5C11}" type="pres">
      <dgm:prSet presAssocID="{2A41B210-C57D-419A-AFE2-AD0B0F7031EB}" presName="space" presStyleCnt="0"/>
      <dgm:spPr/>
    </dgm:pt>
    <dgm:pt modelId="{1964F0C6-D486-4492-8C9E-15D1E0EA3436}" type="pres">
      <dgm:prSet presAssocID="{47AE25FF-CBCE-42F8-972D-67AFD45048E1}" presName="composite" presStyleCnt="0"/>
      <dgm:spPr/>
    </dgm:pt>
    <dgm:pt modelId="{0BDC2008-8009-4717-83F6-4CC278277B88}" type="pres">
      <dgm:prSet presAssocID="{47AE25FF-CBCE-42F8-972D-67AFD45048E1}" presName="LShape" presStyleLbl="alignNode1" presStyleIdx="6" presStyleCnt="11"/>
      <dgm:spPr/>
    </dgm:pt>
    <dgm:pt modelId="{C06F7E36-F7E3-4030-ADC8-27469E40827A}" type="pres">
      <dgm:prSet presAssocID="{47AE25FF-CBCE-42F8-972D-67AFD45048E1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BA075E35-0C7A-43C8-8357-615887224779}" type="pres">
      <dgm:prSet presAssocID="{47AE25FF-CBCE-42F8-972D-67AFD45048E1}" presName="Triangle" presStyleLbl="alignNode1" presStyleIdx="7" presStyleCnt="11"/>
      <dgm:spPr/>
    </dgm:pt>
    <dgm:pt modelId="{7F5C31E3-0D69-4F89-ABC7-12F129F612C3}" type="pres">
      <dgm:prSet presAssocID="{AAF3CC46-D9B9-40E3-AD62-14179E40DD02}" presName="sibTrans" presStyleCnt="0"/>
      <dgm:spPr/>
    </dgm:pt>
    <dgm:pt modelId="{8A9CAE5B-3B80-4072-A8EC-4CEB02E5AFE4}" type="pres">
      <dgm:prSet presAssocID="{AAF3CC46-D9B9-40E3-AD62-14179E40DD02}" presName="space" presStyleCnt="0"/>
      <dgm:spPr/>
    </dgm:pt>
    <dgm:pt modelId="{631CB049-93B2-4F02-A137-BC49FA3F7A9E}" type="pres">
      <dgm:prSet presAssocID="{259FD79F-BE44-4C6B-9108-30FEA814043B}" presName="composite" presStyleCnt="0"/>
      <dgm:spPr/>
    </dgm:pt>
    <dgm:pt modelId="{D19A7D1A-82A6-41B4-9C2D-2D1DFA981E1B}" type="pres">
      <dgm:prSet presAssocID="{259FD79F-BE44-4C6B-9108-30FEA814043B}" presName="LShape" presStyleLbl="alignNode1" presStyleIdx="8" presStyleCnt="11"/>
      <dgm:spPr/>
    </dgm:pt>
    <dgm:pt modelId="{6CC76A1F-962B-43CF-9EDC-0345F940E69E}" type="pres">
      <dgm:prSet presAssocID="{259FD79F-BE44-4C6B-9108-30FEA814043B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3336E44-66E2-49E3-911F-72F5BBE24F78}" type="pres">
      <dgm:prSet presAssocID="{259FD79F-BE44-4C6B-9108-30FEA814043B}" presName="Triangle" presStyleLbl="alignNode1" presStyleIdx="9" presStyleCnt="11"/>
      <dgm:spPr/>
    </dgm:pt>
    <dgm:pt modelId="{BADAA3C5-5851-4669-ADC8-894261235F21}" type="pres">
      <dgm:prSet presAssocID="{35FABBA2-4E77-43C7-AAFC-2C7571215EEC}" presName="sibTrans" presStyleCnt="0"/>
      <dgm:spPr/>
    </dgm:pt>
    <dgm:pt modelId="{1F2614A2-FF90-4AA5-8F92-ED28F65A9B08}" type="pres">
      <dgm:prSet presAssocID="{35FABBA2-4E77-43C7-AAFC-2C7571215EEC}" presName="space" presStyleCnt="0"/>
      <dgm:spPr/>
    </dgm:pt>
    <dgm:pt modelId="{B61A446F-6372-4066-A927-D6E07B2E588C}" type="pres">
      <dgm:prSet presAssocID="{F4B90C2D-265F-4359-9C22-E92E53BE2E14}" presName="composite" presStyleCnt="0"/>
      <dgm:spPr/>
    </dgm:pt>
    <dgm:pt modelId="{50FF33DE-447D-440D-AA96-91047D238DD1}" type="pres">
      <dgm:prSet presAssocID="{F4B90C2D-265F-4359-9C22-E92E53BE2E14}" presName="LShape" presStyleLbl="alignNode1" presStyleIdx="10" presStyleCnt="11"/>
      <dgm:spPr/>
    </dgm:pt>
    <dgm:pt modelId="{1A343F89-263B-4BDE-AC4D-A211A445E614}" type="pres">
      <dgm:prSet presAssocID="{F4B90C2D-265F-4359-9C22-E92E53BE2E14}" presName="ParentText" presStyleLbl="revTx" presStyleIdx="5" presStyleCnt="6" custScaleX="100788">
        <dgm:presLayoutVars>
          <dgm:chMax val="0"/>
          <dgm:chPref val="0"/>
          <dgm:bulletEnabled val="1"/>
        </dgm:presLayoutVars>
      </dgm:prSet>
      <dgm:spPr/>
    </dgm:pt>
  </dgm:ptLst>
  <dgm:cxnLst>
    <dgm:cxn modelId="{4B57C100-90E5-4B0F-8D2F-956E8A42FF9D}" srcId="{1CD9364A-3F4B-45F8-869B-888215F39DE1}" destId="{DF3DA5F4-0642-40ED-B48C-F4029E8AD670}" srcOrd="1" destOrd="0" parTransId="{CB5E7805-F3C1-4644-9341-070A4C5652FF}" sibTransId="{E8BF1499-64B2-4710-9591-85F5DD19E558}"/>
    <dgm:cxn modelId="{564D1908-77EE-43CA-9E66-1E386A9DDE3D}" srcId="{1CD9364A-3F4B-45F8-869B-888215F39DE1}" destId="{CCA4228B-90F5-4EF2-963F-43190E7036B9}" srcOrd="2" destOrd="0" parTransId="{4DB5922C-BE0D-4FC6-AF84-92F7B0FAEF20}" sibTransId="{2A41B210-C57D-419A-AFE2-AD0B0F7031EB}"/>
    <dgm:cxn modelId="{3D67E40F-4345-4B69-83BA-778DE7541696}" type="presOf" srcId="{47AE25FF-CBCE-42F8-972D-67AFD45048E1}" destId="{C06F7E36-F7E3-4030-ADC8-27469E40827A}" srcOrd="0" destOrd="0" presId="urn:microsoft.com/office/officeart/2009/3/layout/StepUpProcess"/>
    <dgm:cxn modelId="{716B3F5E-EC6D-4FAE-A66E-5874C08FD3C3}" srcId="{1CD9364A-3F4B-45F8-869B-888215F39DE1}" destId="{47AE25FF-CBCE-42F8-972D-67AFD45048E1}" srcOrd="3" destOrd="0" parTransId="{FA098BFB-BDA0-4A48-B079-E36479F5198A}" sibTransId="{AAF3CC46-D9B9-40E3-AD62-14179E40DD02}"/>
    <dgm:cxn modelId="{659CED5E-3ED4-44B0-9AC8-C855AEEC39BC}" type="presOf" srcId="{DF3DA5F4-0642-40ED-B48C-F4029E8AD670}" destId="{FA67B441-37F2-4250-BDDB-720660D9F18E}" srcOrd="0" destOrd="0" presId="urn:microsoft.com/office/officeart/2009/3/layout/StepUpProcess"/>
    <dgm:cxn modelId="{9BA13055-D010-4774-BCBE-099A783ED30D}" srcId="{1CD9364A-3F4B-45F8-869B-888215F39DE1}" destId="{F4B90C2D-265F-4359-9C22-E92E53BE2E14}" srcOrd="5" destOrd="0" parTransId="{4EFF2753-C82C-42AC-BBE7-A81861EDCCB1}" sibTransId="{4294E2D2-4007-4CAB-8FA5-6449EF50E0F7}"/>
    <dgm:cxn modelId="{2805D486-306E-4BA0-A62B-4910F602FA1E}" type="presOf" srcId="{F4B90C2D-265F-4359-9C22-E92E53BE2E14}" destId="{1A343F89-263B-4BDE-AC4D-A211A445E614}" srcOrd="0" destOrd="0" presId="urn:microsoft.com/office/officeart/2009/3/layout/StepUpProcess"/>
    <dgm:cxn modelId="{A13BF295-441A-4E75-BE3E-D3B50D2F9362}" srcId="{1CD9364A-3F4B-45F8-869B-888215F39DE1}" destId="{259FD79F-BE44-4C6B-9108-30FEA814043B}" srcOrd="4" destOrd="0" parTransId="{E60FB021-8B9C-43D1-9A49-38E3DB273AE7}" sibTransId="{35FABBA2-4E77-43C7-AAFC-2C7571215EEC}"/>
    <dgm:cxn modelId="{2F129E9E-8D26-42A7-B8F7-F0D55E360725}" type="presOf" srcId="{1CD9364A-3F4B-45F8-869B-888215F39DE1}" destId="{F1B30DC2-D62F-40EB-A5F1-96A3DF475792}" srcOrd="0" destOrd="0" presId="urn:microsoft.com/office/officeart/2009/3/layout/StepUpProcess"/>
    <dgm:cxn modelId="{42B743AF-51B6-4563-ABA6-54BC7FA7BB10}" type="presOf" srcId="{AD5F2F0A-6912-45B4-B726-7F3A34E848DE}" destId="{DA78CE78-BE2A-4A42-84EE-3E172FDC45A7}" srcOrd="0" destOrd="0" presId="urn:microsoft.com/office/officeart/2009/3/layout/StepUpProcess"/>
    <dgm:cxn modelId="{4FEFA6AF-9C76-446F-99FB-98CD5EA8E25E}" srcId="{1CD9364A-3F4B-45F8-869B-888215F39DE1}" destId="{AD5F2F0A-6912-45B4-B726-7F3A34E848DE}" srcOrd="0" destOrd="0" parTransId="{0E7778E9-19BC-4BAB-BCFF-4C1C83FEA728}" sibTransId="{40351B06-2525-461C-96DC-EC65254C0DED}"/>
    <dgm:cxn modelId="{0AE075DC-C7FD-48D6-B646-875EF2A029E7}" type="presOf" srcId="{259FD79F-BE44-4C6B-9108-30FEA814043B}" destId="{6CC76A1F-962B-43CF-9EDC-0345F940E69E}" srcOrd="0" destOrd="0" presId="urn:microsoft.com/office/officeart/2009/3/layout/StepUpProcess"/>
    <dgm:cxn modelId="{A03D90EF-9326-4341-BD20-3315E6565CAE}" type="presOf" srcId="{CCA4228B-90F5-4EF2-963F-43190E7036B9}" destId="{DFEC7873-F828-4E95-97A5-A394D0DB5985}" srcOrd="0" destOrd="0" presId="urn:microsoft.com/office/officeart/2009/3/layout/StepUpProcess"/>
    <dgm:cxn modelId="{BD3E2B75-CA79-4576-910F-B6592945E4C6}" type="presParOf" srcId="{F1B30DC2-D62F-40EB-A5F1-96A3DF475792}" destId="{F59A7682-DA88-4EAC-81F6-45F5AC8021A1}" srcOrd="0" destOrd="0" presId="urn:microsoft.com/office/officeart/2009/3/layout/StepUpProcess"/>
    <dgm:cxn modelId="{5E64F008-DAA9-47BB-890D-4CF0AAE051B0}" type="presParOf" srcId="{F59A7682-DA88-4EAC-81F6-45F5AC8021A1}" destId="{A1DCE563-4165-4AEB-B49C-3801615500A2}" srcOrd="0" destOrd="0" presId="urn:microsoft.com/office/officeart/2009/3/layout/StepUpProcess"/>
    <dgm:cxn modelId="{7918C70A-504E-4445-BE38-5D85301B7C77}" type="presParOf" srcId="{F59A7682-DA88-4EAC-81F6-45F5AC8021A1}" destId="{DA78CE78-BE2A-4A42-84EE-3E172FDC45A7}" srcOrd="1" destOrd="0" presId="urn:microsoft.com/office/officeart/2009/3/layout/StepUpProcess"/>
    <dgm:cxn modelId="{5A6B1F4D-A1F8-49A1-83A9-2C7930976F2F}" type="presParOf" srcId="{F59A7682-DA88-4EAC-81F6-45F5AC8021A1}" destId="{7D1F8BBB-0AA7-47B8-B1C7-C35246F69C6E}" srcOrd="2" destOrd="0" presId="urn:microsoft.com/office/officeart/2009/3/layout/StepUpProcess"/>
    <dgm:cxn modelId="{BF80CB14-1950-451F-B975-B8F065D45CAF}" type="presParOf" srcId="{F1B30DC2-D62F-40EB-A5F1-96A3DF475792}" destId="{0BD1DBEB-80F4-4183-8891-D6C2425B317E}" srcOrd="1" destOrd="0" presId="urn:microsoft.com/office/officeart/2009/3/layout/StepUpProcess"/>
    <dgm:cxn modelId="{9A49CF74-696C-409E-960A-3FC3A0683442}" type="presParOf" srcId="{0BD1DBEB-80F4-4183-8891-D6C2425B317E}" destId="{767A3AF6-F46F-4A3A-AD57-37635F46F8E6}" srcOrd="0" destOrd="0" presId="urn:microsoft.com/office/officeart/2009/3/layout/StepUpProcess"/>
    <dgm:cxn modelId="{A94C3D27-1C1C-4202-80CE-67D2CA7258C6}" type="presParOf" srcId="{F1B30DC2-D62F-40EB-A5F1-96A3DF475792}" destId="{EE4B23ED-CF2C-48E3-92FC-4124A43D945D}" srcOrd="2" destOrd="0" presId="urn:microsoft.com/office/officeart/2009/3/layout/StepUpProcess"/>
    <dgm:cxn modelId="{2DB19271-4749-456E-AED6-FF6DD5C407CE}" type="presParOf" srcId="{EE4B23ED-CF2C-48E3-92FC-4124A43D945D}" destId="{BDBE6F11-687B-407E-9B61-9D2CE6476FC7}" srcOrd="0" destOrd="0" presId="urn:microsoft.com/office/officeart/2009/3/layout/StepUpProcess"/>
    <dgm:cxn modelId="{5A3E67AE-F164-490F-AAC4-03EC53ACA1AC}" type="presParOf" srcId="{EE4B23ED-CF2C-48E3-92FC-4124A43D945D}" destId="{FA67B441-37F2-4250-BDDB-720660D9F18E}" srcOrd="1" destOrd="0" presId="urn:microsoft.com/office/officeart/2009/3/layout/StepUpProcess"/>
    <dgm:cxn modelId="{1112BD93-6CFF-45F5-BACE-3C6507663D8A}" type="presParOf" srcId="{EE4B23ED-CF2C-48E3-92FC-4124A43D945D}" destId="{266C3090-7DF8-4107-941F-CE47E72120C9}" srcOrd="2" destOrd="0" presId="urn:microsoft.com/office/officeart/2009/3/layout/StepUpProcess"/>
    <dgm:cxn modelId="{3B8042EF-3198-469E-BC16-BA747F4D0375}" type="presParOf" srcId="{F1B30DC2-D62F-40EB-A5F1-96A3DF475792}" destId="{295E0ED6-5B0F-4863-8DEE-7D1ED9D3F878}" srcOrd="3" destOrd="0" presId="urn:microsoft.com/office/officeart/2009/3/layout/StepUpProcess"/>
    <dgm:cxn modelId="{9B70EE3B-8A83-46C9-8A14-7056E75CFAC0}" type="presParOf" srcId="{295E0ED6-5B0F-4863-8DEE-7D1ED9D3F878}" destId="{013389A0-E265-494F-92D6-BD31ED9D2EEF}" srcOrd="0" destOrd="0" presId="urn:microsoft.com/office/officeart/2009/3/layout/StepUpProcess"/>
    <dgm:cxn modelId="{7455DDD9-8F18-4D10-AE30-3054BBBCDC20}" type="presParOf" srcId="{F1B30DC2-D62F-40EB-A5F1-96A3DF475792}" destId="{26E650DD-0B9A-464B-9F16-70A0E77A13CD}" srcOrd="4" destOrd="0" presId="urn:microsoft.com/office/officeart/2009/3/layout/StepUpProcess"/>
    <dgm:cxn modelId="{086AE723-FD84-4EE3-BAEB-BD8ADB99BDB1}" type="presParOf" srcId="{26E650DD-0B9A-464B-9F16-70A0E77A13CD}" destId="{DE7265B1-2536-4765-B537-F5C7F92B41A6}" srcOrd="0" destOrd="0" presId="urn:microsoft.com/office/officeart/2009/3/layout/StepUpProcess"/>
    <dgm:cxn modelId="{BAD6BD39-702E-4175-BFCF-8B68ED589AF2}" type="presParOf" srcId="{26E650DD-0B9A-464B-9F16-70A0E77A13CD}" destId="{DFEC7873-F828-4E95-97A5-A394D0DB5985}" srcOrd="1" destOrd="0" presId="urn:microsoft.com/office/officeart/2009/3/layout/StepUpProcess"/>
    <dgm:cxn modelId="{F805FD5C-49A2-4BF2-9876-9CECB1A92F36}" type="presParOf" srcId="{26E650DD-0B9A-464B-9F16-70A0E77A13CD}" destId="{34BAC83B-2BFD-4FF6-8499-95E6D50DEC54}" srcOrd="2" destOrd="0" presId="urn:microsoft.com/office/officeart/2009/3/layout/StepUpProcess"/>
    <dgm:cxn modelId="{392C1E63-B0CB-4C42-9BC9-8A62CD73EDC2}" type="presParOf" srcId="{F1B30DC2-D62F-40EB-A5F1-96A3DF475792}" destId="{98BF519E-64F0-4A7D-80CF-DC53FD9CC8D9}" srcOrd="5" destOrd="0" presId="urn:microsoft.com/office/officeart/2009/3/layout/StepUpProcess"/>
    <dgm:cxn modelId="{C6B9A8CF-B61A-43B6-B739-898D89C8C064}" type="presParOf" srcId="{98BF519E-64F0-4A7D-80CF-DC53FD9CC8D9}" destId="{61E066DF-4A69-41D8-971A-9031E23A5C11}" srcOrd="0" destOrd="0" presId="urn:microsoft.com/office/officeart/2009/3/layout/StepUpProcess"/>
    <dgm:cxn modelId="{A3D66FFA-2AAC-40FB-9976-7EDAB307E66E}" type="presParOf" srcId="{F1B30DC2-D62F-40EB-A5F1-96A3DF475792}" destId="{1964F0C6-D486-4492-8C9E-15D1E0EA3436}" srcOrd="6" destOrd="0" presId="urn:microsoft.com/office/officeart/2009/3/layout/StepUpProcess"/>
    <dgm:cxn modelId="{EE70BC4C-3C9B-48C7-968A-9827514C31E6}" type="presParOf" srcId="{1964F0C6-D486-4492-8C9E-15D1E0EA3436}" destId="{0BDC2008-8009-4717-83F6-4CC278277B88}" srcOrd="0" destOrd="0" presId="urn:microsoft.com/office/officeart/2009/3/layout/StepUpProcess"/>
    <dgm:cxn modelId="{70F6877C-0BDF-4EE7-9A7B-EFF19C5AEB3E}" type="presParOf" srcId="{1964F0C6-D486-4492-8C9E-15D1E0EA3436}" destId="{C06F7E36-F7E3-4030-ADC8-27469E40827A}" srcOrd="1" destOrd="0" presId="urn:microsoft.com/office/officeart/2009/3/layout/StepUpProcess"/>
    <dgm:cxn modelId="{A33A2073-E08F-4CC9-B95D-4A386D301BA3}" type="presParOf" srcId="{1964F0C6-D486-4492-8C9E-15D1E0EA3436}" destId="{BA075E35-0C7A-43C8-8357-615887224779}" srcOrd="2" destOrd="0" presId="urn:microsoft.com/office/officeart/2009/3/layout/StepUpProcess"/>
    <dgm:cxn modelId="{A52D20BF-36BF-4767-9F7B-61D5B564E390}" type="presParOf" srcId="{F1B30DC2-D62F-40EB-A5F1-96A3DF475792}" destId="{7F5C31E3-0D69-4F89-ABC7-12F129F612C3}" srcOrd="7" destOrd="0" presId="urn:microsoft.com/office/officeart/2009/3/layout/StepUpProcess"/>
    <dgm:cxn modelId="{C80D5022-2C91-4CE9-96FA-29F13B4CF841}" type="presParOf" srcId="{7F5C31E3-0D69-4F89-ABC7-12F129F612C3}" destId="{8A9CAE5B-3B80-4072-A8EC-4CEB02E5AFE4}" srcOrd="0" destOrd="0" presId="urn:microsoft.com/office/officeart/2009/3/layout/StepUpProcess"/>
    <dgm:cxn modelId="{FDC8C0E8-02D3-4787-9679-2EF3B031499F}" type="presParOf" srcId="{F1B30DC2-D62F-40EB-A5F1-96A3DF475792}" destId="{631CB049-93B2-4F02-A137-BC49FA3F7A9E}" srcOrd="8" destOrd="0" presId="urn:microsoft.com/office/officeart/2009/3/layout/StepUpProcess"/>
    <dgm:cxn modelId="{ACAF3381-E3EF-47DC-B92D-780342EFD9D0}" type="presParOf" srcId="{631CB049-93B2-4F02-A137-BC49FA3F7A9E}" destId="{D19A7D1A-82A6-41B4-9C2D-2D1DFA981E1B}" srcOrd="0" destOrd="0" presId="urn:microsoft.com/office/officeart/2009/3/layout/StepUpProcess"/>
    <dgm:cxn modelId="{69470DAF-D288-4A5D-8278-6EDD6817A2E5}" type="presParOf" srcId="{631CB049-93B2-4F02-A137-BC49FA3F7A9E}" destId="{6CC76A1F-962B-43CF-9EDC-0345F940E69E}" srcOrd="1" destOrd="0" presId="urn:microsoft.com/office/officeart/2009/3/layout/StepUpProcess"/>
    <dgm:cxn modelId="{63DCC737-5986-4619-BD48-2EB087C28E0C}" type="presParOf" srcId="{631CB049-93B2-4F02-A137-BC49FA3F7A9E}" destId="{03336E44-66E2-49E3-911F-72F5BBE24F78}" srcOrd="2" destOrd="0" presId="urn:microsoft.com/office/officeart/2009/3/layout/StepUpProcess"/>
    <dgm:cxn modelId="{0EDECF5E-687B-4AB1-A220-7E5F128447C4}" type="presParOf" srcId="{F1B30DC2-D62F-40EB-A5F1-96A3DF475792}" destId="{BADAA3C5-5851-4669-ADC8-894261235F21}" srcOrd="9" destOrd="0" presId="urn:microsoft.com/office/officeart/2009/3/layout/StepUpProcess"/>
    <dgm:cxn modelId="{009EDE44-9D2F-45CF-850A-4F1663019365}" type="presParOf" srcId="{BADAA3C5-5851-4669-ADC8-894261235F21}" destId="{1F2614A2-FF90-4AA5-8F92-ED28F65A9B08}" srcOrd="0" destOrd="0" presId="urn:microsoft.com/office/officeart/2009/3/layout/StepUpProcess"/>
    <dgm:cxn modelId="{0DC96382-1463-4A07-9167-4879F0823514}" type="presParOf" srcId="{F1B30DC2-D62F-40EB-A5F1-96A3DF475792}" destId="{B61A446F-6372-4066-A927-D6E07B2E588C}" srcOrd="10" destOrd="0" presId="urn:microsoft.com/office/officeart/2009/3/layout/StepUpProcess"/>
    <dgm:cxn modelId="{1705716B-B113-437B-B8E0-79BDBE26FB6D}" type="presParOf" srcId="{B61A446F-6372-4066-A927-D6E07B2E588C}" destId="{50FF33DE-447D-440D-AA96-91047D238DD1}" srcOrd="0" destOrd="0" presId="urn:microsoft.com/office/officeart/2009/3/layout/StepUpProcess"/>
    <dgm:cxn modelId="{6829C085-EDFE-427B-B847-467128538038}" type="presParOf" srcId="{B61A446F-6372-4066-A927-D6E07B2E588C}" destId="{1A343F89-263B-4BDE-AC4D-A211A445E61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C13858-A321-4787-89EB-A41397A46E4A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</dgm:pt>
    <dgm:pt modelId="{70076F9E-DFC7-466F-8A08-F2A26F69340B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การรับรู้</a:t>
          </a:r>
        </a:p>
      </dgm:t>
    </dgm:pt>
    <dgm:pt modelId="{7DA68C28-223A-46B3-AEB7-69ACA93DF5CA}" type="parTrans" cxnId="{7AA32DE3-B065-4DD2-80A0-465A0096D31D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1BF312FB-8771-4A20-917D-50DA844FE682}" type="sibTrans" cxnId="{7AA32DE3-B065-4DD2-80A0-465A0096D31D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A40C9272-E585-41E9-8AD8-3B1D06E45B92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การตอบสนอง</a:t>
          </a:r>
        </a:p>
      </dgm:t>
    </dgm:pt>
    <dgm:pt modelId="{66CA288F-1131-4BAE-BAAF-C39A6F129188}" type="parTrans" cxnId="{EDBA1C12-4C35-43F6-A233-B7E9306671D5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BA6312F4-5844-4B44-A12C-FB94729305B4}" type="sibTrans" cxnId="{EDBA1C12-4C35-43F6-A233-B7E9306671D5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653FEEF3-63E5-474E-93FF-64803DFBF0E4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คุณค่า</a:t>
          </a:r>
          <a:r>
            <a:rPr lang="en-US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/</a:t>
          </a:r>
          <a:r>
            <a:rPr lang="th-TH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ค่านิยม</a:t>
          </a:r>
        </a:p>
      </dgm:t>
    </dgm:pt>
    <dgm:pt modelId="{E57017D8-641A-4650-834E-6365A9E871E4}" type="parTrans" cxnId="{F96581E0-ABEE-4A4E-A184-A428AF98F4FC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D4F355DA-1408-41EC-B03D-85C7E221CAC4}" type="sibTrans" cxnId="{F96581E0-ABEE-4A4E-A184-A428AF98F4FC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64BC639B-20FA-4F78-999D-E263C8B54062}">
      <dgm:prSet custT="1"/>
      <dgm:spPr/>
      <dgm:t>
        <a:bodyPr/>
        <a:lstStyle/>
        <a:p>
          <a:r>
            <a:rPr lang="th-TH" sz="2800" b="1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การจัดระบบ</a:t>
          </a:r>
        </a:p>
      </dgm:t>
    </dgm:pt>
    <dgm:pt modelId="{9A549222-91F3-4D15-8A2F-99208B34CA68}" type="parTrans" cxnId="{18C71086-5D93-4876-B71B-7D5249AB9FF7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8360AB3F-A6FB-47DD-949F-4E3E8686E9E6}" type="sibTrans" cxnId="{18C71086-5D93-4876-B71B-7D5249AB9FF7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C3C5F50A-3009-408F-BE83-1F8B54B62E5B}">
      <dgm:prSet custT="1"/>
      <dgm:spPr/>
      <dgm:t>
        <a:bodyPr/>
        <a:lstStyle/>
        <a:p>
          <a:r>
            <a:rPr lang="th-TH" sz="28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rPr>
            <a:t>บุคลิกภาพ</a:t>
          </a:r>
        </a:p>
      </dgm:t>
    </dgm:pt>
    <dgm:pt modelId="{3285ECE3-01F7-4D7F-BC09-F62049042232}" type="parTrans" cxnId="{4B612D34-B772-488D-8625-4309D3217388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83847E63-1FCF-49D0-9070-A7F570A7626D}" type="sibTrans" cxnId="{4B612D34-B772-488D-8625-4309D3217388}">
      <dgm:prSet/>
      <dgm:spPr/>
      <dgm:t>
        <a:bodyPr/>
        <a:lstStyle/>
        <a:p>
          <a:endParaRPr lang="th-TH" b="1">
            <a:solidFill>
              <a:schemeClr val="accent2"/>
            </a:solidFill>
          </a:endParaRPr>
        </a:p>
      </dgm:t>
    </dgm:pt>
    <dgm:pt modelId="{9149C24D-505F-4F78-BF20-F7F4BE3ADF16}" type="pres">
      <dgm:prSet presAssocID="{85C13858-A321-4787-89EB-A41397A46E4A}" presName="arrowDiagram" presStyleCnt="0">
        <dgm:presLayoutVars>
          <dgm:chMax val="5"/>
          <dgm:dir/>
          <dgm:resizeHandles val="exact"/>
        </dgm:presLayoutVars>
      </dgm:prSet>
      <dgm:spPr/>
    </dgm:pt>
    <dgm:pt modelId="{C589F26E-A753-4D3A-BC96-8A69FDF73E3D}" type="pres">
      <dgm:prSet presAssocID="{85C13858-A321-4787-89EB-A41397A46E4A}" presName="arrow" presStyleLbl="bgShp" presStyleIdx="0" presStyleCnt="1"/>
      <dgm:spPr/>
    </dgm:pt>
    <dgm:pt modelId="{F2F4CC72-5327-4CD3-AFE5-BA6E1F1FFB82}" type="pres">
      <dgm:prSet presAssocID="{85C13858-A321-4787-89EB-A41397A46E4A}" presName="arrowDiagram5" presStyleCnt="0"/>
      <dgm:spPr/>
    </dgm:pt>
    <dgm:pt modelId="{A5BB4CE8-5411-4F91-A0A2-E3B5E8E0D653}" type="pres">
      <dgm:prSet presAssocID="{70076F9E-DFC7-466F-8A08-F2A26F69340B}" presName="bullet5a" presStyleLbl="node1" presStyleIdx="0" presStyleCnt="5"/>
      <dgm:spPr/>
    </dgm:pt>
    <dgm:pt modelId="{34D63C21-9C8B-4BFB-8D4D-0FD0B80979CA}" type="pres">
      <dgm:prSet presAssocID="{70076F9E-DFC7-466F-8A08-F2A26F69340B}" presName="textBox5a" presStyleLbl="revTx" presStyleIdx="0" presStyleCnt="5">
        <dgm:presLayoutVars>
          <dgm:bulletEnabled val="1"/>
        </dgm:presLayoutVars>
      </dgm:prSet>
      <dgm:spPr/>
    </dgm:pt>
    <dgm:pt modelId="{A0DB6803-8D1D-4FE8-9730-3772249C3E30}" type="pres">
      <dgm:prSet presAssocID="{A40C9272-E585-41E9-8AD8-3B1D06E45B92}" presName="bullet5b" presStyleLbl="node1" presStyleIdx="1" presStyleCnt="5"/>
      <dgm:spPr/>
    </dgm:pt>
    <dgm:pt modelId="{7D8C2908-9BEE-45CF-8B78-9187BF99CE18}" type="pres">
      <dgm:prSet presAssocID="{A40C9272-E585-41E9-8AD8-3B1D06E45B92}" presName="textBox5b" presStyleLbl="revTx" presStyleIdx="1" presStyleCnt="5" custScaleX="175404">
        <dgm:presLayoutVars>
          <dgm:bulletEnabled val="1"/>
        </dgm:presLayoutVars>
      </dgm:prSet>
      <dgm:spPr/>
    </dgm:pt>
    <dgm:pt modelId="{930FFBC6-B76A-459F-BA1B-10100A0F1D51}" type="pres">
      <dgm:prSet presAssocID="{653FEEF3-63E5-474E-93FF-64803DFBF0E4}" presName="bullet5c" presStyleLbl="node1" presStyleIdx="2" presStyleCnt="5"/>
      <dgm:spPr/>
    </dgm:pt>
    <dgm:pt modelId="{C64229E5-3C18-4980-8561-7925095900B2}" type="pres">
      <dgm:prSet presAssocID="{653FEEF3-63E5-474E-93FF-64803DFBF0E4}" presName="textBox5c" presStyleLbl="revTx" presStyleIdx="2" presStyleCnt="5" custScaleX="159943">
        <dgm:presLayoutVars>
          <dgm:bulletEnabled val="1"/>
        </dgm:presLayoutVars>
      </dgm:prSet>
      <dgm:spPr/>
    </dgm:pt>
    <dgm:pt modelId="{F28114DE-F897-46AF-A70D-2C9E92754CA6}" type="pres">
      <dgm:prSet presAssocID="{64BC639B-20FA-4F78-999D-E263C8B54062}" presName="bullet5d" presStyleLbl="node1" presStyleIdx="3" presStyleCnt="5"/>
      <dgm:spPr/>
    </dgm:pt>
    <dgm:pt modelId="{29FECF0D-31AE-4D41-AB6C-FBD65D45FB84}" type="pres">
      <dgm:prSet presAssocID="{64BC639B-20FA-4F78-999D-E263C8B54062}" presName="textBox5d" presStyleLbl="revTx" presStyleIdx="3" presStyleCnt="5" custScaleX="190400">
        <dgm:presLayoutVars>
          <dgm:bulletEnabled val="1"/>
        </dgm:presLayoutVars>
      </dgm:prSet>
      <dgm:spPr/>
    </dgm:pt>
    <dgm:pt modelId="{F45B0227-1C53-4DA8-8E85-04898BF6AC71}" type="pres">
      <dgm:prSet presAssocID="{C3C5F50A-3009-408F-BE83-1F8B54B62E5B}" presName="bullet5e" presStyleLbl="node1" presStyleIdx="4" presStyleCnt="5"/>
      <dgm:spPr/>
    </dgm:pt>
    <dgm:pt modelId="{8D92A20D-60BD-4488-AC6C-9F1C4C62D9D1}" type="pres">
      <dgm:prSet presAssocID="{C3C5F50A-3009-408F-BE83-1F8B54B62E5B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2EE33904-C6CA-456B-BE37-951C7ABE5DCD}" type="presOf" srcId="{C3C5F50A-3009-408F-BE83-1F8B54B62E5B}" destId="{8D92A20D-60BD-4488-AC6C-9F1C4C62D9D1}" srcOrd="0" destOrd="0" presId="urn:microsoft.com/office/officeart/2005/8/layout/arrow2"/>
    <dgm:cxn modelId="{462FFA0C-C3E9-4337-94E5-F58F97760227}" type="presOf" srcId="{70076F9E-DFC7-466F-8A08-F2A26F69340B}" destId="{34D63C21-9C8B-4BFB-8D4D-0FD0B80979CA}" srcOrd="0" destOrd="0" presId="urn:microsoft.com/office/officeart/2005/8/layout/arrow2"/>
    <dgm:cxn modelId="{EDBA1C12-4C35-43F6-A233-B7E9306671D5}" srcId="{85C13858-A321-4787-89EB-A41397A46E4A}" destId="{A40C9272-E585-41E9-8AD8-3B1D06E45B92}" srcOrd="1" destOrd="0" parTransId="{66CA288F-1131-4BAE-BAAF-C39A6F129188}" sibTransId="{BA6312F4-5844-4B44-A12C-FB94729305B4}"/>
    <dgm:cxn modelId="{4B612D34-B772-488D-8625-4309D3217388}" srcId="{85C13858-A321-4787-89EB-A41397A46E4A}" destId="{C3C5F50A-3009-408F-BE83-1F8B54B62E5B}" srcOrd="4" destOrd="0" parTransId="{3285ECE3-01F7-4D7F-BC09-F62049042232}" sibTransId="{83847E63-1FCF-49D0-9070-A7F570A7626D}"/>
    <dgm:cxn modelId="{9D384946-E48E-4E01-9159-1B02CAF43CE8}" type="presOf" srcId="{85C13858-A321-4787-89EB-A41397A46E4A}" destId="{9149C24D-505F-4F78-BF20-F7F4BE3ADF16}" srcOrd="0" destOrd="0" presId="urn:microsoft.com/office/officeart/2005/8/layout/arrow2"/>
    <dgm:cxn modelId="{E4DEB448-8839-4A23-9973-B46F195B1186}" type="presOf" srcId="{653FEEF3-63E5-474E-93FF-64803DFBF0E4}" destId="{C64229E5-3C18-4980-8561-7925095900B2}" srcOrd="0" destOrd="0" presId="urn:microsoft.com/office/officeart/2005/8/layout/arrow2"/>
    <dgm:cxn modelId="{18C71086-5D93-4876-B71B-7D5249AB9FF7}" srcId="{85C13858-A321-4787-89EB-A41397A46E4A}" destId="{64BC639B-20FA-4F78-999D-E263C8B54062}" srcOrd="3" destOrd="0" parTransId="{9A549222-91F3-4D15-8A2F-99208B34CA68}" sibTransId="{8360AB3F-A6FB-47DD-949F-4E3E8686E9E6}"/>
    <dgm:cxn modelId="{8DECE09B-D9DF-4F43-889E-FD479160CD77}" type="presOf" srcId="{A40C9272-E585-41E9-8AD8-3B1D06E45B92}" destId="{7D8C2908-9BEE-45CF-8B78-9187BF99CE18}" srcOrd="0" destOrd="0" presId="urn:microsoft.com/office/officeart/2005/8/layout/arrow2"/>
    <dgm:cxn modelId="{C43390BB-5C99-4C04-BD85-6387596466F2}" type="presOf" srcId="{64BC639B-20FA-4F78-999D-E263C8B54062}" destId="{29FECF0D-31AE-4D41-AB6C-FBD65D45FB84}" srcOrd="0" destOrd="0" presId="urn:microsoft.com/office/officeart/2005/8/layout/arrow2"/>
    <dgm:cxn modelId="{F96581E0-ABEE-4A4E-A184-A428AF98F4FC}" srcId="{85C13858-A321-4787-89EB-A41397A46E4A}" destId="{653FEEF3-63E5-474E-93FF-64803DFBF0E4}" srcOrd="2" destOrd="0" parTransId="{E57017D8-641A-4650-834E-6365A9E871E4}" sibTransId="{D4F355DA-1408-41EC-B03D-85C7E221CAC4}"/>
    <dgm:cxn modelId="{7AA32DE3-B065-4DD2-80A0-465A0096D31D}" srcId="{85C13858-A321-4787-89EB-A41397A46E4A}" destId="{70076F9E-DFC7-466F-8A08-F2A26F69340B}" srcOrd="0" destOrd="0" parTransId="{7DA68C28-223A-46B3-AEB7-69ACA93DF5CA}" sibTransId="{1BF312FB-8771-4A20-917D-50DA844FE682}"/>
    <dgm:cxn modelId="{767251AA-8DAE-4149-8940-5BE6B92EC59E}" type="presParOf" srcId="{9149C24D-505F-4F78-BF20-F7F4BE3ADF16}" destId="{C589F26E-A753-4D3A-BC96-8A69FDF73E3D}" srcOrd="0" destOrd="0" presId="urn:microsoft.com/office/officeart/2005/8/layout/arrow2"/>
    <dgm:cxn modelId="{6931A6D2-3331-479A-8703-55B35B0E15D5}" type="presParOf" srcId="{9149C24D-505F-4F78-BF20-F7F4BE3ADF16}" destId="{F2F4CC72-5327-4CD3-AFE5-BA6E1F1FFB82}" srcOrd="1" destOrd="0" presId="urn:microsoft.com/office/officeart/2005/8/layout/arrow2"/>
    <dgm:cxn modelId="{94FE40C0-56D5-4AE8-BB41-8E0489891D1A}" type="presParOf" srcId="{F2F4CC72-5327-4CD3-AFE5-BA6E1F1FFB82}" destId="{A5BB4CE8-5411-4F91-A0A2-E3B5E8E0D653}" srcOrd="0" destOrd="0" presId="urn:microsoft.com/office/officeart/2005/8/layout/arrow2"/>
    <dgm:cxn modelId="{E8F627FC-871B-4133-B0B2-DCAC2BDF85BF}" type="presParOf" srcId="{F2F4CC72-5327-4CD3-AFE5-BA6E1F1FFB82}" destId="{34D63C21-9C8B-4BFB-8D4D-0FD0B80979CA}" srcOrd="1" destOrd="0" presId="urn:microsoft.com/office/officeart/2005/8/layout/arrow2"/>
    <dgm:cxn modelId="{45BEC896-6688-4895-813D-9EEB1AD24E4E}" type="presParOf" srcId="{F2F4CC72-5327-4CD3-AFE5-BA6E1F1FFB82}" destId="{A0DB6803-8D1D-4FE8-9730-3772249C3E30}" srcOrd="2" destOrd="0" presId="urn:microsoft.com/office/officeart/2005/8/layout/arrow2"/>
    <dgm:cxn modelId="{4A81C2A0-2C8F-4E4A-91A0-E7D3CDC2DA02}" type="presParOf" srcId="{F2F4CC72-5327-4CD3-AFE5-BA6E1F1FFB82}" destId="{7D8C2908-9BEE-45CF-8B78-9187BF99CE18}" srcOrd="3" destOrd="0" presId="urn:microsoft.com/office/officeart/2005/8/layout/arrow2"/>
    <dgm:cxn modelId="{9F485A55-D1C0-44FA-87C3-C821F042C700}" type="presParOf" srcId="{F2F4CC72-5327-4CD3-AFE5-BA6E1F1FFB82}" destId="{930FFBC6-B76A-459F-BA1B-10100A0F1D51}" srcOrd="4" destOrd="0" presId="urn:microsoft.com/office/officeart/2005/8/layout/arrow2"/>
    <dgm:cxn modelId="{3711CC98-1F3D-4F76-95A3-D4AC04504A13}" type="presParOf" srcId="{F2F4CC72-5327-4CD3-AFE5-BA6E1F1FFB82}" destId="{C64229E5-3C18-4980-8561-7925095900B2}" srcOrd="5" destOrd="0" presId="urn:microsoft.com/office/officeart/2005/8/layout/arrow2"/>
    <dgm:cxn modelId="{9675CD88-8F08-4244-998F-7338AFE35D05}" type="presParOf" srcId="{F2F4CC72-5327-4CD3-AFE5-BA6E1F1FFB82}" destId="{F28114DE-F897-46AF-A70D-2C9E92754CA6}" srcOrd="6" destOrd="0" presId="urn:microsoft.com/office/officeart/2005/8/layout/arrow2"/>
    <dgm:cxn modelId="{9277F9A1-6AD6-4A60-BEDA-B04C1803D386}" type="presParOf" srcId="{F2F4CC72-5327-4CD3-AFE5-BA6E1F1FFB82}" destId="{29FECF0D-31AE-4D41-AB6C-FBD65D45FB84}" srcOrd="7" destOrd="0" presId="urn:microsoft.com/office/officeart/2005/8/layout/arrow2"/>
    <dgm:cxn modelId="{8A3BF568-4476-4001-A532-7444B83DA878}" type="presParOf" srcId="{F2F4CC72-5327-4CD3-AFE5-BA6E1F1FFB82}" destId="{F45B0227-1C53-4DA8-8E85-04898BF6AC71}" srcOrd="8" destOrd="0" presId="urn:microsoft.com/office/officeart/2005/8/layout/arrow2"/>
    <dgm:cxn modelId="{B57D8141-C3CD-4056-BBD5-E67B088648AF}" type="presParOf" srcId="{F2F4CC72-5327-4CD3-AFE5-BA6E1F1FFB82}" destId="{8D92A20D-60BD-4488-AC6C-9F1C4C62D9D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E96F58-ED50-4F5E-A461-13381EBE37EF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96F4E7CF-7791-4A5A-AC19-2EE6B1C2325D}">
      <dgm:prSet phldrT="[ข้อความ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การรับรู้ </a:t>
          </a:r>
        </a:p>
      </dgm:t>
    </dgm:pt>
    <dgm:pt modelId="{435B0CE0-70E5-44D6-A804-835C313098CB}" type="parTrans" cxnId="{A159A0CB-9919-4E30-ABBA-692140C6188A}">
      <dgm:prSet/>
      <dgm:spPr/>
      <dgm:t>
        <a:bodyPr/>
        <a:lstStyle/>
        <a:p>
          <a:endParaRPr lang="th-TH"/>
        </a:p>
      </dgm:t>
    </dgm:pt>
    <dgm:pt modelId="{BE686569-ABF0-4FBA-A14B-E9864FD89190}" type="sibTrans" cxnId="{A159A0CB-9919-4E30-ABBA-692140C6188A}">
      <dgm:prSet/>
      <dgm:spPr/>
      <dgm:t>
        <a:bodyPr/>
        <a:lstStyle/>
        <a:p>
          <a:endParaRPr lang="th-TH"/>
        </a:p>
      </dgm:t>
    </dgm:pt>
    <dgm:pt modelId="{3F04E59E-9496-4B36-A8E5-B9260629F89F}">
      <dgm:prSet phldrT="[ข้อความ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การกระทำตามแบบ</a:t>
          </a:r>
        </a:p>
      </dgm:t>
    </dgm:pt>
    <dgm:pt modelId="{0745F8F0-8B8C-48BC-8C9A-CCCEE117FD90}" type="parTrans" cxnId="{1F68851F-EF7D-4CCB-A77F-68BBCBF53C2D}">
      <dgm:prSet/>
      <dgm:spPr/>
      <dgm:t>
        <a:bodyPr/>
        <a:lstStyle/>
        <a:p>
          <a:endParaRPr lang="th-TH"/>
        </a:p>
      </dgm:t>
    </dgm:pt>
    <dgm:pt modelId="{1357258C-C3B9-4C1C-8C65-4EF521E92512}" type="sibTrans" cxnId="{1F68851F-EF7D-4CCB-A77F-68BBCBF53C2D}">
      <dgm:prSet/>
      <dgm:spPr/>
      <dgm:t>
        <a:bodyPr/>
        <a:lstStyle/>
        <a:p>
          <a:endParaRPr lang="th-TH"/>
        </a:p>
      </dgm:t>
    </dgm:pt>
    <dgm:pt modelId="{F65A3E0F-601D-4466-8A70-EAB4F775A910}">
      <dgm:prSet phldrT="[ข้อความ]"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การหาความถูกต้อง</a:t>
          </a:r>
        </a:p>
      </dgm:t>
    </dgm:pt>
    <dgm:pt modelId="{DBC079EB-28D9-46F4-821F-61EDC2228F31}" type="parTrans" cxnId="{EA899F2E-5988-4020-94C8-3355A6C6A299}">
      <dgm:prSet/>
      <dgm:spPr/>
      <dgm:t>
        <a:bodyPr/>
        <a:lstStyle/>
        <a:p>
          <a:endParaRPr lang="th-TH"/>
        </a:p>
      </dgm:t>
    </dgm:pt>
    <dgm:pt modelId="{4E899BA6-766D-4EDA-BE46-8BDEDC591E4C}" type="sibTrans" cxnId="{EA899F2E-5988-4020-94C8-3355A6C6A299}">
      <dgm:prSet/>
      <dgm:spPr/>
      <dgm:t>
        <a:bodyPr/>
        <a:lstStyle/>
        <a:p>
          <a:endParaRPr lang="th-TH"/>
        </a:p>
      </dgm:t>
    </dgm:pt>
    <dgm:pt modelId="{A9E901BB-B492-48AB-9547-B1D6D02235C0}">
      <dgm:prSet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การกระทำอย่างต่อเนื่อง</a:t>
          </a:r>
        </a:p>
      </dgm:t>
    </dgm:pt>
    <dgm:pt modelId="{FBCDC627-2891-414C-A2FC-B7F94BEB54C9}" type="parTrans" cxnId="{1D4A9811-0BCD-40A6-B492-D8A3F4D9CA69}">
      <dgm:prSet/>
      <dgm:spPr/>
      <dgm:t>
        <a:bodyPr/>
        <a:lstStyle/>
        <a:p>
          <a:endParaRPr lang="th-TH"/>
        </a:p>
      </dgm:t>
    </dgm:pt>
    <dgm:pt modelId="{76832A3D-A4D0-4282-BD1D-7826D62B94F2}" type="sibTrans" cxnId="{1D4A9811-0BCD-40A6-B492-D8A3F4D9CA69}">
      <dgm:prSet/>
      <dgm:spPr/>
      <dgm:t>
        <a:bodyPr/>
        <a:lstStyle/>
        <a:p>
          <a:endParaRPr lang="th-TH"/>
        </a:p>
      </dgm:t>
    </dgm:pt>
    <dgm:pt modelId="{CC482D28-1827-4F17-9A55-26B0458BF956}">
      <dgm:prSet custT="1"/>
      <dgm:spPr/>
      <dgm:t>
        <a:bodyPr/>
        <a:lstStyle/>
        <a:p>
          <a:r>
            <a:rPr lang="th-TH" sz="2400" dirty="0">
              <a:latin typeface="Angsana New" pitchFamily="18" charset="-34"/>
              <a:cs typeface="Angsana New" pitchFamily="18" charset="-34"/>
            </a:rPr>
            <a:t>การกระทำได้อย่างธรรมชาติ</a:t>
          </a:r>
        </a:p>
      </dgm:t>
    </dgm:pt>
    <dgm:pt modelId="{373D7D73-7BBC-4C58-B1A4-09447F0664A5}" type="parTrans" cxnId="{BC90A74E-8BF0-4BC2-A1F9-BDC4CCBDC303}">
      <dgm:prSet/>
      <dgm:spPr/>
      <dgm:t>
        <a:bodyPr/>
        <a:lstStyle/>
        <a:p>
          <a:endParaRPr lang="th-TH"/>
        </a:p>
      </dgm:t>
    </dgm:pt>
    <dgm:pt modelId="{4CF421C9-300A-42BA-A58A-B23B5A477381}" type="sibTrans" cxnId="{BC90A74E-8BF0-4BC2-A1F9-BDC4CCBDC303}">
      <dgm:prSet/>
      <dgm:spPr/>
      <dgm:t>
        <a:bodyPr/>
        <a:lstStyle/>
        <a:p>
          <a:endParaRPr lang="th-TH"/>
        </a:p>
      </dgm:t>
    </dgm:pt>
    <dgm:pt modelId="{4519238E-9DE8-48F4-9D6D-BF0EF122FA1D}" type="pres">
      <dgm:prSet presAssocID="{5AE96F58-ED50-4F5E-A461-13381EBE37EF}" presName="rootnode" presStyleCnt="0">
        <dgm:presLayoutVars>
          <dgm:chMax/>
          <dgm:chPref/>
          <dgm:dir/>
          <dgm:animLvl val="lvl"/>
        </dgm:presLayoutVars>
      </dgm:prSet>
      <dgm:spPr/>
    </dgm:pt>
    <dgm:pt modelId="{5AD769A0-74DB-4FB4-ABFB-871DF59359E7}" type="pres">
      <dgm:prSet presAssocID="{96F4E7CF-7791-4A5A-AC19-2EE6B1C2325D}" presName="composite" presStyleCnt="0"/>
      <dgm:spPr/>
    </dgm:pt>
    <dgm:pt modelId="{ABFD3AE8-CADA-484D-942B-BA10BDB7D67E}" type="pres">
      <dgm:prSet presAssocID="{96F4E7CF-7791-4A5A-AC19-2EE6B1C2325D}" presName="LShape" presStyleLbl="alignNode1" presStyleIdx="0" presStyleCnt="9"/>
      <dgm:spPr/>
    </dgm:pt>
    <dgm:pt modelId="{66205EC5-28DB-4F0E-8EED-27B6A6907AE9}" type="pres">
      <dgm:prSet presAssocID="{96F4E7CF-7791-4A5A-AC19-2EE6B1C2325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BAA6B24D-4DDD-4B53-A175-C64A6B05D755}" type="pres">
      <dgm:prSet presAssocID="{96F4E7CF-7791-4A5A-AC19-2EE6B1C2325D}" presName="Triangle" presStyleLbl="alignNode1" presStyleIdx="1" presStyleCnt="9"/>
      <dgm:spPr/>
    </dgm:pt>
    <dgm:pt modelId="{00C54B52-C86C-4E0D-8B5A-3C7FA2199E60}" type="pres">
      <dgm:prSet presAssocID="{BE686569-ABF0-4FBA-A14B-E9864FD89190}" presName="sibTrans" presStyleCnt="0"/>
      <dgm:spPr/>
    </dgm:pt>
    <dgm:pt modelId="{D836A3B7-1F4D-4EC4-A8C2-B81A430DBD21}" type="pres">
      <dgm:prSet presAssocID="{BE686569-ABF0-4FBA-A14B-E9864FD89190}" presName="space" presStyleCnt="0"/>
      <dgm:spPr/>
    </dgm:pt>
    <dgm:pt modelId="{0D2D190F-D410-4180-8289-D4DAA30D631B}" type="pres">
      <dgm:prSet presAssocID="{3F04E59E-9496-4B36-A8E5-B9260629F89F}" presName="composite" presStyleCnt="0"/>
      <dgm:spPr/>
    </dgm:pt>
    <dgm:pt modelId="{755A2430-A67A-48D1-B9D7-7D2025A5239C}" type="pres">
      <dgm:prSet presAssocID="{3F04E59E-9496-4B36-A8E5-B9260629F89F}" presName="LShape" presStyleLbl="alignNode1" presStyleIdx="2" presStyleCnt="9"/>
      <dgm:spPr/>
    </dgm:pt>
    <dgm:pt modelId="{53BFEEF5-1861-4391-9A1A-EEA65319AD34}" type="pres">
      <dgm:prSet presAssocID="{3F04E59E-9496-4B36-A8E5-B9260629F89F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6F38DA7B-41E7-4790-B115-D1EE26798BC1}" type="pres">
      <dgm:prSet presAssocID="{3F04E59E-9496-4B36-A8E5-B9260629F89F}" presName="Triangle" presStyleLbl="alignNode1" presStyleIdx="3" presStyleCnt="9"/>
      <dgm:spPr/>
    </dgm:pt>
    <dgm:pt modelId="{6C2509AC-567B-46B4-ABD3-FA4F6C27622C}" type="pres">
      <dgm:prSet presAssocID="{1357258C-C3B9-4C1C-8C65-4EF521E92512}" presName="sibTrans" presStyleCnt="0"/>
      <dgm:spPr/>
    </dgm:pt>
    <dgm:pt modelId="{A9861DA3-0727-401F-8E74-D4961149CB5E}" type="pres">
      <dgm:prSet presAssocID="{1357258C-C3B9-4C1C-8C65-4EF521E92512}" presName="space" presStyleCnt="0"/>
      <dgm:spPr/>
    </dgm:pt>
    <dgm:pt modelId="{980D6FF9-DB27-474F-84CB-D69E99BB80B1}" type="pres">
      <dgm:prSet presAssocID="{F65A3E0F-601D-4466-8A70-EAB4F775A910}" presName="composite" presStyleCnt="0"/>
      <dgm:spPr/>
    </dgm:pt>
    <dgm:pt modelId="{A702B1F5-1F45-4700-B7D5-9CEC5414204B}" type="pres">
      <dgm:prSet presAssocID="{F65A3E0F-601D-4466-8A70-EAB4F775A910}" presName="LShape" presStyleLbl="alignNode1" presStyleIdx="4" presStyleCnt="9"/>
      <dgm:spPr/>
    </dgm:pt>
    <dgm:pt modelId="{65001893-B36F-4D85-B4ED-20D7A22E6DB3}" type="pres">
      <dgm:prSet presAssocID="{F65A3E0F-601D-4466-8A70-EAB4F775A910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2720F47-F176-41B2-80F3-13CB1FA00DBC}" type="pres">
      <dgm:prSet presAssocID="{F65A3E0F-601D-4466-8A70-EAB4F775A910}" presName="Triangle" presStyleLbl="alignNode1" presStyleIdx="5" presStyleCnt="9"/>
      <dgm:spPr/>
    </dgm:pt>
    <dgm:pt modelId="{972638F4-1182-4BFB-BD14-4221E0D78F62}" type="pres">
      <dgm:prSet presAssocID="{4E899BA6-766D-4EDA-BE46-8BDEDC591E4C}" presName="sibTrans" presStyleCnt="0"/>
      <dgm:spPr/>
    </dgm:pt>
    <dgm:pt modelId="{BEB0954A-BF37-4E1B-8FAE-866CD5990259}" type="pres">
      <dgm:prSet presAssocID="{4E899BA6-766D-4EDA-BE46-8BDEDC591E4C}" presName="space" presStyleCnt="0"/>
      <dgm:spPr/>
    </dgm:pt>
    <dgm:pt modelId="{B60CB5F8-1DCD-4ED2-8F7A-59C3FD7E0F93}" type="pres">
      <dgm:prSet presAssocID="{A9E901BB-B492-48AB-9547-B1D6D02235C0}" presName="composite" presStyleCnt="0"/>
      <dgm:spPr/>
    </dgm:pt>
    <dgm:pt modelId="{43517182-EAEA-40FC-BD4D-FA0B4C05946A}" type="pres">
      <dgm:prSet presAssocID="{A9E901BB-B492-48AB-9547-B1D6D02235C0}" presName="LShape" presStyleLbl="alignNode1" presStyleIdx="6" presStyleCnt="9"/>
      <dgm:spPr/>
    </dgm:pt>
    <dgm:pt modelId="{1ECC47A0-5210-4E70-B4BA-061D40ED2831}" type="pres">
      <dgm:prSet presAssocID="{A9E901BB-B492-48AB-9547-B1D6D02235C0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C75A6A3D-F29B-4A4C-B56D-6CBAB5803526}" type="pres">
      <dgm:prSet presAssocID="{A9E901BB-B492-48AB-9547-B1D6D02235C0}" presName="Triangle" presStyleLbl="alignNode1" presStyleIdx="7" presStyleCnt="9"/>
      <dgm:spPr/>
    </dgm:pt>
    <dgm:pt modelId="{883BE6CA-A777-4821-A2D4-478345F3FA2E}" type="pres">
      <dgm:prSet presAssocID="{76832A3D-A4D0-4282-BD1D-7826D62B94F2}" presName="sibTrans" presStyleCnt="0"/>
      <dgm:spPr/>
    </dgm:pt>
    <dgm:pt modelId="{4751C85E-2C7C-47D8-A770-D809EF25B5DE}" type="pres">
      <dgm:prSet presAssocID="{76832A3D-A4D0-4282-BD1D-7826D62B94F2}" presName="space" presStyleCnt="0"/>
      <dgm:spPr/>
    </dgm:pt>
    <dgm:pt modelId="{38C10894-03A9-463D-97ED-D0C591C605A4}" type="pres">
      <dgm:prSet presAssocID="{CC482D28-1827-4F17-9A55-26B0458BF956}" presName="composite" presStyleCnt="0"/>
      <dgm:spPr/>
    </dgm:pt>
    <dgm:pt modelId="{649BCA2A-1281-44DD-82FE-6CDA7437554D}" type="pres">
      <dgm:prSet presAssocID="{CC482D28-1827-4F17-9A55-26B0458BF956}" presName="LShape" presStyleLbl="alignNode1" presStyleIdx="8" presStyleCnt="9"/>
      <dgm:spPr/>
    </dgm:pt>
    <dgm:pt modelId="{05291108-2FCC-4BE3-928D-B56E6724E394}" type="pres">
      <dgm:prSet presAssocID="{CC482D28-1827-4F17-9A55-26B0458BF9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D4A9811-0BCD-40A6-B492-D8A3F4D9CA69}" srcId="{5AE96F58-ED50-4F5E-A461-13381EBE37EF}" destId="{A9E901BB-B492-48AB-9547-B1D6D02235C0}" srcOrd="3" destOrd="0" parTransId="{FBCDC627-2891-414C-A2FC-B7F94BEB54C9}" sibTransId="{76832A3D-A4D0-4282-BD1D-7826D62B94F2}"/>
    <dgm:cxn modelId="{1F68851F-EF7D-4CCB-A77F-68BBCBF53C2D}" srcId="{5AE96F58-ED50-4F5E-A461-13381EBE37EF}" destId="{3F04E59E-9496-4B36-A8E5-B9260629F89F}" srcOrd="1" destOrd="0" parTransId="{0745F8F0-8B8C-48BC-8C9A-CCCEE117FD90}" sibTransId="{1357258C-C3B9-4C1C-8C65-4EF521E92512}"/>
    <dgm:cxn modelId="{2A5BA520-61FF-4280-94A2-BDAB1C6A4916}" type="presOf" srcId="{3F04E59E-9496-4B36-A8E5-B9260629F89F}" destId="{53BFEEF5-1861-4391-9A1A-EEA65319AD34}" srcOrd="0" destOrd="0" presId="urn:microsoft.com/office/officeart/2009/3/layout/StepUpProcess"/>
    <dgm:cxn modelId="{EA899F2E-5988-4020-94C8-3355A6C6A299}" srcId="{5AE96F58-ED50-4F5E-A461-13381EBE37EF}" destId="{F65A3E0F-601D-4466-8A70-EAB4F775A910}" srcOrd="2" destOrd="0" parTransId="{DBC079EB-28D9-46F4-821F-61EDC2228F31}" sibTransId="{4E899BA6-766D-4EDA-BE46-8BDEDC591E4C}"/>
    <dgm:cxn modelId="{BC90A74E-8BF0-4BC2-A1F9-BDC4CCBDC303}" srcId="{5AE96F58-ED50-4F5E-A461-13381EBE37EF}" destId="{CC482D28-1827-4F17-9A55-26B0458BF956}" srcOrd="4" destOrd="0" parTransId="{373D7D73-7BBC-4C58-B1A4-09447F0664A5}" sibTransId="{4CF421C9-300A-42BA-A58A-B23B5A477381}"/>
    <dgm:cxn modelId="{46850773-52DF-49DA-BB9D-33AC32C4AFF2}" type="presOf" srcId="{CC482D28-1827-4F17-9A55-26B0458BF956}" destId="{05291108-2FCC-4BE3-928D-B56E6724E394}" srcOrd="0" destOrd="0" presId="urn:microsoft.com/office/officeart/2009/3/layout/StepUpProcess"/>
    <dgm:cxn modelId="{898E1288-D0F4-47CF-81B4-51D978C2C609}" type="presOf" srcId="{F65A3E0F-601D-4466-8A70-EAB4F775A910}" destId="{65001893-B36F-4D85-B4ED-20D7A22E6DB3}" srcOrd="0" destOrd="0" presId="urn:microsoft.com/office/officeart/2009/3/layout/StepUpProcess"/>
    <dgm:cxn modelId="{18DDC3AD-803A-4054-BBB5-2FE0D5282088}" type="presOf" srcId="{A9E901BB-B492-48AB-9547-B1D6D02235C0}" destId="{1ECC47A0-5210-4E70-B4BA-061D40ED2831}" srcOrd="0" destOrd="0" presId="urn:microsoft.com/office/officeart/2009/3/layout/StepUpProcess"/>
    <dgm:cxn modelId="{6A151ABD-E85F-4D60-81CB-7C58C1269CAA}" type="presOf" srcId="{96F4E7CF-7791-4A5A-AC19-2EE6B1C2325D}" destId="{66205EC5-28DB-4F0E-8EED-27B6A6907AE9}" srcOrd="0" destOrd="0" presId="urn:microsoft.com/office/officeart/2009/3/layout/StepUpProcess"/>
    <dgm:cxn modelId="{A159A0CB-9919-4E30-ABBA-692140C6188A}" srcId="{5AE96F58-ED50-4F5E-A461-13381EBE37EF}" destId="{96F4E7CF-7791-4A5A-AC19-2EE6B1C2325D}" srcOrd="0" destOrd="0" parTransId="{435B0CE0-70E5-44D6-A804-835C313098CB}" sibTransId="{BE686569-ABF0-4FBA-A14B-E9864FD89190}"/>
    <dgm:cxn modelId="{317570ED-5315-4D50-B849-845B213C9FF5}" type="presOf" srcId="{5AE96F58-ED50-4F5E-A461-13381EBE37EF}" destId="{4519238E-9DE8-48F4-9D6D-BF0EF122FA1D}" srcOrd="0" destOrd="0" presId="urn:microsoft.com/office/officeart/2009/3/layout/StepUpProcess"/>
    <dgm:cxn modelId="{5ECD54F1-FE11-4F2F-891D-ECBA7C8CB10A}" type="presParOf" srcId="{4519238E-9DE8-48F4-9D6D-BF0EF122FA1D}" destId="{5AD769A0-74DB-4FB4-ABFB-871DF59359E7}" srcOrd="0" destOrd="0" presId="urn:microsoft.com/office/officeart/2009/3/layout/StepUpProcess"/>
    <dgm:cxn modelId="{DBFD1F96-B06C-4474-836E-309CAB5909BE}" type="presParOf" srcId="{5AD769A0-74DB-4FB4-ABFB-871DF59359E7}" destId="{ABFD3AE8-CADA-484D-942B-BA10BDB7D67E}" srcOrd="0" destOrd="0" presId="urn:microsoft.com/office/officeart/2009/3/layout/StepUpProcess"/>
    <dgm:cxn modelId="{37EFE9E9-ACB4-4DA7-8013-395D6863F0B0}" type="presParOf" srcId="{5AD769A0-74DB-4FB4-ABFB-871DF59359E7}" destId="{66205EC5-28DB-4F0E-8EED-27B6A6907AE9}" srcOrd="1" destOrd="0" presId="urn:microsoft.com/office/officeart/2009/3/layout/StepUpProcess"/>
    <dgm:cxn modelId="{56910C49-541E-4F9F-864F-7A988F5B11D3}" type="presParOf" srcId="{5AD769A0-74DB-4FB4-ABFB-871DF59359E7}" destId="{BAA6B24D-4DDD-4B53-A175-C64A6B05D755}" srcOrd="2" destOrd="0" presId="urn:microsoft.com/office/officeart/2009/3/layout/StepUpProcess"/>
    <dgm:cxn modelId="{253D837B-5A6B-497B-9E4E-F2572AF19598}" type="presParOf" srcId="{4519238E-9DE8-48F4-9D6D-BF0EF122FA1D}" destId="{00C54B52-C86C-4E0D-8B5A-3C7FA2199E60}" srcOrd="1" destOrd="0" presId="urn:microsoft.com/office/officeart/2009/3/layout/StepUpProcess"/>
    <dgm:cxn modelId="{14D4B148-2881-4ADC-8BC9-37F85A1CC1F7}" type="presParOf" srcId="{00C54B52-C86C-4E0D-8B5A-3C7FA2199E60}" destId="{D836A3B7-1F4D-4EC4-A8C2-B81A430DBD21}" srcOrd="0" destOrd="0" presId="urn:microsoft.com/office/officeart/2009/3/layout/StepUpProcess"/>
    <dgm:cxn modelId="{C56A8353-1357-498D-ADED-7E3F3E3FB5C8}" type="presParOf" srcId="{4519238E-9DE8-48F4-9D6D-BF0EF122FA1D}" destId="{0D2D190F-D410-4180-8289-D4DAA30D631B}" srcOrd="2" destOrd="0" presId="urn:microsoft.com/office/officeart/2009/3/layout/StepUpProcess"/>
    <dgm:cxn modelId="{0175DC81-C27B-41A0-8203-3FF1973D8569}" type="presParOf" srcId="{0D2D190F-D410-4180-8289-D4DAA30D631B}" destId="{755A2430-A67A-48D1-B9D7-7D2025A5239C}" srcOrd="0" destOrd="0" presId="urn:microsoft.com/office/officeart/2009/3/layout/StepUpProcess"/>
    <dgm:cxn modelId="{9CD806B1-AF11-4216-A939-3568849232F3}" type="presParOf" srcId="{0D2D190F-D410-4180-8289-D4DAA30D631B}" destId="{53BFEEF5-1861-4391-9A1A-EEA65319AD34}" srcOrd="1" destOrd="0" presId="urn:microsoft.com/office/officeart/2009/3/layout/StepUpProcess"/>
    <dgm:cxn modelId="{B052A09E-DC9A-4D29-8F69-9F4DDB5BD014}" type="presParOf" srcId="{0D2D190F-D410-4180-8289-D4DAA30D631B}" destId="{6F38DA7B-41E7-4790-B115-D1EE26798BC1}" srcOrd="2" destOrd="0" presId="urn:microsoft.com/office/officeart/2009/3/layout/StepUpProcess"/>
    <dgm:cxn modelId="{BB1AB5A9-9C61-4CA1-A836-E4DB696E9D04}" type="presParOf" srcId="{4519238E-9DE8-48F4-9D6D-BF0EF122FA1D}" destId="{6C2509AC-567B-46B4-ABD3-FA4F6C27622C}" srcOrd="3" destOrd="0" presId="urn:microsoft.com/office/officeart/2009/3/layout/StepUpProcess"/>
    <dgm:cxn modelId="{965413C4-C480-4E7A-A171-9BF97CE6E3FD}" type="presParOf" srcId="{6C2509AC-567B-46B4-ABD3-FA4F6C27622C}" destId="{A9861DA3-0727-401F-8E74-D4961149CB5E}" srcOrd="0" destOrd="0" presId="urn:microsoft.com/office/officeart/2009/3/layout/StepUpProcess"/>
    <dgm:cxn modelId="{F679F8F8-6E23-4859-A433-6084AC17545E}" type="presParOf" srcId="{4519238E-9DE8-48F4-9D6D-BF0EF122FA1D}" destId="{980D6FF9-DB27-474F-84CB-D69E99BB80B1}" srcOrd="4" destOrd="0" presId="urn:microsoft.com/office/officeart/2009/3/layout/StepUpProcess"/>
    <dgm:cxn modelId="{4EB85ED3-E50C-4242-B323-25BB20154CE7}" type="presParOf" srcId="{980D6FF9-DB27-474F-84CB-D69E99BB80B1}" destId="{A702B1F5-1F45-4700-B7D5-9CEC5414204B}" srcOrd="0" destOrd="0" presId="urn:microsoft.com/office/officeart/2009/3/layout/StepUpProcess"/>
    <dgm:cxn modelId="{EE25B318-B6AB-4B38-885E-3209125F634A}" type="presParOf" srcId="{980D6FF9-DB27-474F-84CB-D69E99BB80B1}" destId="{65001893-B36F-4D85-B4ED-20D7A22E6DB3}" srcOrd="1" destOrd="0" presId="urn:microsoft.com/office/officeart/2009/3/layout/StepUpProcess"/>
    <dgm:cxn modelId="{1A3442EC-E6B6-490E-9987-0CC0C5AB2E3F}" type="presParOf" srcId="{980D6FF9-DB27-474F-84CB-D69E99BB80B1}" destId="{C2720F47-F176-41B2-80F3-13CB1FA00DBC}" srcOrd="2" destOrd="0" presId="urn:microsoft.com/office/officeart/2009/3/layout/StepUpProcess"/>
    <dgm:cxn modelId="{DDD27C5E-F51A-43A8-A0CA-8EF4185829E3}" type="presParOf" srcId="{4519238E-9DE8-48F4-9D6D-BF0EF122FA1D}" destId="{972638F4-1182-4BFB-BD14-4221E0D78F62}" srcOrd="5" destOrd="0" presId="urn:microsoft.com/office/officeart/2009/3/layout/StepUpProcess"/>
    <dgm:cxn modelId="{C291CF3B-ED5D-4FF8-B344-FD5425F10909}" type="presParOf" srcId="{972638F4-1182-4BFB-BD14-4221E0D78F62}" destId="{BEB0954A-BF37-4E1B-8FAE-866CD5990259}" srcOrd="0" destOrd="0" presId="urn:microsoft.com/office/officeart/2009/3/layout/StepUpProcess"/>
    <dgm:cxn modelId="{B169BC53-AF6F-45F0-AFA3-54A9801D1DBC}" type="presParOf" srcId="{4519238E-9DE8-48F4-9D6D-BF0EF122FA1D}" destId="{B60CB5F8-1DCD-4ED2-8F7A-59C3FD7E0F93}" srcOrd="6" destOrd="0" presId="urn:microsoft.com/office/officeart/2009/3/layout/StepUpProcess"/>
    <dgm:cxn modelId="{7CAD6D24-038A-4D0D-860B-AB7A7B2495B2}" type="presParOf" srcId="{B60CB5F8-1DCD-4ED2-8F7A-59C3FD7E0F93}" destId="{43517182-EAEA-40FC-BD4D-FA0B4C05946A}" srcOrd="0" destOrd="0" presId="urn:microsoft.com/office/officeart/2009/3/layout/StepUpProcess"/>
    <dgm:cxn modelId="{442ECA71-17C9-4BD6-AF05-678C0DD50CC2}" type="presParOf" srcId="{B60CB5F8-1DCD-4ED2-8F7A-59C3FD7E0F93}" destId="{1ECC47A0-5210-4E70-B4BA-061D40ED2831}" srcOrd="1" destOrd="0" presId="urn:microsoft.com/office/officeart/2009/3/layout/StepUpProcess"/>
    <dgm:cxn modelId="{DDD03496-417A-4C1D-AB43-8BC1F4259D26}" type="presParOf" srcId="{B60CB5F8-1DCD-4ED2-8F7A-59C3FD7E0F93}" destId="{C75A6A3D-F29B-4A4C-B56D-6CBAB5803526}" srcOrd="2" destOrd="0" presId="urn:microsoft.com/office/officeart/2009/3/layout/StepUpProcess"/>
    <dgm:cxn modelId="{8F9FC466-57AC-4475-A357-6A5E5045A0C4}" type="presParOf" srcId="{4519238E-9DE8-48F4-9D6D-BF0EF122FA1D}" destId="{883BE6CA-A777-4821-A2D4-478345F3FA2E}" srcOrd="7" destOrd="0" presId="urn:microsoft.com/office/officeart/2009/3/layout/StepUpProcess"/>
    <dgm:cxn modelId="{EB8F938B-ED08-4882-A742-A62D18E57A16}" type="presParOf" srcId="{883BE6CA-A777-4821-A2D4-478345F3FA2E}" destId="{4751C85E-2C7C-47D8-A770-D809EF25B5DE}" srcOrd="0" destOrd="0" presId="urn:microsoft.com/office/officeart/2009/3/layout/StepUpProcess"/>
    <dgm:cxn modelId="{44848750-6742-4AC5-B865-13CA32B8BD43}" type="presParOf" srcId="{4519238E-9DE8-48F4-9D6D-BF0EF122FA1D}" destId="{38C10894-03A9-463D-97ED-D0C591C605A4}" srcOrd="8" destOrd="0" presId="urn:microsoft.com/office/officeart/2009/3/layout/StepUpProcess"/>
    <dgm:cxn modelId="{D499AF8B-5CC3-48C8-9C2D-C994464CF282}" type="presParOf" srcId="{38C10894-03A9-463D-97ED-D0C591C605A4}" destId="{649BCA2A-1281-44DD-82FE-6CDA7437554D}" srcOrd="0" destOrd="0" presId="urn:microsoft.com/office/officeart/2009/3/layout/StepUpProcess"/>
    <dgm:cxn modelId="{D1310BB7-C2ED-4408-A8A8-2460E778F4D8}" type="presParOf" srcId="{38C10894-03A9-463D-97ED-D0C591C605A4}" destId="{05291108-2FCC-4BE3-928D-B56E6724E39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CE563-4165-4AEB-B49C-3801615500A2}">
      <dsp:nvSpPr>
        <dsp:cNvPr id="0" name=""/>
        <dsp:cNvSpPr/>
      </dsp:nvSpPr>
      <dsp:spPr>
        <a:xfrm rot="5400000">
          <a:off x="264865" y="2930504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8CE78-BE2A-4A42-84EE-3E172FDC45A7}">
      <dsp:nvSpPr>
        <dsp:cNvPr id="0" name=""/>
        <dsp:cNvSpPr/>
      </dsp:nvSpPr>
      <dsp:spPr>
        <a:xfrm>
          <a:off x="73091" y="3316137"/>
          <a:ext cx="1289823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ความรู้/ความจำ</a:t>
          </a:r>
        </a:p>
      </dsp:txBody>
      <dsp:txXfrm>
        <a:off x="73091" y="3316137"/>
        <a:ext cx="1289823" cy="1021388"/>
      </dsp:txXfrm>
    </dsp:sp>
    <dsp:sp modelId="{7D1F8BBB-0AA7-47B8-B1C7-C35246F69C6E}">
      <dsp:nvSpPr>
        <dsp:cNvPr id="0" name=""/>
        <dsp:cNvSpPr/>
      </dsp:nvSpPr>
      <dsp:spPr>
        <a:xfrm>
          <a:off x="1080761" y="2835484"/>
          <a:ext cx="219853" cy="21985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E6F11-687B-407E-9B61-9D2CE6476FC7}">
      <dsp:nvSpPr>
        <dsp:cNvPr id="0" name=""/>
        <dsp:cNvSpPr/>
      </dsp:nvSpPr>
      <dsp:spPr>
        <a:xfrm rot="5400000">
          <a:off x="1753628" y="2577524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7B441-37F2-4250-BDDB-720660D9F18E}">
      <dsp:nvSpPr>
        <dsp:cNvPr id="0" name=""/>
        <dsp:cNvSpPr/>
      </dsp:nvSpPr>
      <dsp:spPr>
        <a:xfrm>
          <a:off x="1624152" y="2963157"/>
          <a:ext cx="1165225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ความเข้าใจ</a:t>
          </a:r>
        </a:p>
      </dsp:txBody>
      <dsp:txXfrm>
        <a:off x="1624152" y="2963157"/>
        <a:ext cx="1165225" cy="1021388"/>
      </dsp:txXfrm>
    </dsp:sp>
    <dsp:sp modelId="{266C3090-7DF8-4107-941F-CE47E72120C9}">
      <dsp:nvSpPr>
        <dsp:cNvPr id="0" name=""/>
        <dsp:cNvSpPr/>
      </dsp:nvSpPr>
      <dsp:spPr>
        <a:xfrm>
          <a:off x="2569524" y="2482504"/>
          <a:ext cx="219853" cy="21985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7265B1-2536-4765-B537-F5C7F92B41A6}">
      <dsp:nvSpPr>
        <dsp:cNvPr id="0" name=""/>
        <dsp:cNvSpPr/>
      </dsp:nvSpPr>
      <dsp:spPr>
        <a:xfrm rot="5400000">
          <a:off x="3242390" y="2224545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EC7873-F828-4E95-97A5-A394D0DB5985}">
      <dsp:nvSpPr>
        <dsp:cNvPr id="0" name=""/>
        <dsp:cNvSpPr/>
      </dsp:nvSpPr>
      <dsp:spPr>
        <a:xfrm>
          <a:off x="3112914" y="2610177"/>
          <a:ext cx="1165225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การประยุกต์ใช้</a:t>
          </a:r>
        </a:p>
      </dsp:txBody>
      <dsp:txXfrm>
        <a:off x="3112914" y="2610177"/>
        <a:ext cx="1165225" cy="1021388"/>
      </dsp:txXfrm>
    </dsp:sp>
    <dsp:sp modelId="{34BAC83B-2BFD-4FF6-8499-95E6D50DEC54}">
      <dsp:nvSpPr>
        <dsp:cNvPr id="0" name=""/>
        <dsp:cNvSpPr/>
      </dsp:nvSpPr>
      <dsp:spPr>
        <a:xfrm>
          <a:off x="4058286" y="2129524"/>
          <a:ext cx="219853" cy="219853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C2008-8009-4717-83F6-4CC278277B88}">
      <dsp:nvSpPr>
        <dsp:cNvPr id="0" name=""/>
        <dsp:cNvSpPr/>
      </dsp:nvSpPr>
      <dsp:spPr>
        <a:xfrm rot="5400000">
          <a:off x="4731153" y="1871565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F7E36-F7E3-4030-ADC8-27469E40827A}">
      <dsp:nvSpPr>
        <dsp:cNvPr id="0" name=""/>
        <dsp:cNvSpPr/>
      </dsp:nvSpPr>
      <dsp:spPr>
        <a:xfrm>
          <a:off x="4601677" y="2257197"/>
          <a:ext cx="1165225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การวิเคราะห์</a:t>
          </a:r>
        </a:p>
      </dsp:txBody>
      <dsp:txXfrm>
        <a:off x="4601677" y="2257197"/>
        <a:ext cx="1165225" cy="1021388"/>
      </dsp:txXfrm>
    </dsp:sp>
    <dsp:sp modelId="{BA075E35-0C7A-43C8-8357-615887224779}">
      <dsp:nvSpPr>
        <dsp:cNvPr id="0" name=""/>
        <dsp:cNvSpPr/>
      </dsp:nvSpPr>
      <dsp:spPr>
        <a:xfrm>
          <a:off x="5547048" y="1776544"/>
          <a:ext cx="219853" cy="219853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9A7D1A-82A6-41B4-9C2D-2D1DFA981E1B}">
      <dsp:nvSpPr>
        <dsp:cNvPr id="0" name=""/>
        <dsp:cNvSpPr/>
      </dsp:nvSpPr>
      <dsp:spPr>
        <a:xfrm rot="5400000">
          <a:off x="6219915" y="1518585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76A1F-962B-43CF-9EDC-0345F940E69E}">
      <dsp:nvSpPr>
        <dsp:cNvPr id="0" name=""/>
        <dsp:cNvSpPr/>
      </dsp:nvSpPr>
      <dsp:spPr>
        <a:xfrm>
          <a:off x="6090439" y="1904218"/>
          <a:ext cx="1165225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การสังเคราะห์</a:t>
          </a:r>
        </a:p>
      </dsp:txBody>
      <dsp:txXfrm>
        <a:off x="6090439" y="1904218"/>
        <a:ext cx="1165225" cy="1021388"/>
      </dsp:txXfrm>
    </dsp:sp>
    <dsp:sp modelId="{03336E44-66E2-49E3-911F-72F5BBE24F78}">
      <dsp:nvSpPr>
        <dsp:cNvPr id="0" name=""/>
        <dsp:cNvSpPr/>
      </dsp:nvSpPr>
      <dsp:spPr>
        <a:xfrm>
          <a:off x="7035811" y="1423564"/>
          <a:ext cx="219853" cy="219853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FF33DE-447D-440D-AA96-91047D238DD1}">
      <dsp:nvSpPr>
        <dsp:cNvPr id="0" name=""/>
        <dsp:cNvSpPr/>
      </dsp:nvSpPr>
      <dsp:spPr>
        <a:xfrm rot="5400000">
          <a:off x="7708678" y="1165605"/>
          <a:ext cx="775654" cy="129067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43F89-263B-4BDE-AC4D-A211A445E614}">
      <dsp:nvSpPr>
        <dsp:cNvPr id="0" name=""/>
        <dsp:cNvSpPr/>
      </dsp:nvSpPr>
      <dsp:spPr>
        <a:xfrm>
          <a:off x="7574611" y="1551238"/>
          <a:ext cx="1174407" cy="1021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b="1" kern="1200" dirty="0">
              <a:latin typeface="Angsana New" panose="02020603050405020304" pitchFamily="18" charset="-34"/>
              <a:cs typeface="Angsana New" panose="02020603050405020304" pitchFamily="18" charset="-34"/>
            </a:rPr>
            <a:t>การประเมินค่า</a:t>
          </a:r>
        </a:p>
      </dsp:txBody>
      <dsp:txXfrm>
        <a:off x="7574611" y="1551238"/>
        <a:ext cx="1174407" cy="1021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9F26E-A753-4D3A-BC96-8A69FDF73E3D}">
      <dsp:nvSpPr>
        <dsp:cNvPr id="0" name=""/>
        <dsp:cNvSpPr/>
      </dsp:nvSpPr>
      <dsp:spPr>
        <a:xfrm>
          <a:off x="834999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accent1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tint val="4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BB4CE8-5411-4F91-A0A2-E3B5E8E0D653}">
      <dsp:nvSpPr>
        <dsp:cNvPr id="0" name=""/>
        <dsp:cNvSpPr/>
      </dsp:nvSpPr>
      <dsp:spPr>
        <a:xfrm>
          <a:off x="1475486" y="3021990"/>
          <a:ext cx="149555" cy="1495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D63C21-9C8B-4BFB-8D4D-0FD0B80979CA}">
      <dsp:nvSpPr>
        <dsp:cNvPr id="0" name=""/>
        <dsp:cNvSpPr/>
      </dsp:nvSpPr>
      <dsp:spPr>
        <a:xfrm>
          <a:off x="1550263" y="3096768"/>
          <a:ext cx="851814" cy="9672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46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การรับรู้</a:t>
          </a:r>
        </a:p>
      </dsp:txBody>
      <dsp:txXfrm>
        <a:off x="1550263" y="3096768"/>
        <a:ext cx="851814" cy="967232"/>
      </dsp:txXfrm>
    </dsp:sp>
    <dsp:sp modelId="{A0DB6803-8D1D-4FE8-9730-3772249C3E30}">
      <dsp:nvSpPr>
        <dsp:cNvPr id="0" name=""/>
        <dsp:cNvSpPr/>
      </dsp:nvSpPr>
      <dsp:spPr>
        <a:xfrm>
          <a:off x="2285035" y="2244140"/>
          <a:ext cx="234086" cy="2340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8C2908-9BEE-45CF-8B78-9187BF99CE18}">
      <dsp:nvSpPr>
        <dsp:cNvPr id="0" name=""/>
        <dsp:cNvSpPr/>
      </dsp:nvSpPr>
      <dsp:spPr>
        <a:xfrm>
          <a:off x="1995123" y="2361183"/>
          <a:ext cx="1893307" cy="170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038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การตอบสนอง</a:t>
          </a:r>
        </a:p>
      </dsp:txBody>
      <dsp:txXfrm>
        <a:off x="1995123" y="2361183"/>
        <a:ext cx="1893307" cy="1702816"/>
      </dsp:txXfrm>
    </dsp:sp>
    <dsp:sp modelId="{930FFBC6-B76A-459F-BA1B-10100A0F1D51}">
      <dsp:nvSpPr>
        <dsp:cNvPr id="0" name=""/>
        <dsp:cNvSpPr/>
      </dsp:nvSpPr>
      <dsp:spPr>
        <a:xfrm>
          <a:off x="3325419" y="1623974"/>
          <a:ext cx="312115" cy="31211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4229E5-3C18-4980-8561-7925095900B2}">
      <dsp:nvSpPr>
        <dsp:cNvPr id="0" name=""/>
        <dsp:cNvSpPr/>
      </dsp:nvSpPr>
      <dsp:spPr>
        <a:xfrm>
          <a:off x="3105345" y="1780031"/>
          <a:ext cx="2007225" cy="228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คุณค่า</a:t>
          </a:r>
          <a:r>
            <a:rPr lang="en-US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/</a:t>
          </a:r>
          <a:r>
            <a:rPr lang="th-TH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ค่านิยม</a:t>
          </a:r>
        </a:p>
      </dsp:txBody>
      <dsp:txXfrm>
        <a:off x="3105345" y="1780031"/>
        <a:ext cx="2007225" cy="2283968"/>
      </dsp:txXfrm>
    </dsp:sp>
    <dsp:sp modelId="{F28114DE-F897-46AF-A70D-2C9E92754CA6}">
      <dsp:nvSpPr>
        <dsp:cNvPr id="0" name=""/>
        <dsp:cNvSpPr/>
      </dsp:nvSpPr>
      <dsp:spPr>
        <a:xfrm>
          <a:off x="4534865" y="1139545"/>
          <a:ext cx="403148" cy="4031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FECF0D-31AE-4D41-AB6C-FBD65D45FB84}">
      <dsp:nvSpPr>
        <dsp:cNvPr id="0" name=""/>
        <dsp:cNvSpPr/>
      </dsp:nvSpPr>
      <dsp:spPr>
        <a:xfrm>
          <a:off x="4148623" y="1341119"/>
          <a:ext cx="2476113" cy="2722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62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2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การจัดระบบ</a:t>
          </a:r>
        </a:p>
      </dsp:txBody>
      <dsp:txXfrm>
        <a:off x="4148623" y="1341119"/>
        <a:ext cx="2476113" cy="2722880"/>
      </dsp:txXfrm>
    </dsp:sp>
    <dsp:sp modelId="{F45B0227-1C53-4DA8-8E85-04898BF6AC71}">
      <dsp:nvSpPr>
        <dsp:cNvPr id="0" name=""/>
        <dsp:cNvSpPr/>
      </dsp:nvSpPr>
      <dsp:spPr>
        <a:xfrm>
          <a:off x="5780075" y="816051"/>
          <a:ext cx="513689" cy="5136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101500">
            <a:schemeClr val="accent1">
              <a:hueOff val="0"/>
              <a:satOff val="0"/>
              <a:lumOff val="0"/>
              <a:alphaOff val="0"/>
              <a:alpha val="42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glow" dir="t">
            <a:rot lat="0" lon="0" rev="4800000"/>
          </a:lightRig>
        </a:scene3d>
        <a:sp3d prstMaterial="powder">
          <a:bevelT w="50800" h="50800"/>
          <a:contourClr>
            <a:schemeClr val="accen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92A20D-60BD-4488-AC6C-9F1C4C62D9D1}">
      <dsp:nvSpPr>
        <dsp:cNvPr id="0" name=""/>
        <dsp:cNvSpPr/>
      </dsp:nvSpPr>
      <dsp:spPr>
        <a:xfrm>
          <a:off x="6036920" y="1072895"/>
          <a:ext cx="1300480" cy="2991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193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rPr>
            <a:t>บุคลิกภาพ</a:t>
          </a:r>
        </a:p>
      </dsp:txBody>
      <dsp:txXfrm>
        <a:off x="6036920" y="1072895"/>
        <a:ext cx="1300480" cy="29911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D3AE8-CADA-484D-942B-BA10BDB7D67E}">
      <dsp:nvSpPr>
        <dsp:cNvPr id="0" name=""/>
        <dsp:cNvSpPr/>
      </dsp:nvSpPr>
      <dsp:spPr>
        <a:xfrm rot="5400000">
          <a:off x="315071" y="2029312"/>
          <a:ext cx="941059" cy="15659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5EC5-28DB-4F0E-8EED-27B6A6907AE9}">
      <dsp:nvSpPr>
        <dsp:cNvPr id="0" name=""/>
        <dsp:cNvSpPr/>
      </dsp:nvSpPr>
      <dsp:spPr>
        <a:xfrm>
          <a:off x="157985" y="2497179"/>
          <a:ext cx="1413704" cy="123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การรับรู้ </a:t>
          </a:r>
        </a:p>
      </dsp:txBody>
      <dsp:txXfrm>
        <a:off x="157985" y="2497179"/>
        <a:ext cx="1413704" cy="1239195"/>
      </dsp:txXfrm>
    </dsp:sp>
    <dsp:sp modelId="{BAA6B24D-4DDD-4B53-A175-C64A6B05D755}">
      <dsp:nvSpPr>
        <dsp:cNvPr id="0" name=""/>
        <dsp:cNvSpPr/>
      </dsp:nvSpPr>
      <dsp:spPr>
        <a:xfrm>
          <a:off x="1304953" y="1914029"/>
          <a:ext cx="266736" cy="266736"/>
        </a:xfrm>
        <a:prstGeom prst="triangle">
          <a:avLst>
            <a:gd name="adj" fmla="val 100000"/>
          </a:avLst>
        </a:prstGeom>
        <a:solidFill>
          <a:schemeClr val="accent2">
            <a:hueOff val="-2165727"/>
            <a:satOff val="1957"/>
            <a:lumOff val="221"/>
            <a:alphaOff val="0"/>
          </a:schemeClr>
        </a:solidFill>
        <a:ln w="19050" cap="flat" cmpd="sng" algn="ctr">
          <a:solidFill>
            <a:schemeClr val="accent2">
              <a:hueOff val="-2165727"/>
              <a:satOff val="1957"/>
              <a:lumOff val="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A2430-A67A-48D1-B9D7-7D2025A5239C}">
      <dsp:nvSpPr>
        <dsp:cNvPr id="0" name=""/>
        <dsp:cNvSpPr/>
      </dsp:nvSpPr>
      <dsp:spPr>
        <a:xfrm rot="5400000">
          <a:off x="2045722" y="1601061"/>
          <a:ext cx="941059" cy="15659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4331455"/>
            <a:satOff val="3914"/>
            <a:lumOff val="442"/>
            <a:alphaOff val="0"/>
          </a:schemeClr>
        </a:solidFill>
        <a:ln w="19050" cap="flat" cmpd="sng" algn="ctr">
          <a:solidFill>
            <a:schemeClr val="accent2">
              <a:hueOff val="-4331455"/>
              <a:satOff val="3914"/>
              <a:lumOff val="4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FEEF5-1861-4391-9A1A-EEA65319AD34}">
      <dsp:nvSpPr>
        <dsp:cNvPr id="0" name=""/>
        <dsp:cNvSpPr/>
      </dsp:nvSpPr>
      <dsp:spPr>
        <a:xfrm>
          <a:off x="1888636" y="2068928"/>
          <a:ext cx="1413704" cy="123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การกระทำตามแบบ</a:t>
          </a:r>
        </a:p>
      </dsp:txBody>
      <dsp:txXfrm>
        <a:off x="1888636" y="2068928"/>
        <a:ext cx="1413704" cy="1239195"/>
      </dsp:txXfrm>
    </dsp:sp>
    <dsp:sp modelId="{6F38DA7B-41E7-4790-B115-D1EE26798BC1}">
      <dsp:nvSpPr>
        <dsp:cNvPr id="0" name=""/>
        <dsp:cNvSpPr/>
      </dsp:nvSpPr>
      <dsp:spPr>
        <a:xfrm>
          <a:off x="3035604" y="1485778"/>
          <a:ext cx="266736" cy="266736"/>
        </a:xfrm>
        <a:prstGeom prst="triangle">
          <a:avLst>
            <a:gd name="adj" fmla="val 100000"/>
          </a:avLst>
        </a:prstGeom>
        <a:solidFill>
          <a:schemeClr val="accent2">
            <a:hueOff val="-6497182"/>
            <a:satOff val="5871"/>
            <a:lumOff val="663"/>
            <a:alphaOff val="0"/>
          </a:schemeClr>
        </a:solidFill>
        <a:ln w="19050" cap="flat" cmpd="sng" algn="ctr">
          <a:solidFill>
            <a:schemeClr val="accent2">
              <a:hueOff val="-6497182"/>
              <a:satOff val="5871"/>
              <a:lumOff val="6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2B1F5-1F45-4700-B7D5-9CEC5414204B}">
      <dsp:nvSpPr>
        <dsp:cNvPr id="0" name=""/>
        <dsp:cNvSpPr/>
      </dsp:nvSpPr>
      <dsp:spPr>
        <a:xfrm rot="5400000">
          <a:off x="3776373" y="1172810"/>
          <a:ext cx="941059" cy="15659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8662909"/>
            <a:satOff val="7828"/>
            <a:lumOff val="884"/>
            <a:alphaOff val="0"/>
          </a:schemeClr>
        </a:solidFill>
        <a:ln w="19050" cap="flat" cmpd="sng" algn="ctr">
          <a:solidFill>
            <a:schemeClr val="accent2">
              <a:hueOff val="-8662909"/>
              <a:satOff val="7828"/>
              <a:lumOff val="8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1893-B36F-4D85-B4ED-20D7A22E6DB3}">
      <dsp:nvSpPr>
        <dsp:cNvPr id="0" name=""/>
        <dsp:cNvSpPr/>
      </dsp:nvSpPr>
      <dsp:spPr>
        <a:xfrm>
          <a:off x="3619287" y="1640677"/>
          <a:ext cx="1413704" cy="123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การหาความถูกต้อง</a:t>
          </a:r>
        </a:p>
      </dsp:txBody>
      <dsp:txXfrm>
        <a:off x="3619287" y="1640677"/>
        <a:ext cx="1413704" cy="1239195"/>
      </dsp:txXfrm>
    </dsp:sp>
    <dsp:sp modelId="{C2720F47-F176-41B2-80F3-13CB1FA00DBC}">
      <dsp:nvSpPr>
        <dsp:cNvPr id="0" name=""/>
        <dsp:cNvSpPr/>
      </dsp:nvSpPr>
      <dsp:spPr>
        <a:xfrm>
          <a:off x="4766255" y="1057526"/>
          <a:ext cx="266736" cy="266736"/>
        </a:xfrm>
        <a:prstGeom prst="triangle">
          <a:avLst>
            <a:gd name="adj" fmla="val 100000"/>
          </a:avLst>
        </a:prstGeom>
        <a:solidFill>
          <a:schemeClr val="accent2">
            <a:hueOff val="-10828637"/>
            <a:satOff val="9786"/>
            <a:lumOff val="1105"/>
            <a:alphaOff val="0"/>
          </a:schemeClr>
        </a:solidFill>
        <a:ln w="19050" cap="flat" cmpd="sng" algn="ctr">
          <a:solidFill>
            <a:schemeClr val="accent2">
              <a:hueOff val="-10828637"/>
              <a:satOff val="9786"/>
              <a:lumOff val="1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517182-EAEA-40FC-BD4D-FA0B4C05946A}">
      <dsp:nvSpPr>
        <dsp:cNvPr id="0" name=""/>
        <dsp:cNvSpPr/>
      </dsp:nvSpPr>
      <dsp:spPr>
        <a:xfrm rot="5400000">
          <a:off x="5507024" y="744559"/>
          <a:ext cx="941059" cy="15659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2994363"/>
            <a:satOff val="11743"/>
            <a:lumOff val="1326"/>
            <a:alphaOff val="0"/>
          </a:schemeClr>
        </a:solidFill>
        <a:ln w="19050" cap="flat" cmpd="sng" algn="ctr">
          <a:solidFill>
            <a:schemeClr val="accent2">
              <a:hueOff val="-12994363"/>
              <a:satOff val="11743"/>
              <a:lumOff val="13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C47A0-5210-4E70-B4BA-061D40ED2831}">
      <dsp:nvSpPr>
        <dsp:cNvPr id="0" name=""/>
        <dsp:cNvSpPr/>
      </dsp:nvSpPr>
      <dsp:spPr>
        <a:xfrm>
          <a:off x="5349937" y="1212426"/>
          <a:ext cx="1413704" cy="123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การกระทำอย่างต่อเนื่อง</a:t>
          </a:r>
        </a:p>
      </dsp:txBody>
      <dsp:txXfrm>
        <a:off x="5349937" y="1212426"/>
        <a:ext cx="1413704" cy="1239195"/>
      </dsp:txXfrm>
    </dsp:sp>
    <dsp:sp modelId="{C75A6A3D-F29B-4A4C-B56D-6CBAB5803526}">
      <dsp:nvSpPr>
        <dsp:cNvPr id="0" name=""/>
        <dsp:cNvSpPr/>
      </dsp:nvSpPr>
      <dsp:spPr>
        <a:xfrm>
          <a:off x="6496905" y="629275"/>
          <a:ext cx="266736" cy="266736"/>
        </a:xfrm>
        <a:prstGeom prst="triangle">
          <a:avLst>
            <a:gd name="adj" fmla="val 100000"/>
          </a:avLst>
        </a:prstGeom>
        <a:solidFill>
          <a:schemeClr val="accent2">
            <a:hueOff val="-15160091"/>
            <a:satOff val="13700"/>
            <a:lumOff val="1547"/>
            <a:alphaOff val="0"/>
          </a:schemeClr>
        </a:solidFill>
        <a:ln w="19050" cap="flat" cmpd="sng" algn="ctr">
          <a:solidFill>
            <a:schemeClr val="accent2">
              <a:hueOff val="-15160091"/>
              <a:satOff val="13700"/>
              <a:lumOff val="15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BCA2A-1281-44DD-82FE-6CDA7437554D}">
      <dsp:nvSpPr>
        <dsp:cNvPr id="0" name=""/>
        <dsp:cNvSpPr/>
      </dsp:nvSpPr>
      <dsp:spPr>
        <a:xfrm rot="5400000">
          <a:off x="7237674" y="316307"/>
          <a:ext cx="941059" cy="1565901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7325818"/>
            <a:satOff val="15657"/>
            <a:lumOff val="1768"/>
            <a:alphaOff val="0"/>
          </a:schemeClr>
        </a:solidFill>
        <a:ln w="19050" cap="flat" cmpd="sng" algn="ctr">
          <a:solidFill>
            <a:schemeClr val="accent2">
              <a:hueOff val="-17325818"/>
              <a:satOff val="15657"/>
              <a:lumOff val="17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291108-2FCC-4BE3-928D-B56E6724E394}">
      <dsp:nvSpPr>
        <dsp:cNvPr id="0" name=""/>
        <dsp:cNvSpPr/>
      </dsp:nvSpPr>
      <dsp:spPr>
        <a:xfrm>
          <a:off x="7080588" y="784175"/>
          <a:ext cx="1413704" cy="12391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Angsana New" pitchFamily="18" charset="-34"/>
              <a:cs typeface="Angsana New" pitchFamily="18" charset="-34"/>
            </a:rPr>
            <a:t>การกระทำได้อย่างธรรมชาติ</a:t>
          </a:r>
        </a:p>
      </dsp:txBody>
      <dsp:txXfrm>
        <a:off x="7080588" y="784175"/>
        <a:ext cx="1413704" cy="1239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24711-909B-4C9C-9C39-9CFBCA4E717E}" type="datetimeFigureOut">
              <a:rPr lang="th-TH" smtClean="0"/>
              <a:pPr/>
              <a:t>06/06/64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40D46-AD18-4E77-9CA7-13C13D65B5C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140D46-AD18-4E77-9CA7-13C13D65B5C4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2896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40D46-AD18-4E77-9CA7-13C13D65B5C4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รูปแบบอิสร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รูปแบบอิสร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รูปแบบอิสร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รูปแบบอิสร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รูปแบบอิสร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รูปแบบอิสร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กลุ่ม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grpSp>
        <p:nvGrpSpPr>
          <p:cNvPr id="14" name="กลุ่ม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6/6/2021</a:t>
            </a:fld>
            <a:endParaRPr lang="en-US" dirty="0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6/6/2021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7.png"/><Relationship Id="rId7" Type="http://schemas.microsoft.com/office/2007/relationships/hdphoto" Target="../media/hdphoto14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6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7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8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0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19.wdp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21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4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3.wdp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5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7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6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0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microsoft.com/office/2007/relationships/hdphoto" Target="../media/hdphoto28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0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microsoft.com/office/2007/relationships/hdphoto" Target="../media/hdphoto9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85918" y="3000372"/>
            <a:ext cx="5715040" cy="2448272"/>
          </a:xfrm>
          <a:prstGeom prst="rect">
            <a:avLst/>
          </a:prstGeom>
        </p:spPr>
        <p:txBody>
          <a:bodyPr>
            <a:prstTxWarp prst="textDeflateTop">
              <a:avLst>
                <a:gd name="adj" fmla="val 47035"/>
              </a:avLst>
            </a:prstTxWarp>
            <a:spAutoFit/>
          </a:bodyPr>
          <a:lstStyle/>
          <a:p>
            <a:pPr algn="ctr"/>
            <a:r>
              <a:rPr lang="th-TH" sz="28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บทที่ </a:t>
            </a:r>
            <a:r>
              <a:rPr lang="en-US" sz="28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gsana New" pitchFamily="18" charset="-34"/>
                <a:cs typeface="+mj-cs"/>
              </a:rPr>
              <a:t>1</a:t>
            </a:r>
            <a:r>
              <a:rPr lang="en-US" sz="28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 </a:t>
            </a:r>
            <a:r>
              <a:rPr lang="th-TH" sz="2800" dirty="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การจัดการ</a:t>
            </a:r>
            <a:r>
              <a:rPr lang="th-TH" sz="2800">
                <a:ln w="18415" cmpd="sng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j-cs"/>
              </a:rPr>
              <a:t>เรียนรู้ </a:t>
            </a:r>
            <a:endParaRPr lang="en-US" sz="2800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  <a:p>
            <a:pPr algn="ctr"/>
            <a:endParaRPr lang="th-TH" sz="2800" dirty="0">
              <a:ln w="18415" cmpd="sng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j-cs"/>
            </a:endParaRPr>
          </a:p>
        </p:txBody>
      </p:sp>
      <p:pic>
        <p:nvPicPr>
          <p:cNvPr id="1026" name="Picture 2" descr="C:\Users\Mz-Servicer\Documents\images (4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520" y="1784995"/>
            <a:ext cx="2466975" cy="184785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z-Servicer\Documents\Image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96752"/>
            <a:ext cx="2536229" cy="189438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z-Servicer\Documents\gb5ehhcb9gfae786b958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01095"/>
            <a:ext cx="2646040" cy="1990043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z-Servicer\Documents\img_banner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06" y="3980229"/>
            <a:ext cx="3467194" cy="287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z-Servicer\Documents\177210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119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1" y="3580789"/>
            <a:ext cx="1524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0247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z-Servicer\Documents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60" y="142369"/>
            <a:ext cx="2511723" cy="25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4732" y="751900"/>
            <a:ext cx="331052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ปัจจัยที่มีผลต่อการเรียนรู้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506824"/>
            <a:ext cx="3225146" cy="3046988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ตัวผู้เรียน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(Student)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การเรียนรู้แตกต่างกันตามตัวบุคคล การเรียนรู้ในสถานการณ์เดียวกัน ผู้เรียนแต่ละคนอาจเรียนรู้ได้ไม่เท่ากัน เพราะมีความแตกต่างกันหลายๆลักษณะ ได้แก่ วุฒิภาวะ ความพร้อม ความสนใจ แรงจูงใจ อารมณ์ สติปัญญา ประสบการณ์เดิม และสภาพร่างกาย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4328" y="3245488"/>
            <a:ext cx="358360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บทเรียน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(Lesson)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ลักษณะของบทเรียนที่มีผลต่อการเรียนรู้ได้แก่ ความยากง่าย ความซับซ้อน ความสั้นยาวประโยชน์และคุณค่าของบทเรียนต่อผู้เรียน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6" name="ลูกศรซ้าย-ขวา-ขึ้น 5"/>
          <p:cNvSpPr/>
          <p:nvPr/>
        </p:nvSpPr>
        <p:spPr>
          <a:xfrm rot="5400000">
            <a:off x="3965308" y="3567641"/>
            <a:ext cx="1069370" cy="792088"/>
          </a:xfrm>
          <a:prstGeom prst="leftRightUpArrow">
            <a:avLst>
              <a:gd name="adj1" fmla="val 10341"/>
              <a:gd name="adj2" fmla="val 25000"/>
              <a:gd name="adj3" fmla="val 25000"/>
            </a:avLst>
          </a:prstGeom>
          <a:solidFill>
            <a:srgbClr val="FFFF00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5364088" y="6173688"/>
            <a:ext cx="864096" cy="432048"/>
          </a:xfrm>
          <a:prstGeom prst="chevron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2844732" y="6173688"/>
            <a:ext cx="864096" cy="43204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เครื่องหมายบั้ง 8"/>
          <p:cNvSpPr/>
          <p:nvPr/>
        </p:nvSpPr>
        <p:spPr>
          <a:xfrm>
            <a:off x="1576061" y="6173688"/>
            <a:ext cx="864096" cy="432048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" name="เครื่องหมายบั้ง 9"/>
          <p:cNvSpPr/>
          <p:nvPr/>
        </p:nvSpPr>
        <p:spPr>
          <a:xfrm>
            <a:off x="395536" y="6173688"/>
            <a:ext cx="864096" cy="432048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th-TH">
              <a:solidFill>
                <a:schemeClr val="tx1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>
            <a:off x="4087123" y="6173688"/>
            <a:ext cx="864096" cy="432048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เครื่องหมายบั้ง 11"/>
          <p:cNvSpPr/>
          <p:nvPr/>
        </p:nvSpPr>
        <p:spPr>
          <a:xfrm>
            <a:off x="6588224" y="6173688"/>
            <a:ext cx="864096" cy="432048"/>
          </a:xfrm>
          <a:prstGeom prst="chevr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7884368" y="6173688"/>
            <a:ext cx="864096" cy="432048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023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3337" y="1991764"/>
            <a:ext cx="5328592" cy="156966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กระบวนการจัดการเรียนการสอน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(Instructional Process)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การกำหนดช่วงเวลาและระยะเวลาการเรียนรู้ที่เหมาะสม หรือไม่เหมาะสม ลักษณะกิจกรรมการเรียนรู้และการกำหนดบทบาทของผู้เรียน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9753" y="3645024"/>
            <a:ext cx="6936003" cy="1200329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สภาพแวดล้อม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(Environment)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บรรยากาศในห้องเรียน ความสัมพันธ์ของผู้เรียนกับบุคคลต่างๆในโรงเรียน วินัยในชั้นเรียน วัสดุอุปกรณ์ และเครื่องมือต่างๆที่ส่งเสริมการเรียนรู้</a:t>
            </a:r>
          </a:p>
        </p:txBody>
      </p:sp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8195" name="Picture 3" descr="C:\Users\Mz-Servicer\Documents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3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04" y="5038728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Mz-Servicer\Documents\เด็กดี.bmp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17" l="0" r="95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473">
            <a:off x="701561" y="41531"/>
            <a:ext cx="2238495" cy="22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Program Files (x86)\Microsoft Office\MEDIA\CAGCAT10\j0205466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49" y="2348880"/>
            <a:ext cx="1435787" cy="1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19655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5216" y="467446"/>
            <a:ext cx="42354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องค์ประกอบที่ช่วยส่งเสริมการเรียนรู้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5787" y="1829834"/>
            <a:ext cx="7242688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วุฒิภาวะ </a:t>
            </a:r>
            <a:r>
              <a:rPr lang="en-US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(Maturity) </a:t>
            </a:r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เป็นกระบวนการเปลี่ยนแปลง พฤติกรรมที่เกิดขึ้นเองตามธรรมชาติ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271" y="2838127"/>
            <a:ext cx="7021474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ความพร้อม </a:t>
            </a:r>
            <a:r>
              <a:rPr lang="en-US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(Readiness)  </a:t>
            </a:r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เช่น ความพร้อมทางร่างกาย อารมณ์ สังคม และสติปัญญา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5110" y="3908808"/>
            <a:ext cx="4775666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การฝึกฝน</a:t>
            </a:r>
            <a:r>
              <a:rPr lang="en-US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(Practice) </a:t>
            </a:r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เป็นการกระทำซ้ำในพฤติกรรมนั้นๆ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7826" y="5013176"/>
            <a:ext cx="5362365" cy="46166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การเสริมแรง </a:t>
            </a:r>
            <a:r>
              <a:rPr lang="en-US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(Reinforcement) </a:t>
            </a:r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เป็นการกระตุ้นให้เกิดการเรียนรู้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6014144"/>
            <a:ext cx="7007046" cy="461665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การถ่ายโยงการเรียนรู้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(Transfer of Learning)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ช่วยส่งเสริมการเรียนรู้ครั้งใหม่ให้ดีขึ้น</a:t>
            </a:r>
          </a:p>
        </p:txBody>
      </p:sp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12" name="ลูกศรเชื่อมต่อแบบตรง 11"/>
          <p:cNvCxnSpPr/>
          <p:nvPr/>
        </p:nvCxnSpPr>
        <p:spPr>
          <a:xfrm>
            <a:off x="3203848" y="2291499"/>
            <a:ext cx="0" cy="546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5652120" y="2291499"/>
            <a:ext cx="0" cy="5466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/>
          <p:nvPr/>
        </p:nvCxnSpPr>
        <p:spPr>
          <a:xfrm>
            <a:off x="3563888" y="3299792"/>
            <a:ext cx="0" cy="609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5292080" y="3299792"/>
            <a:ext cx="0" cy="60901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3943513" y="4370473"/>
            <a:ext cx="0" cy="6427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4929223" y="4370473"/>
            <a:ext cx="0" cy="6427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ลูกศรเชื่อมต่อแบบตรง 21"/>
          <p:cNvCxnSpPr/>
          <p:nvPr/>
        </p:nvCxnSpPr>
        <p:spPr>
          <a:xfrm>
            <a:off x="3563888" y="5439526"/>
            <a:ext cx="0" cy="5393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5288203" y="5439526"/>
            <a:ext cx="0" cy="5746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Litebulb"/>
          <p:cNvSpPr>
            <a:spLocks noEditPoints="1" noChangeArrowheads="1"/>
          </p:cNvSpPr>
          <p:nvPr/>
        </p:nvSpPr>
        <p:spPr bwMode="auto">
          <a:xfrm>
            <a:off x="1506620" y="183904"/>
            <a:ext cx="882412" cy="1151858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9" name="Picture 3" descr="C:\Users\Mz-Servicer\Documents\images (37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11" b="98667" l="31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191" y="3119107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790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4174208239"/>
              </p:ext>
            </p:extLst>
          </p:nvPr>
        </p:nvGraphicFramePr>
        <p:xfrm>
          <a:off x="192633" y="1647641"/>
          <a:ext cx="875637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539552" y="1556792"/>
            <a:ext cx="329102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การเรียนรู้ด้านพุทธิพิสัย</a:t>
            </a: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(Cognitive Domain)</a:t>
            </a:r>
            <a:endParaRPr lang="th-TH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346899"/>
            <a:ext cx="36327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ประเภทและลำดับขั้นการเรียนรู้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1222" y="1770228"/>
            <a:ext cx="428514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เป็นความสามารถและการเรียนรู้ทางด้านสติปัญญา</a:t>
            </a:r>
          </a:p>
        </p:txBody>
      </p:sp>
      <p:pic>
        <p:nvPicPr>
          <p:cNvPr id="9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6" name="ลูกศรเชื่อมต่อแบบตรง 5"/>
          <p:cNvCxnSpPr/>
          <p:nvPr/>
        </p:nvCxnSpPr>
        <p:spPr>
          <a:xfrm flipV="1">
            <a:off x="3847915" y="1972290"/>
            <a:ext cx="74024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44" name="Picture 4" descr="C:\Users\Mz-Servicer\Documents\learnhard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7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2135371" cy="154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042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8413" y="473772"/>
            <a:ext cx="2324675" cy="95410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การเรียนรู้ด้านจิตพิสัย</a:t>
            </a:r>
          </a:p>
          <a:p>
            <a:r>
              <a:rPr lang="en-US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(Affective  Domain</a:t>
            </a:r>
            <a:r>
              <a:rPr lang="en-US" sz="2800" b="1" dirty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1218862986"/>
              </p:ext>
            </p:extLst>
          </p:nvPr>
        </p:nvGraphicFramePr>
        <p:xfrm>
          <a:off x="683569" y="2420888"/>
          <a:ext cx="81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1630229"/>
            <a:ext cx="6790642" cy="46166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เป็นการเรียนรู้ที่เกี่ยวกับการเปลี่ยนแปลง ด้านความรู้สึก อารมณ์ ทัศนคติความเชื่อ</a:t>
            </a:r>
          </a:p>
        </p:txBody>
      </p:sp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15" name="ตัวเชื่อมต่อหักมุม 14"/>
          <p:cNvCxnSpPr/>
          <p:nvPr/>
        </p:nvCxnSpPr>
        <p:spPr>
          <a:xfrm>
            <a:off x="827584" y="1460140"/>
            <a:ext cx="720080" cy="43318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 descr="C:\Users\Mz-Servicer\Documents\ดาวน์โหลด (4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75" y="2348880"/>
            <a:ext cx="2850089" cy="285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66222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64" y="620688"/>
            <a:ext cx="309634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การเรียนรู้ด้านทักษะพิสัย 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(Psychomotor  Domain)</a:t>
            </a:r>
            <a:endParaRPr lang="th-TH" sz="2400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1791387"/>
            <a:ext cx="50914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เป็นการเรียนรู้ที่เกี่ยงข้องกับความสามารถทางด้านการปฏิบัติ</a:t>
            </a: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770387726"/>
              </p:ext>
            </p:extLst>
          </p:nvPr>
        </p:nvGraphicFramePr>
        <p:xfrm>
          <a:off x="251520" y="2492896"/>
          <a:ext cx="8496944" cy="4365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9" name="ตัวเชื่อมต่อโค้ง 8"/>
          <p:cNvCxnSpPr/>
          <p:nvPr/>
        </p:nvCxnSpPr>
        <p:spPr>
          <a:xfrm>
            <a:off x="1629036" y="1616075"/>
            <a:ext cx="1368152" cy="570535"/>
          </a:xfrm>
          <a:prstGeom prst="curvedConnector3">
            <a:avLst>
              <a:gd name="adj1" fmla="val 48939"/>
            </a:avLst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2" descr="C:\Users\Mz-Servicer\Documents\โลกการศึกษา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11" b="100000" l="312" r="978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3" y="2284019"/>
            <a:ext cx="3507045" cy="171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24887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698793"/>
            <a:ext cx="3004349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การสอน </a:t>
            </a:r>
            <a:r>
              <a:rPr lang="en-US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(Teaching)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3918" y="1988840"/>
            <a:ext cx="3384375" cy="193899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การสอนมาจากภาษาอังกฤษ 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คำคือ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Teaching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การสอนที่ถือครูผู้สอนเป็นสำคัญ</a:t>
            </a:r>
          </a:p>
          <a:p>
            <a:pPr algn="ctr"/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Instruction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หมายถึงการสอนที่ครูและนักเรียนทำกิจกรรมร่วมกัน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2222" y="4365104"/>
            <a:ext cx="7272807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 หมายถึง  กระบวนการจัดสิ่งเร้า สิ่งแวดล้อม กิจกรรม หรือประสบการณ์ เพื่อให้ผู้เรียนเกิดการเรียนรู้โดยผ่านประสาทสัมผัสของผู้เรียนเองจนบรรลุผลสำเร็จตามจุดประสงค์ที่กำหนดไว้การสอนจึงเป็นการช่วยให้ผู้เรียนเกิดการเรียนรู้นั้นเอง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2050" name="Picture 2" descr="C:\Users\Mz-Servicer\Documents\images (3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6850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ตัวเชื่อมต่อหักมุม 8"/>
          <p:cNvCxnSpPr/>
          <p:nvPr/>
        </p:nvCxnSpPr>
        <p:spPr>
          <a:xfrm rot="5400000">
            <a:off x="1757739" y="3218925"/>
            <a:ext cx="1584176" cy="708182"/>
          </a:xfrm>
          <a:prstGeom prst="bentConnector3">
            <a:avLst>
              <a:gd name="adj1" fmla="val -1307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/>
          <p:nvPr/>
        </p:nvCxnSpPr>
        <p:spPr>
          <a:xfrm rot="16200000" flipH="1">
            <a:off x="5898198" y="3171022"/>
            <a:ext cx="1584176" cy="803987"/>
          </a:xfrm>
          <a:prstGeom prst="bentConnector3">
            <a:avLst>
              <a:gd name="adj1" fmla="val 525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1" name="Picture 3" descr="C:\Users\Mz-Servicer\Documents\images (35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5" b="100000" l="433" r="987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9566"/>
            <a:ext cx="2376264" cy="224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วงรี 20"/>
          <p:cNvSpPr/>
          <p:nvPr/>
        </p:nvSpPr>
        <p:spPr>
          <a:xfrm>
            <a:off x="899592" y="260648"/>
            <a:ext cx="504056" cy="499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28877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7492" y="759834"/>
            <a:ext cx="380905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44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ปัจจัยที่ส่งเสริมการสอน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7660" y="2076309"/>
            <a:ext cx="631935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ความรู้ของครู </a:t>
            </a:r>
            <a:r>
              <a:rPr lang="en-US" sz="28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(Knowledge)</a:t>
            </a:r>
            <a:endParaRPr lang="th-TH" sz="2800" b="1" dirty="0">
              <a:solidFill>
                <a:srgbClr val="FFFF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ทักษะของครู</a:t>
            </a:r>
            <a:r>
              <a:rPr lang="en-US" sz="2800" b="1" dirty="0">
                <a:solidFill>
                  <a:schemeClr val="accent2"/>
                </a:solidFill>
                <a:latin typeface="TH SarabunPSK" pitchFamily="34" charset="-34"/>
                <a:cs typeface="TH SarabunPSK" pitchFamily="34" charset="-34"/>
              </a:rPr>
              <a:t>(Skills)</a:t>
            </a:r>
            <a:endParaRPr lang="th-TH" sz="2800" b="1" dirty="0">
              <a:solidFill>
                <a:schemeClr val="accent2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สุขภาพของครู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(Health)</a:t>
            </a:r>
            <a:endParaRPr lang="th-TH" sz="2800" b="1" dirty="0">
              <a:solidFill>
                <a:schemeClr val="accent1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	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	</a:t>
            </a:r>
            <a:r>
              <a:rPr lang="th-TH" sz="28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บุคลิกภาพของครู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(Personality)</a:t>
            </a:r>
            <a:endParaRPr lang="th-TH" sz="2800" b="1" dirty="0">
              <a:solidFill>
                <a:schemeClr val="tx2">
                  <a:lumMod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		</a:t>
            </a:r>
          </a:p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เจตคติของครู</a:t>
            </a:r>
            <a:r>
              <a:rPr lang="en-US" sz="2800" b="1" dirty="0">
                <a:solidFill>
                  <a:schemeClr val="accent6"/>
                </a:solidFill>
                <a:latin typeface="TH SarabunPSK" pitchFamily="34" charset="-34"/>
                <a:cs typeface="TH SarabunPSK" pitchFamily="34" charset="-34"/>
              </a:rPr>
              <a:t>(Attitude)</a:t>
            </a:r>
            <a:endParaRPr lang="th-TH" sz="2800" b="1" dirty="0">
              <a:solidFill>
                <a:schemeClr val="accent6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5" name="ลูกศรโค้งขึ้น 4"/>
          <p:cNvSpPr/>
          <p:nvPr/>
        </p:nvSpPr>
        <p:spPr>
          <a:xfrm rot="5400000">
            <a:off x="940587" y="1957941"/>
            <a:ext cx="576064" cy="432048"/>
          </a:xfrm>
          <a:prstGeom prst="bentUp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ลูกศรโค้งขึ้น 5"/>
          <p:cNvSpPr/>
          <p:nvPr/>
        </p:nvSpPr>
        <p:spPr>
          <a:xfrm rot="5400000">
            <a:off x="1790819" y="2772296"/>
            <a:ext cx="576064" cy="432048"/>
          </a:xfrm>
          <a:prstGeom prst="bentUp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ลูกศรโค้งขึ้น 6"/>
          <p:cNvSpPr/>
          <p:nvPr/>
        </p:nvSpPr>
        <p:spPr>
          <a:xfrm rot="5400000">
            <a:off x="2623950" y="3613377"/>
            <a:ext cx="576064" cy="432048"/>
          </a:xfrm>
          <a:prstGeom prst="bentUp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โค้งขึ้น 7"/>
          <p:cNvSpPr/>
          <p:nvPr/>
        </p:nvSpPr>
        <p:spPr>
          <a:xfrm rot="5400000">
            <a:off x="3563888" y="4509120"/>
            <a:ext cx="576064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ลูกศรโค้งขึ้น 8"/>
          <p:cNvSpPr/>
          <p:nvPr/>
        </p:nvSpPr>
        <p:spPr>
          <a:xfrm rot="5400000">
            <a:off x="4457351" y="5373216"/>
            <a:ext cx="576064" cy="432048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C:\Users\Mz-Servicer\Documents\images (5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80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410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z-Servicer\Documents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19" b="99476" l="2662" r="98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967" y="1772816"/>
            <a:ext cx="3046446" cy="221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9895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635" y="272345"/>
            <a:ext cx="277672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4000" b="1" dirty="0">
                <a:solidFill>
                  <a:sysClr val="windowText" lastClr="000000"/>
                </a:solidFill>
                <a:latin typeface="TH SarabunPSK" pitchFamily="34" charset="-34"/>
                <a:cs typeface="TH SarabunPSK" pitchFamily="34" charset="-34"/>
              </a:rPr>
              <a:t>หลักการสอนทั่วไป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731" y="1053496"/>
            <a:ext cx="8438529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สอนโดนคำนึงถึงความแตกต่างระหว่างบุคคล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</a:t>
            </a: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สอนโดยคำนึงถึงหลักจิตวิทยา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สอนอย่างมีเป้าหมาย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			สอนจากรูปธรรมไปหานามธรรม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	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สอนจากสิ่งที่ง่ายไปหาสิ่งที่ยาก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	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สอนจากสิ่งใกล้ตัวไปหาสิ่งไกลตัว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		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สอนโดยการเตรียมการสอนเป็นอย่างดี</a:t>
            </a:r>
          </a:p>
          <a:p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สอนโดยใช้สื่อการสอน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4098" name="Picture 2" descr="C:\Users\Mz-Servicer\Documents\20140701-150854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5" b="98288" l="1389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02366"/>
            <a:ext cx="3035548" cy="246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z-Servicer\Documents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9917"/>
            <a:ext cx="238125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ตัวเชื่อมต่อโค้ง 5"/>
          <p:cNvCxnSpPr/>
          <p:nvPr/>
        </p:nvCxnSpPr>
        <p:spPr>
          <a:xfrm>
            <a:off x="2680760" y="2303967"/>
            <a:ext cx="1301750" cy="3600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โค้ง 8"/>
          <p:cNvCxnSpPr/>
          <p:nvPr/>
        </p:nvCxnSpPr>
        <p:spPr>
          <a:xfrm>
            <a:off x="899592" y="1595433"/>
            <a:ext cx="1301750" cy="3600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โค้ง 9"/>
          <p:cNvCxnSpPr/>
          <p:nvPr/>
        </p:nvCxnSpPr>
        <p:spPr>
          <a:xfrm>
            <a:off x="4500155" y="2996952"/>
            <a:ext cx="1301750" cy="3600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ตัวเชื่อมต่อโค้ง 7"/>
          <p:cNvCxnSpPr/>
          <p:nvPr/>
        </p:nvCxnSpPr>
        <p:spPr>
          <a:xfrm rot="10800000" flipV="1">
            <a:off x="5292080" y="3573015"/>
            <a:ext cx="720080" cy="432047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โค้ง 12"/>
          <p:cNvCxnSpPr/>
          <p:nvPr/>
        </p:nvCxnSpPr>
        <p:spPr>
          <a:xfrm rot="10800000" flipV="1">
            <a:off x="4500156" y="4365104"/>
            <a:ext cx="650875" cy="3600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ตัวเชื่อมต่อโค้ง 13"/>
          <p:cNvCxnSpPr/>
          <p:nvPr/>
        </p:nvCxnSpPr>
        <p:spPr>
          <a:xfrm rot="10800000" flipV="1">
            <a:off x="3079608" y="4964533"/>
            <a:ext cx="1060345" cy="536282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โค้ง 14"/>
          <p:cNvCxnSpPr/>
          <p:nvPr/>
        </p:nvCxnSpPr>
        <p:spPr>
          <a:xfrm rot="10800000" flipV="1">
            <a:off x="1060576" y="5733255"/>
            <a:ext cx="1140767" cy="415631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06346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85308"/>
            <a:ext cx="5184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ysClr val="windowText" lastClr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ความสัมพันธ์ของการสอนกับการเรียน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949" y="1703445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การสอนและการเรียนรู้เป็นกระบวนการที่จะแยกจากกันไม่ได้อย่างเด็ดขาด</a:t>
            </a:r>
          </a:p>
          <a:p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</a:t>
            </a:r>
            <a:r>
              <a:rPr lang="th-TH" sz="24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การสอนที่ดีย่อมส่งเสริมให้การเรียนรู้ของนักเรียนประสบผลสำเร็จ</a:t>
            </a:r>
          </a:p>
          <a:p>
            <a:endParaRPr lang="en-US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การสอนที่ดีย่อมส่งเสริมให้นักเรียนเกิดการเรียนรู้อย่างดี คือ การเปลี่ยนแปลงพฤติกรรม โดยมีความรู้ความเข้าใจ</a:t>
            </a:r>
          </a:p>
          <a:p>
            <a:endParaRPr lang="en-US" sz="2400" b="1" dirty="0">
              <a:solidFill>
                <a:srgbClr val="92D05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sz="2400" b="1" dirty="0">
                <a:solidFill>
                  <a:srgbClr val="92D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การสอนที่ดีย่อมทำให้การเรียนรู้เกิดขึ้นได้โดยสะดวกและง่ายดาย</a:t>
            </a:r>
          </a:p>
          <a:p>
            <a:endParaRPr lang="en-US" sz="2400" b="1" dirty="0">
              <a:solidFill>
                <a:schemeClr val="accent6">
                  <a:lumMod val="60000"/>
                  <a:lumOff val="40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และการสอนเป็นกระบวนการร่วมมือกันระหว่างครูกับนักเรียนจะช่วยให้การเรียนการสอนประสบผลสำเร็จ</a:t>
            </a:r>
          </a:p>
        </p:txBody>
      </p:sp>
      <p:pic>
        <p:nvPicPr>
          <p:cNvPr id="4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5" name="ลูกศรโค้งขวา 4"/>
          <p:cNvSpPr/>
          <p:nvPr/>
        </p:nvSpPr>
        <p:spPr>
          <a:xfrm>
            <a:off x="251520" y="1703445"/>
            <a:ext cx="504056" cy="35740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ลูกศรโค้งขวา 5"/>
          <p:cNvSpPr/>
          <p:nvPr/>
        </p:nvSpPr>
        <p:spPr>
          <a:xfrm>
            <a:off x="237839" y="2420887"/>
            <a:ext cx="504056" cy="35740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ลูกศรโค้งขวา 6"/>
          <p:cNvSpPr/>
          <p:nvPr/>
        </p:nvSpPr>
        <p:spPr>
          <a:xfrm>
            <a:off x="237839" y="3423534"/>
            <a:ext cx="504056" cy="35740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ลูกศรโค้งขวา 7"/>
          <p:cNvSpPr/>
          <p:nvPr/>
        </p:nvSpPr>
        <p:spPr>
          <a:xfrm>
            <a:off x="251520" y="4293095"/>
            <a:ext cx="504056" cy="35740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ลูกศรโค้งขวา 8"/>
          <p:cNvSpPr/>
          <p:nvPr/>
        </p:nvSpPr>
        <p:spPr>
          <a:xfrm>
            <a:off x="318366" y="5229946"/>
            <a:ext cx="504056" cy="357403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5122" name="Picture 2" descr="C:\Users\Mz-Servicer\Documents\images (20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43202"/>
            <a:ext cx="1786789" cy="17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49" y="0"/>
            <a:ext cx="1724835" cy="1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446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3984" y="1581392"/>
            <a:ext cx="7557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75656" y="561440"/>
            <a:ext cx="472915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ความรู้พื้นฐานในการจัดการเรียนรู้</a:t>
            </a:r>
            <a:endParaRPr lang="en-US" sz="36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ลูกศรขวาท้ายขีด 2"/>
          <p:cNvSpPr/>
          <p:nvPr/>
        </p:nvSpPr>
        <p:spPr>
          <a:xfrm>
            <a:off x="214282" y="2214554"/>
            <a:ext cx="716834" cy="504056"/>
          </a:xfrm>
          <a:prstGeom prst="stripedRightArrow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3" descr="C:\Users\Mz-Servicer\Documents\images (3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1206"/>
            <a:ext cx="12192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z-Servicer\Documents\images (4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47" b="96104" l="9786" r="8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29" y="4745759"/>
            <a:ext cx="2407215" cy="113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71538" y="2071678"/>
            <a:ext cx="7271465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itchFamily="34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 หมายถึง การดำเนินการหรือการจัดสภาพของการเรียนการสอน ตามหลักการหรือทฤษฎีของผู้สอน เพื่อให้ผู้เรียนเกิดการเรียนรู้ตามจุดหมายที่กำหนด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46463989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753" y="583633"/>
            <a:ext cx="495039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ปัจจัยที่มีผลต่อการเรียนการสอนในชั้นเรียน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2384" y="1952718"/>
            <a:ext cx="6112571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ทางกายภาพ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(Physical) 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ที่ตั้งของห้องเรียน ทิศทางของแสง การรักษาความสะอาด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86425" y="3140968"/>
            <a:ext cx="5671745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ทางสังคม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(Society) 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ระเบียบกฎเกณฑ์ในชั้นเรียน การจัดที่นั่ง การแบ่งกลุ่ม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965" y="4437112"/>
            <a:ext cx="7713971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ทางจิตวิทยา 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(Psychology) 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การจัดและปรับปรุงชั้นเรียน จัดแสดงผลงานของนักเรียน จัดมุมประสบการณ์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2247" y="5552793"/>
            <a:ext cx="5113900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ทางกิจกรรม</a:t>
            </a:r>
            <a:r>
              <a:rPr lang="en-US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(Activity) </a:t>
            </a:r>
            <a:r>
              <a:rPr lang="th-TH" sz="2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ได้แก่ ความพร้อมของครู บุคลิกภาพ ภาษาที่ครูใช้</a:t>
            </a:r>
          </a:p>
        </p:txBody>
      </p:sp>
      <p:pic>
        <p:nvPicPr>
          <p:cNvPr id="7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6146" name="Picture 2" descr="C:\Users\Mz-Servicer\Documents\1398534106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3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ลูกศรลง 7"/>
          <p:cNvSpPr/>
          <p:nvPr/>
        </p:nvSpPr>
        <p:spPr>
          <a:xfrm>
            <a:off x="2771800" y="1168408"/>
            <a:ext cx="432048" cy="7365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ลูกศรลง 9"/>
          <p:cNvSpPr/>
          <p:nvPr/>
        </p:nvSpPr>
        <p:spPr>
          <a:xfrm>
            <a:off x="6156176" y="1216126"/>
            <a:ext cx="432048" cy="73659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ลูกศรลง 10"/>
          <p:cNvSpPr/>
          <p:nvPr/>
        </p:nvSpPr>
        <p:spPr>
          <a:xfrm>
            <a:off x="3203848" y="2404376"/>
            <a:ext cx="432048" cy="7365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ลง 11"/>
          <p:cNvSpPr/>
          <p:nvPr/>
        </p:nvSpPr>
        <p:spPr>
          <a:xfrm>
            <a:off x="5697218" y="2352828"/>
            <a:ext cx="432048" cy="7365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ลง 12"/>
          <p:cNvSpPr/>
          <p:nvPr/>
        </p:nvSpPr>
        <p:spPr>
          <a:xfrm>
            <a:off x="5258274" y="3656569"/>
            <a:ext cx="432048" cy="73659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ลง 13"/>
          <p:cNvSpPr/>
          <p:nvPr/>
        </p:nvSpPr>
        <p:spPr>
          <a:xfrm>
            <a:off x="3779912" y="3656569"/>
            <a:ext cx="432048" cy="736592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ลง 14"/>
          <p:cNvSpPr/>
          <p:nvPr/>
        </p:nvSpPr>
        <p:spPr>
          <a:xfrm>
            <a:off x="4550064" y="4804776"/>
            <a:ext cx="432048" cy="736592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7" name="Picture 3" descr="C:\Users\Mz-Servicer\Documents\images (38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1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42040"/>
            <a:ext cx="2438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5451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3276" y="651319"/>
            <a:ext cx="3073277" cy="646331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ระบบการเรียนการสอน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430" y="2132856"/>
            <a:ext cx="1167307" cy="830997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ปัจจัยนำเข้า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(Input)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26665" y="2116471"/>
            <a:ext cx="1226618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กระบวนการ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(Process)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2145499"/>
            <a:ext cx="1224136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ผลผลิต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(Output)</a:t>
            </a:r>
            <a:endParaRPr lang="th-TH" sz="2400" b="1" dirty="0">
              <a:solidFill>
                <a:schemeClr val="bg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4874" y="3717032"/>
            <a:ext cx="1430200" cy="83099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ข้อมูลย้อนกลับ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เพื่อการแก้ไข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563" y="5085184"/>
            <a:ext cx="6444716" cy="156966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จากแผนภูมิจะเห็นได้ว่าในระบบการเรียนการสอนปัจจัยนำเข้า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(Input)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คือนักเรียนผ่านกระบวนการ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(Process)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ซึ่งเป็นกระบวนการเรียนการสอน โดยครูเป็นผู้วางแผนควบคุมการปฏิบัติการจนได้ผลผลิต</a:t>
            </a:r>
            <a:r>
              <a:rPr lang="en-US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(Output) </a:t>
            </a:r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คือ พฤติกรรมของนักเรียนที่เปลี่ยนไปตามวัตถุประสงค์</a:t>
            </a:r>
          </a:p>
        </p:txBody>
      </p:sp>
      <p:pic>
        <p:nvPicPr>
          <p:cNvPr id="8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10" name="ลูกศรเชื่อมต่อแบบตรง 9"/>
          <p:cNvCxnSpPr/>
          <p:nvPr/>
        </p:nvCxnSpPr>
        <p:spPr>
          <a:xfrm>
            <a:off x="2660816" y="2531969"/>
            <a:ext cx="123710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381285" y="2583866"/>
            <a:ext cx="100268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ตัวเชื่อมต่อหักมุม 14"/>
          <p:cNvCxnSpPr>
            <a:stCxn id="5" idx="2"/>
            <a:endCxn id="6" idx="3"/>
          </p:cNvCxnSpPr>
          <p:nvPr/>
        </p:nvCxnSpPr>
        <p:spPr>
          <a:xfrm rot="5400000">
            <a:off x="5699666" y="2631904"/>
            <a:ext cx="1156035" cy="184521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หักมุม 16"/>
          <p:cNvCxnSpPr>
            <a:stCxn id="6" idx="1"/>
            <a:endCxn id="3" idx="2"/>
          </p:cNvCxnSpPr>
          <p:nvPr/>
        </p:nvCxnSpPr>
        <p:spPr>
          <a:xfrm rot="10800000">
            <a:off x="1878084" y="2963853"/>
            <a:ext cx="2046790" cy="116867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7170" name="Picture 2" descr="C:\Users\Mz-Servicer\Documents\images (30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0" b="99457" l="0" r="995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7" y="-73141"/>
            <a:ext cx="2755709" cy="20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z-Servicer\Documents\child-and-book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70" b="100000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47579"/>
            <a:ext cx="2574332" cy="22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397819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6320" y="411582"/>
            <a:ext cx="49359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องค์ประกอบของกระบวนการเรียนการสอน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487" y="1484784"/>
            <a:ext cx="71176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1.</a:t>
            </a:r>
            <a:r>
              <a:rPr lang="th-TH" sz="2400" b="1" dirty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การกำหนดวัตถุประสงค์ของการสอน</a:t>
            </a:r>
          </a:p>
          <a:p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2400" b="1" dirty="0">
                <a:solidFill>
                  <a:schemeClr val="tx2">
                    <a:lumMod val="50000"/>
                  </a:schemeClr>
                </a:solidFill>
                <a:latin typeface="Angsana New" pitchFamily="18" charset="-34"/>
                <a:cs typeface="Angsana New" pitchFamily="18" charset="-34"/>
              </a:rPr>
              <a:t>การศึกษาข้อมูลพื้นฐานของผู้เรียน</a:t>
            </a:r>
          </a:p>
          <a:p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				</a:t>
            </a:r>
            <a:r>
              <a:rPr lang="en-US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2400" b="1" dirty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การดำเนินการเรียนการสอน</a:t>
            </a:r>
          </a:p>
          <a:p>
            <a:r>
              <a:rPr lang="en-US" sz="2400" b="1" dirty="0">
                <a:latin typeface="Angsana New" pitchFamily="18" charset="-34"/>
                <a:cs typeface="Angsana New" pitchFamily="18" charset="-34"/>
              </a:rPr>
              <a:t>						4.</a:t>
            </a:r>
            <a:r>
              <a:rPr lang="th-TH" sz="2400" b="1" dirty="0">
                <a:latin typeface="Angsana New" pitchFamily="18" charset="-34"/>
                <a:cs typeface="Angsana New" pitchFamily="18" charset="-34"/>
              </a:rPr>
              <a:t>การประเมินผล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489" y="4203780"/>
            <a:ext cx="177182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การกำหนดวัตถุประสงค์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4401" y="4198415"/>
            <a:ext cx="208823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การศึกษาข้อมูลพื้นฐานของผู้เรียน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63058" y="4203778"/>
            <a:ext cx="164897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การดำเนินการเรียนการสอน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30578" y="4434612"/>
            <a:ext cx="1425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การประเมินผล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51920" y="6029379"/>
            <a:ext cx="117692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ผลย้อนกลับ</a:t>
            </a:r>
          </a:p>
        </p:txBody>
      </p:sp>
      <p:pic>
        <p:nvPicPr>
          <p:cNvPr id="11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cxnSp>
        <p:nvCxnSpPr>
          <p:cNvPr id="3" name="ตัวเชื่อมต่อโค้ง 2"/>
          <p:cNvCxnSpPr/>
          <p:nvPr/>
        </p:nvCxnSpPr>
        <p:spPr>
          <a:xfrm>
            <a:off x="899592" y="1988840"/>
            <a:ext cx="1368152" cy="2807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ตัวเชื่อมต่อโค้ง 11"/>
          <p:cNvCxnSpPr/>
          <p:nvPr/>
        </p:nvCxnSpPr>
        <p:spPr>
          <a:xfrm>
            <a:off x="2890162" y="2269614"/>
            <a:ext cx="1368152" cy="2807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ตัวเชื่อมต่อโค้ง 12"/>
          <p:cNvCxnSpPr/>
          <p:nvPr/>
        </p:nvCxnSpPr>
        <p:spPr>
          <a:xfrm>
            <a:off x="4667970" y="2579799"/>
            <a:ext cx="1368152" cy="280774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ลูกศรเชื่อมต่อแบบตรง 14"/>
          <p:cNvCxnSpPr>
            <a:stCxn id="6" idx="3"/>
            <a:endCxn id="7" idx="1"/>
          </p:cNvCxnSpPr>
          <p:nvPr/>
        </p:nvCxnSpPr>
        <p:spPr>
          <a:xfrm flipV="1">
            <a:off x="2126318" y="4613914"/>
            <a:ext cx="488083" cy="5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/>
          <p:nvPr/>
        </p:nvCxnSpPr>
        <p:spPr>
          <a:xfrm flipV="1">
            <a:off x="6912029" y="4660079"/>
            <a:ext cx="488083" cy="5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 flipV="1">
            <a:off x="4784803" y="4619279"/>
            <a:ext cx="488083" cy="53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ตัวเชื่อมต่อหักมุม 18"/>
          <p:cNvCxnSpPr>
            <a:stCxn id="9" idx="2"/>
            <a:endCxn id="10" idx="3"/>
          </p:cNvCxnSpPr>
          <p:nvPr/>
        </p:nvCxnSpPr>
        <p:spPr>
          <a:xfrm rot="5400000">
            <a:off x="5904092" y="4021030"/>
            <a:ext cx="1363935" cy="311442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ตัวเชื่อมต่อหักมุม 20"/>
          <p:cNvCxnSpPr>
            <a:stCxn id="10" idx="1"/>
            <a:endCxn id="6" idx="2"/>
          </p:cNvCxnSpPr>
          <p:nvPr/>
        </p:nvCxnSpPr>
        <p:spPr>
          <a:xfrm rot="10800000">
            <a:off x="1240404" y="5034778"/>
            <a:ext cx="2611516" cy="122543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3587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z-Servicer\Documents\images (3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6850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26320" y="411582"/>
            <a:ext cx="41761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การจัดสิ่งแวดล้อมเพื่อการเรียนรู้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8662" y="1571612"/>
            <a:ext cx="7786742" cy="34163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ความหมายของสิ่งแวดล้อมทางการเรียนรู้</a:t>
            </a:r>
          </a:p>
          <a:p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สภาพแวดล้อมมีอิทธิพลต่อการเปลี่ยนแปลงของมนุษย์ให้อยากเรียนรู้หรือเกิดความเบื่อหน่ายในการทำงานได้ ดังนั้นการจัดสภาพแวดล้อมให้เอื้อต่อการเรียนรู้จะทำให้ผู้เรียน ได้เรียนรู้อย่างมีประสิทธิภาพและมีความสุข</a:t>
            </a:r>
          </a:p>
          <a:p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320" y="411582"/>
            <a:ext cx="41761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การจัดสิ่งแวดล้อมเพื่อการเรียนรู้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7786742" cy="45243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อิทธิพลต่อสิ่งแวดล้อมทางการเรียน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อิทธิพลทางด้านเทคโนโลยี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อิทธิพลทางด้านกฎหมาย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อิทธิพลทางด้านการเมือง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อิทธิพลทางด้านประชากร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อิทธิพลทางด้านนิเวศวิทยา</a:t>
            </a:r>
          </a:p>
          <a:p>
            <a:pPr lvl="1">
              <a:buFontTx/>
              <a:buChar char="-"/>
            </a:pPr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อิทธิพลทางด้านวัฒนธรรม</a:t>
            </a:r>
          </a:p>
          <a:p>
            <a:pPr>
              <a:buFontTx/>
              <a:buChar char="-"/>
            </a:pP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Mz-Servicer\Documents\images (3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6850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320" y="411582"/>
            <a:ext cx="41761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การจัดสิ่งแวดล้อมเพื่อการเรียนรู้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8662" y="1571612"/>
            <a:ext cx="7786742" cy="2862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FF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ความหมายของการจัดสิ่งแวดล้อมเพื่อการเรียนรู้</a:t>
            </a:r>
          </a:p>
          <a:p>
            <a:r>
              <a:rPr lang="th-TH" sz="36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สิ่งต่างๆ สภาพแวดล้อมที่อยู่รอบๆ ผู้เรียน ทั้งที่เป็นรูปธรรม และนามธรรม ส่งผลต่อผู้เรียนทั้งทางบวกและทางลบ และมีผลต่อประสิทธิภาพและประสิทธิผลการเรียนรู้ของผู้เรียน </a:t>
            </a:r>
          </a:p>
          <a:p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Picture 2" descr="C:\Users\Mz-Servicer\Documents\images (3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276850"/>
            <a:ext cx="216217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6320" y="411582"/>
            <a:ext cx="417614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การจัดสิ่งแวดล้อมเพื่อการเรียนรู้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8215370" cy="5201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การจัดการสิ่งแวดล้อมเพื่อการเรียนรู้ มีความสำคัญ ดังนี้</a:t>
            </a:r>
          </a:p>
          <a:p>
            <a:r>
              <a:rPr lang="th-TH" sz="24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สภาพแวดล้อมการเรียนรู้ที่ดีสนับสนุนและอำนวยความสะดวกในการเรียนรู้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2. สภาพการเรียนรู้ที่ดีสนับสนุนการเรียนรู้หลายด้าน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3. สภาพแวดล้อมการเรียนรู้ที่ดีช่วยจัดประสบการณ์การเรียนรู้ที่พึงประสงค์ให้แก่ผู้เรียน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4. สภาพแวดล้อมการเรียนรู้ที่ดีช่วยพัฒนาบุคลิกภาพของผู้เรียน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5. สภาพแวดล้อมการเรียนรู้ที่ดีช่วยให้ผู้เรียนมีระเบียบวินัย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6. สภาพแวดล้อมการเรียนรู้ที่ดีเป็นแหล่งทรัพยากรทางการเรียน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7. สภาพแวดล้อมการเรียนรู้ที่ดีเสริมสร้างบรรยากาศในชั้นเรียน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8. สภาพแวดล้อมการเรียนรู้ที่ดีช่วยสร้างสัมพันธ์ภาพอันดีระหว่างผู้สอนกับผู้เรียนและผู้เรียนกับผู้ร่วมชั้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9. สภาพแวดล้อมการเรียนรู้ที่เหมาะสมช่วยลดความเหนื่อยล้าหรือความอ่อนเพลียด้านสรีระของผู้เรียน</a:t>
            </a:r>
          </a:p>
          <a:p>
            <a:endParaRPr lang="th-TH" sz="3600" b="1" dirty="0">
              <a:solidFill>
                <a:srgbClr val="0070C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60443"/>
            <a:ext cx="4104456" cy="53860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การเรียนรู้ เป็นกระบวนการส่วนบุคคล และกระบวนการทางสังคม ดังนั้นผู้สอนจึงต้องมีการจัดให้มีสถานการณ์ที่ผู้เรียนได้สร้างความเข้าใจ โดยการปฏิบัติในบริบทของการเรียนรู้ที่หลากหลายทั้งวิธีการและแหล่งการเรียนรู้ให้ได้มีโอกาสในการนำเสนอและได้รับการตอบสนองอย่างสม่ำเสมอ มองเห็นการกระทำ และผลของการกระทำอย่างชัดเจน ดังนั้นกิจกรรมการเรียนการสอนต้องสัมพันธ์และกระทำอย่างต่อเนื่องร่วมกัน โดยที่จะขาดสิ่งใดสิ่งหนึ่งไปไม่ได้ เพื่อนำไปสู่ความสำเร็จในการเรียนรู้ของผู้เรียนและความสำเร็จในการจัดกิจกรรมการสอนของครูไปพร้อมๆกัน</a:t>
            </a:r>
          </a:p>
        </p:txBody>
      </p:sp>
      <p:pic>
        <p:nvPicPr>
          <p:cNvPr id="3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9219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6732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14876" y="1071546"/>
            <a:ext cx="4104456" cy="50167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</a:t>
            </a:r>
          </a:p>
          <a:p>
            <a:r>
              <a:rPr lang="th-TH" sz="2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การจัดการเรียนรู้ เป็นการดำเนินการหรือการจัดสภาพของการเรียนการสอนเพื่อให้ผู้เรียนเกิดการเรียนรู้ตามจุดหมายที่กำหนด ครูผู้สอนควรตระหนัก และดำเนินการให้สอดคล้องกับสังคมยุคปัจจุบัน  เพื่อส่งเสริมให้ผู้เรียนมีการพัฒนาตนเอง และดำรงชีวิตอยู่ในสังคมโลกได้อย่างมีความสุข อีกทั้งการจัดสิ่งแวดล้อมเพื่อการเรียนรู้ ครูผู้สอนจะต้องจัดสภาพแวดล้อมให้เอื้อต่อการเรียนรู้ ซึ่งจะทำให้ผู้เรียนเรียนรู้ได้อย่างมีประสิทธิภาพ และมีความสุข ตามเจตนารมย์ของพระราชบัณญัติการศึกษาแห่งชาติ พ.ศ. 2542</a:t>
            </a:r>
          </a:p>
        </p:txBody>
      </p:sp>
      <p:sp>
        <p:nvSpPr>
          <p:cNvPr id="13" name="บล็อกส่วนโค้ง 3"/>
          <p:cNvSpPr/>
          <p:nvPr/>
        </p:nvSpPr>
        <p:spPr>
          <a:xfrm>
            <a:off x="4355976" y="1556792"/>
            <a:ext cx="432048" cy="36004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4" name="บล็อกส่วนโค้ง 3"/>
          <p:cNvSpPr/>
          <p:nvPr/>
        </p:nvSpPr>
        <p:spPr>
          <a:xfrm>
            <a:off x="4429124" y="2571744"/>
            <a:ext cx="432048" cy="36004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5" name="บล็อกส่วนโค้ง 3"/>
          <p:cNvSpPr/>
          <p:nvPr/>
        </p:nvSpPr>
        <p:spPr>
          <a:xfrm>
            <a:off x="4429124" y="3286124"/>
            <a:ext cx="432048" cy="36004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6" name="บล็อกส่วนโค้ง 3"/>
          <p:cNvSpPr/>
          <p:nvPr/>
        </p:nvSpPr>
        <p:spPr>
          <a:xfrm>
            <a:off x="4429124" y="4429132"/>
            <a:ext cx="432048" cy="36004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7" name="บล็อกส่วนโค้ง 3"/>
          <p:cNvSpPr/>
          <p:nvPr/>
        </p:nvSpPr>
        <p:spPr>
          <a:xfrm>
            <a:off x="4429124" y="5572140"/>
            <a:ext cx="432048" cy="360040"/>
          </a:xfrm>
          <a:prstGeom prst="blockArc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8757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60443"/>
            <a:ext cx="7488832" cy="23083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8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เก็บไปคิด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จงบอกวิธีการเรียนรู้ของมนุษย์ ว่ามีกี่วิธี อย่างไรบ้าง โดยศึกษาจากเอกสารอื่นเพิ่มเติมอย่างน้อย  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 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แหล่ง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pic>
        <p:nvPicPr>
          <p:cNvPr id="3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9219" name="Picture 3" descr="C:\Users\Mz-Servicer\Documents\132751.1f5dbee4.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740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99615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224" y="777434"/>
            <a:ext cx="68995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ความสำคัญของการจัดการเรียนรู้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928802"/>
            <a:ext cx="60292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1.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เกิดความรู้ ความเข้าใจในเนื้อหาวิชา หรือกิจกรรมที่เรียนรู้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3000372"/>
            <a:ext cx="657229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เกิดทักษะและมีความชำนาญในเนื้อหาวิชา หรือกิจกรรมที่เรียนรู้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3042" y="3857628"/>
            <a:ext cx="3216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เกิดทัศนคติที่ดีต่อสิ่งที่เรียน</a:t>
            </a:r>
          </a:p>
        </p:txBody>
      </p:sp>
      <p:pic>
        <p:nvPicPr>
          <p:cNvPr id="9" name="Picture 2" descr="C:\Users\Mz-Servicer\Document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3" b="96569" l="2846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729" y="1482322"/>
            <a:ext cx="2343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Mz-Servicer\Documents\images (47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3" b="99612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7" y="4869161"/>
            <a:ext cx="1449463" cy="191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57356" y="4857760"/>
            <a:ext cx="6215106" cy="523220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สามารถนำความรู้ที่ได้ไปประยุกต์ใช้ในชีวิตประจำวันได้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4546" y="5786454"/>
            <a:ext cx="6143668" cy="523220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itchFamily="34" charset="-34"/>
                <a:cs typeface="TH SarabunPSK" pitchFamily="34" charset="-34"/>
              </a:rPr>
              <a:t>5. </a:t>
            </a:r>
            <a:r>
              <a:rPr lang="th-TH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สามารถนำความรู้ไปศึกษาหาความรู้เพิ่มเติมต่อไปได้อีก</a:t>
            </a:r>
          </a:p>
        </p:txBody>
      </p:sp>
    </p:spTree>
    <p:extLst>
      <p:ext uri="{BB962C8B-B14F-4D97-AF65-F5344CB8AC3E}">
        <p14:creationId xmlns:p14="http://schemas.microsoft.com/office/powerpoint/2010/main" val="26317387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224" y="777434"/>
            <a:ext cx="689959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การจัดการเรียนรู้มีความสำคัญ ดังนี้</a:t>
            </a:r>
          </a:p>
        </p:txBody>
      </p:sp>
      <p:pic>
        <p:nvPicPr>
          <p:cNvPr id="3" name="Picture 2" descr="C:\Users\Mz-Servicer\Documents\images (27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3" b="96569" l="2846" r="975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429264"/>
            <a:ext cx="2343150" cy="15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4414" y="5357826"/>
            <a:ext cx="689959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การจัดการเรียนรู้พัฒนาความเป็นมนุษย์ทุกด้าน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2021" y="4641202"/>
            <a:ext cx="6899598" cy="4616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การจัดการเรียนรู้เป็นการเสริมสร้างความรู้ ผู้สอนเป็นผู้ชี้นำ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414" y="1928802"/>
            <a:ext cx="6899598" cy="461665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การจัดการการเรียนช่วยให้ผู้เรียนเปลี่ยนแปลงพฤติกรรมได้ดีขึ้น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414" y="2571744"/>
            <a:ext cx="6899598" cy="461665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การจัดการเรียนรู้ช่วยให้จุดหมายการจัดการศึกษาบรรลุผล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14" y="3214686"/>
            <a:ext cx="6899598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การจัดการเรียนรู้ช่วยพัฒนาหลักสูตร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2021" y="3931310"/>
            <a:ext cx="689959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การจัดการเรียนรู้เป็นการสร้างแบบอย่างให้ผู้เรียนในการคิดการทำ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รูปภาพ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3" b="89498" l="478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53" y="1065690"/>
            <a:ext cx="2342998" cy="22309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48680"/>
            <a:ext cx="619268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800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 </a:t>
            </a:r>
            <a:r>
              <a:rPr lang="en-US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(Learning) </a:t>
            </a:r>
            <a:r>
              <a:rPr lang="th-TH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เป็นคำหลักสำตัญในหลักสูตรแกนกลางการศึกษาขั้นพื้นฐาน 2551 เพื่อให้สอดคล้องกับพระราชบัญญัติ พ.ศ. 2542 ที่กล่าวว่า “ให้ผู้เรียนทุกคนสามารถเรียนรู้และพัฒนาตนเองได้ โดยถือว่าผู้เรียนมีความสำคัญที่สุด กระบวนการจัดการเรียนการศึกษาต้องส่งเสริมให้ผู้เรียนสามารถพัฒนาตามธรรมชาติ และเต็มตามศักยภาพ</a:t>
            </a:r>
            <a:r>
              <a:rPr lang="en-US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และเป็นการเรียนรู้อย่างต่อเนื่องตลอดชีวิต ซึ่งเป็นหัวในในการปฏิรูปการศึกษา”</a:t>
            </a:r>
            <a:endParaRPr lang="th-TH" sz="2800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4725144"/>
            <a:ext cx="4491669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rPr>
              <a:t>การเรียนรู้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หมายถึง การเปลี่ยนแปลงพฤติกรรมอันเป็นผลมาจากประสบการณ์และเป็นไปในทางที่สังคมพึงประสงค์การเรียนรู้จะเกิดขึ้นเมื่อผู้เรียนได้มีการเปลี่ยนแปลงพฤติกรรม</a:t>
            </a:r>
          </a:p>
        </p:txBody>
      </p:sp>
      <p:sp>
        <p:nvSpPr>
          <p:cNvPr id="7" name="เครื่องหมายบั้ง 6"/>
          <p:cNvSpPr/>
          <p:nvPr/>
        </p:nvSpPr>
        <p:spPr>
          <a:xfrm rot="5400000">
            <a:off x="5256076" y="3740567"/>
            <a:ext cx="684076" cy="828092"/>
          </a:xfrm>
          <a:prstGeom prst="chevron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9" name="Picture 2" descr="C:\Users\Mz-Servicer\Documents\images (36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90" b="88601" l="2682" r="942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5" y="4015205"/>
            <a:ext cx="37977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G:\br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33282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5405" y="579874"/>
            <a:ext cx="3453189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เริ่มต้น ผู้สอน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กำหนดพฤติกรรมที่คาดหวัง ให้เกิดในตัวผู้เรียน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9871" y="1794095"/>
            <a:ext cx="2304256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สังเกตพฤติกรรมของผู้เรียน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(ก่อนการเรียนรู้)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3211" y="2996951"/>
            <a:ext cx="310267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การจัดประสบการณ์หรือกิจกรรมให้ผู้เรียน</a:t>
            </a:r>
          </a:p>
          <a:p>
            <a:pPr algn="ctr"/>
            <a:r>
              <a:rPr lang="th-TH" sz="2000" dirty="0">
                <a:latin typeface="Angsana New" panose="02020603050405020304" pitchFamily="18" charset="-34"/>
                <a:cs typeface="Angsana New" panose="02020603050405020304" pitchFamily="18" charset="-34"/>
              </a:rPr>
              <a:t>(ระหว่างการเรียนรู้)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4249" y="1932594"/>
            <a:ext cx="1656183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รู้แล้วไม่ต้องเรียน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5235" y="4098278"/>
            <a:ext cx="205376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สังเกตพฤติกรรมของผู้เรียน</a:t>
            </a:r>
          </a:p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(หลังการเรียนรู้)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0558" y="4996039"/>
            <a:ext cx="1872208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ไม่เกิดการเรียนรู้จัดประสบการณ์ใหม่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1310" y="4980650"/>
            <a:ext cx="1705877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เกิดการเรียนรู้ไม่ต้องเรียนซ้ำ</a:t>
            </a:r>
          </a:p>
        </p:txBody>
      </p:sp>
      <p:cxnSp>
        <p:nvCxnSpPr>
          <p:cNvPr id="12" name="ลูกศรเชื่อมต่อแบบตรง 11"/>
          <p:cNvCxnSpPr>
            <a:stCxn id="4" idx="2"/>
            <a:endCxn id="5" idx="0"/>
          </p:cNvCxnSpPr>
          <p:nvPr/>
        </p:nvCxnSpPr>
        <p:spPr>
          <a:xfrm flipH="1">
            <a:off x="4571999" y="1287760"/>
            <a:ext cx="1" cy="5063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ลูกศรเชื่อมต่อแบบตรง 13"/>
          <p:cNvCxnSpPr>
            <a:stCxn id="5" idx="3"/>
          </p:cNvCxnSpPr>
          <p:nvPr/>
        </p:nvCxnSpPr>
        <p:spPr>
          <a:xfrm flipV="1">
            <a:off x="5724127" y="2117261"/>
            <a:ext cx="1080122" cy="30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ลูกศรเชื่อมต่อแบบตรง 15"/>
          <p:cNvCxnSpPr>
            <a:stCxn id="5" idx="2"/>
            <a:endCxn id="6" idx="0"/>
          </p:cNvCxnSpPr>
          <p:nvPr/>
        </p:nvCxnSpPr>
        <p:spPr>
          <a:xfrm>
            <a:off x="4571999" y="2501981"/>
            <a:ext cx="12551" cy="4949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ลูกศรเชื่อมต่อแบบตรง 17"/>
          <p:cNvCxnSpPr>
            <a:stCxn id="6" idx="2"/>
          </p:cNvCxnSpPr>
          <p:nvPr/>
        </p:nvCxnSpPr>
        <p:spPr>
          <a:xfrm>
            <a:off x="4584550" y="3704837"/>
            <a:ext cx="0" cy="3934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ตัวเชื่อมต่อหักมุม 19"/>
          <p:cNvCxnSpPr>
            <a:endCxn id="6" idx="1"/>
          </p:cNvCxnSpPr>
          <p:nvPr/>
        </p:nvCxnSpPr>
        <p:spPr>
          <a:xfrm rot="5400000" flipH="1" flipV="1">
            <a:off x="1847311" y="3699320"/>
            <a:ext cx="1534325" cy="8374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ตัวเชื่อมต่อหักมุม 23"/>
          <p:cNvCxnSpPr/>
          <p:nvPr/>
        </p:nvCxnSpPr>
        <p:spPr>
          <a:xfrm>
            <a:off x="5256077" y="4893070"/>
            <a:ext cx="695233" cy="490109"/>
          </a:xfrm>
          <a:prstGeom prst="bentConnector3">
            <a:avLst>
              <a:gd name="adj1" fmla="val 4166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ตัวเชื่อมต่อหักมุม 38"/>
          <p:cNvCxnSpPr>
            <a:endCxn id="9" idx="3"/>
          </p:cNvCxnSpPr>
          <p:nvPr/>
        </p:nvCxnSpPr>
        <p:spPr>
          <a:xfrm rot="10800000" flipV="1">
            <a:off x="3162766" y="4829098"/>
            <a:ext cx="576066" cy="520883"/>
          </a:xfrm>
          <a:prstGeom prst="bentConnector3">
            <a:avLst>
              <a:gd name="adj1" fmla="val -1046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71670" y="6093296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3200" b="1" u="sng" cap="all" dirty="0">
                <a:solidFill>
                  <a:srgbClr val="FFFF00"/>
                </a:solidFill>
                <a:effectLst>
                  <a:reflection blurRad="10000" stA="55000" endPos="48000" dist="500" dir="5400000" sy="-100000" algn="bl" rotWithShape="0"/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แผนภูมิ แสดงขั้นตอนกระบวนการเรียนรู้</a:t>
            </a:r>
          </a:p>
        </p:txBody>
      </p:sp>
      <p:pic>
        <p:nvPicPr>
          <p:cNvPr id="19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23605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ธรรมชาติของการเรียนรู้ เป็นกระบวนการที่ก่อให้เกิดการเรียนรู้ขึ้นในตัวผู้เรียน ธรรมชาติของการเรียนรู้มีดังต่อไปนี้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2204864"/>
            <a:ext cx="5400600" cy="1569660"/>
          </a:xfrm>
          <a:prstGeom prst="rect">
            <a:avLst/>
          </a:prstGeom>
          <a:solidFill>
            <a:srgbClr val="7030A0"/>
          </a:solidFill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จุดมุ่งหมายของการเรียนรู้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(Goal)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สิ่งที่ผู้เรียนมุ่งหวัง หรือมีความต้องการจากการเรียนหากการเรียนไม่มีจุดมุ่งหมายผู้เรียนก็จะไม่ทราบว่าเรียนไปทำไม ครูควรชี้แจงถึงจุดมุ่งหมายและประโยชน์ของการเรียนในแต่ละครั้งให้ผู้เรียนได้เข้าใจ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3726" y="4903936"/>
            <a:ext cx="5904656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ความพร้อม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(Readiness)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สภาพของบุคคลที่เอื้อต่อการเรียน ประกอบด้วย วุฒิภาวะ ประสบการณ์เดิม และแรงจูงใจ โดยเฉพาะวุฒิภาวะ ผู้เรียนแสดงออกทางด้าน ร่างกาย สติปัญญา อารมณ์ และสังคม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6" name="ลูกศรโค้งขวา 5"/>
          <p:cNvSpPr/>
          <p:nvPr/>
        </p:nvSpPr>
        <p:spPr>
          <a:xfrm rot="20065592">
            <a:off x="1485872" y="4146333"/>
            <a:ext cx="739277" cy="1744988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pic>
        <p:nvPicPr>
          <p:cNvPr id="4098" name="Picture 2" descr="C:\Users\Mz-Servicer\Documents\images (13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49" l="388" r="99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40" y="2841074"/>
            <a:ext cx="245745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50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z-Servicer\Documents\boy_and_girl_reading_the_books_31113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95" b="96328" l="4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7" y="4433483"/>
            <a:ext cx="3010721" cy="250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22340" y="980728"/>
            <a:ext cx="5040560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(Situation)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สิ่งแวดล้อมหรือสิ่งเร้าต่างๆที่มีผลต่อผู้เรียน เช่น วิธีการสอน สถานการณ์ต่างๆที่เข้ามาเสริมประสบการณ์ในการเรียนรู้ของผู้เรียน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924944"/>
            <a:ext cx="5006504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การแปลความหมาย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(Interpretation)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การพิจารณานำสิ่งแวดล้อมหรือสถานการณ์มาใช้ให้เป็นประโยชน์ต่อการเรียนรู้ ซึ่งการที่จะเลือกวิธีใดนั้นต้องดูปัจจัยในการเรียนรู้และบริบทขององผู้เรียนเป็นสำคัญ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96262" y="5157192"/>
            <a:ext cx="5066638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การลงมือกระทำ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(Action)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ที่ผู้เรียนได้ลงมือกระทำด้วยตนเองนั้นจะทำให้ผู้เรียนไปสู่จุดมุ่งหมายที่ตั้งไว้เร็วขึ้นและถาวรยิ่งขึ้น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pic>
        <p:nvPicPr>
          <p:cNvPr id="5124" name="Picture 4" descr="C:\Users\Mz-Servicer\Documents\child-and-book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9697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3638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ตัวเชื่อมต่อหักมุม 9"/>
          <p:cNvCxnSpPr>
            <a:stCxn id="2" idx="1"/>
          </p:cNvCxnSpPr>
          <p:nvPr/>
        </p:nvCxnSpPr>
        <p:spPr>
          <a:xfrm rot="10800000" flipV="1">
            <a:off x="2051720" y="1580892"/>
            <a:ext cx="1170620" cy="1344051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ตัวเชื่อมต่อหักมุม 11"/>
          <p:cNvCxnSpPr>
            <a:stCxn id="3" idx="3"/>
          </p:cNvCxnSpPr>
          <p:nvPr/>
        </p:nvCxnSpPr>
        <p:spPr>
          <a:xfrm>
            <a:off x="5690072" y="3709774"/>
            <a:ext cx="1402208" cy="144741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3357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943" y="379917"/>
            <a:ext cx="5184576" cy="2677656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ผลที่ตามมา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(Consequence)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หลังจากที่ตอบสนองสิ่งเร้าหรือสถานการณ์แล้วผลที่ตามมาคือ อาจจะประสบผลสำเร็จตามจุดมุ่งหมาย จะเกิดความพอใจ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(Satisfaction)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ถ้าไม่ประสบผลสำเร็จย่อมไม่พอใจผิดหวัง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(Contradiction)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ถ้าประสบผลสำเร็จก็จะเป็นแรงจูงใจให้เกิดกิจกรรมอย่างเดิมอีกต่อไป แต่ถ้าไม่บรรลุจุดมุ่งหมายอาจหมดกำลังใจท้อแท้ที่จะตอบสนองหรือไม่ทำพฤติกรรมนั้นต่อไป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853" y="4221088"/>
            <a:ext cx="5187822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7.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ปฏิกิริยาต่อความผิดหวัง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(Contradiction) 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 </a:t>
            </a:r>
            <a:r>
              <a: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ลักษณะ คือ ปรับปรุงการกระทำของตนใหม่เพื่อให้บรรลุจุดมุ่งหมายโดยย้อยไปพิจารณาหรือแปลประสบการณ์ หรือสิ่งเร้าใหม่แล้วหาวิธีกระทำพฤติกรรมที่เหมาะสม เพื่อให้บรรลุจุดมุ่งหมายให้ได้อีกประการหนึ่งอาจจะไม่เลิกทำกิจกรรมนั้น หรืออาจกระทำซ้ำๆอย่างเดิมโดยไม่เกิดผลอะไรเลยก็ได้</a:t>
            </a:r>
          </a:p>
        </p:txBody>
      </p:sp>
      <p:pic>
        <p:nvPicPr>
          <p:cNvPr id="5" name="Picture 4" descr="G:\br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0"/>
            <a:ext cx="576064" cy="759834"/>
          </a:xfrm>
          <a:prstGeom prst="rect">
            <a:avLst/>
          </a:prstGeom>
          <a:noFill/>
        </p:spPr>
      </p:pic>
      <p:sp>
        <p:nvSpPr>
          <p:cNvPr id="6" name="คำบรรยายภาพแบบลูกศรซ้าย-ขวา 5"/>
          <p:cNvSpPr/>
          <p:nvPr/>
        </p:nvSpPr>
        <p:spPr>
          <a:xfrm rot="5400000">
            <a:off x="2630904" y="3388687"/>
            <a:ext cx="1091505" cy="521681"/>
          </a:xfrm>
          <a:prstGeom prst="leftRightArrowCallou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148" name="Picture 4" descr="C:\Users\Mz-Servicer\Documents\images (2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02" b="99533" l="847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75" y="1988840"/>
            <a:ext cx="3195862" cy="289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7311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1469</TotalTime>
  <Words>2091</Words>
  <Application>Microsoft Office PowerPoint</Application>
  <PresentationFormat>นำเสนอทางหน้าจอ (4:3)</PresentationFormat>
  <Paragraphs>199</Paragraphs>
  <Slides>28</Slides>
  <Notes>28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28</vt:i4>
      </vt:variant>
    </vt:vector>
  </HeadingPairs>
  <TitlesOfParts>
    <vt:vector size="37" baseType="lpstr">
      <vt:lpstr>Angsana New</vt:lpstr>
      <vt:lpstr>Calibri</vt:lpstr>
      <vt:lpstr>Consolas</vt:lpstr>
      <vt:lpstr>Corbel</vt:lpstr>
      <vt:lpstr>TH SarabunPSK</vt:lpstr>
      <vt:lpstr>Wingdings</vt:lpstr>
      <vt:lpstr>Wingdings 2</vt:lpstr>
      <vt:lpstr>Wingdings 3</vt:lpstr>
      <vt:lpstr>รถไฟใต้ดิน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Mz-Servicer</dc:creator>
  <cp:lastModifiedBy>3763</cp:lastModifiedBy>
  <cp:revision>125</cp:revision>
  <dcterms:created xsi:type="dcterms:W3CDTF">2014-08-30T16:10:25Z</dcterms:created>
  <dcterms:modified xsi:type="dcterms:W3CDTF">2021-06-06T14:20:54Z</dcterms:modified>
</cp:coreProperties>
</file>