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3" r:id="rId6"/>
    <p:sldId id="261" r:id="rId7"/>
  </p:sldIdLst>
  <p:sldSz cx="12192000" cy="6858000"/>
  <p:notesSz cx="6889750" cy="9671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51" d="100"/>
          <a:sy n="51" d="100"/>
        </p:scale>
        <p:origin x="58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2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86864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186864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E46D-4F20-48C8-AB8D-5BB5B5EEF2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713879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2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2925" y="1208088"/>
            <a:ext cx="5803900" cy="3265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550"/>
            <a:ext cx="5511800" cy="3808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6864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186864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B766F-8CF7-4C45-A438-88D8A1B86D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712937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830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6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5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4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9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0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1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2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4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7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2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5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2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989351"/>
            <a:ext cx="8469443" cy="56781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9253926" y="1517012"/>
            <a:ext cx="2728211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วัตถุประสงค์</a:t>
            </a:r>
            <a:endParaRPr lang="en-US" sz="3200" dirty="0">
              <a:solidFill>
                <a:srgbClr val="00206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32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เพื่อศึกษาถึงการเคลื่อนในวัตถุ </a:t>
            </a:r>
            <a:r>
              <a:rPr lang="en-US" sz="32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  </a:t>
            </a:r>
            <a:r>
              <a:rPr lang="th-TH" sz="32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มิติ แบบโปรเจคไทล์</a:t>
            </a:r>
            <a:endParaRPr lang="en-US" sz="3200" dirty="0">
              <a:solidFill>
                <a:srgbClr val="00206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th-TH" sz="3200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เพื่อคำนวณหาความเร็วต้นของวัตถุในการเคลื่อนที่แบบโปรเจคไทล์</a:t>
            </a:r>
            <a:endParaRPr lang="en-US" sz="3200" dirty="0">
              <a:solidFill>
                <a:srgbClr val="002060"/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7389" y="85398"/>
            <a:ext cx="8004748" cy="13665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ปฏิบัติการ </a:t>
            </a:r>
            <a:r>
              <a:rPr lang="en-US" sz="3600" b="1" dirty="0">
                <a:solidFill>
                  <a:srgbClr val="00206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5</a:t>
            </a:r>
            <a:endParaRPr lang="en-US" sz="3600" dirty="0">
              <a:solidFill>
                <a:srgbClr val="00206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rPr>
              <a:t>การเคลื่อนที่แบบโปรเจคไทล์</a:t>
            </a:r>
            <a:r>
              <a:rPr lang="en-US" sz="3600" b="1" dirty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(projectile motion</a:t>
            </a:r>
            <a:r>
              <a:rPr lang="en-US" sz="36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283997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70" y="164893"/>
            <a:ext cx="9699893" cy="65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7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0" y="529627"/>
            <a:ext cx="10936226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6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19" y="1411125"/>
            <a:ext cx="9011908" cy="46679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623" y="2427813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ระดับ</a:t>
            </a:r>
            <a:r>
              <a:rPr lang="th-TH" sz="32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ความเร็วที่ </a:t>
            </a:r>
            <a:r>
              <a:rPr lang="en-US" sz="3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623" y="210796"/>
            <a:ext cx="1084788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ตารางบันทึกผลการทดลอง</a:t>
            </a:r>
          </a:p>
          <a:p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8055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846" y="1168640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ระดับ</a:t>
            </a:r>
            <a:r>
              <a:rPr lang="th-TH" sz="32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ความเร็วที่ </a:t>
            </a:r>
            <a:r>
              <a:rPr lang="en-US" sz="3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23" y="261124"/>
            <a:ext cx="6437541" cy="3246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8846" y="4240777"/>
            <a:ext cx="6096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ระดับ</a:t>
            </a:r>
            <a:r>
              <a:rPr lang="th-TH" sz="32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ความเร็วที่ </a:t>
            </a:r>
            <a:r>
              <a:rPr lang="en-US" sz="3200" b="1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</a:t>
            </a:r>
            <a:endParaRPr lang="en-US" sz="32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52" y="3507698"/>
            <a:ext cx="6429311" cy="32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6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696" y="499576"/>
            <a:ext cx="11107711" cy="59000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สรุปและอภิปรายผลการทดลอง</a:t>
            </a:r>
            <a:endParaRPr lang="en-US" sz="3600" b="1" dirty="0">
              <a:solidFill>
                <a:srgbClr val="00B05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r>
              <a:rPr lang="en-US" sz="28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…………………………………………………………………………………………………………………………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คำถาม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/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มุมเท่าใดที่ลูกโลหะเคลื่อนที่ได้ระยะในแนวราบมากที่สุด เพราะเหตุใด จง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อธิบาย</a:t>
            </a:r>
          </a:p>
          <a:p>
            <a:pPr lvl="0"/>
            <a:r>
              <a:rPr lang="en-US" sz="2800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………………………………………………………………………………………………………………………… </a:t>
            </a:r>
            <a:r>
              <a:rPr lang="en-US" sz="2800" dirty="0" smtClean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…………………………………………………………………………………………………………………………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จากผลการทดลอง ท่านสามารถคำนวณหาเวลาในการเคลื่อนที่ของวัตถุได้หรือไม่ จงยกตัวอย่างแสดงการคำนวณจากผลการทดลอง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th-TH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1358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</TotalTime>
  <Words>115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Angsana New</vt:lpstr>
      <vt:lpstr>Arial</vt:lpstr>
      <vt:lpstr>Calibri</vt:lpstr>
      <vt:lpstr>Century Gothic</vt:lpstr>
      <vt:lpstr>Cordia New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</cp:revision>
  <cp:lastPrinted>2021-03-14T00:38:39Z</cp:lastPrinted>
  <dcterms:created xsi:type="dcterms:W3CDTF">2021-03-13T10:30:11Z</dcterms:created>
  <dcterms:modified xsi:type="dcterms:W3CDTF">2021-03-14T00:41:01Z</dcterms:modified>
</cp:coreProperties>
</file>