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5" autoAdjust="0"/>
    <p:restoredTop sz="95153" autoAdjust="0"/>
  </p:normalViewPr>
  <p:slideViewPr>
    <p:cSldViewPr snapToGrid="0">
      <p:cViewPr varScale="1">
        <p:scale>
          <a:sx n="56" d="100"/>
          <a:sy n="56" d="100"/>
        </p:scale>
        <p:origin x="53" y="5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D3F21-933B-4384-A7EE-445ABB816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783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9675"/>
            <a:ext cx="5800725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54550"/>
            <a:ext cx="5511800" cy="380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63C6-0A71-4C56-9CF2-4107BFF913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284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610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5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7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5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5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6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9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0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2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15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061923" y="761675"/>
            <a:ext cx="8912225" cy="1279525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ปฏิบัติการที่ </a:t>
            </a:r>
            <a:r>
              <a:rPr lang="en-US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br>
              <a:rPr lang="en-US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การตกอย่างอิสระ </a:t>
            </a:r>
            <a:r>
              <a:rPr lang="en-US" sz="40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 Free Falling</a:t>
            </a:r>
            <a:r>
              <a:rPr lang="en-US" sz="4000" b="1" dirty="0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4000" b="1" dirty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041200"/>
            <a:ext cx="10577685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วัตถุประสงค์</a:t>
            </a:r>
            <a:endParaRPr lang="en-US" sz="32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เพื่อศึกษาความสัมพันธ์ระหว่างระยะทางกับเวลาของการตกอิสระภายใต้แรงโน้มถ่วงของโลก</a:t>
            </a:r>
            <a:endParaRPr lang="en-US" sz="32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นักศึกษาทราบผลของมวลต่อการตกอย่างอิสระในแนวดิ่งภายใต้แรงโน้มถ่วงของโลก</a:t>
            </a:r>
            <a:endParaRPr lang="en-US" sz="32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32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นักศึกษาสามารถคำนวณหาความเร่งเนื่องจากแรงโน้มถ่วงของโลกได้</a:t>
            </a:r>
            <a:endParaRPr lang="en-US" sz="32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271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72" y="614596"/>
            <a:ext cx="9299708" cy="585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672" y="845741"/>
            <a:ext cx="708535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th-TH" sz="2800" b="1" kern="0" dirty="0">
                <a:solidFill>
                  <a:srgbClr val="2E74B5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วิธีการทดลอง</a:t>
            </a:r>
            <a:endParaRPr lang="en-US" sz="2800" b="1" kern="0" dirty="0">
              <a:solidFill>
                <a:srgbClr val="2E74B5"/>
              </a:solidFill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จัดอุปกรณ์โดยต่อตัวจับสัญญาณเข้ากับเครื่องนับเวลาดังรูป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671" y="1929115"/>
            <a:ext cx="728022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n-US" sz="28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 </a:t>
            </a:r>
            <a:r>
              <a:rPr lang="th-TH" sz="28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ปล่อย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วัตถุที่ใช้ในการทดลองผ่านตัวจับสัญญาณที่ระยะความสูงต่างๆกัน แล้วบันทึกค่าระยะทางและเวลาในการตก โดยทำซ้ำทั้งหมด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5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ครั้ง และหาค่าเฉลี่ย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หากเวลาที่วัดได้ในครั้งใด เป็นตัวเลขที่แตกต่างเป็นอย่างมากจากครั้งอื่นๆ ให้ตัดข้อมูลครั้งนั้นทิ้ง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n-US" sz="28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3. </a:t>
            </a:r>
            <a:r>
              <a:rPr lang="th-TH" sz="28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ทดลอง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ซ้ำ  โดยเปลี่ยนลูกกลมโลหะที่มีมวลต่างกัน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7977" t="40376" r="48150" b="5399"/>
          <a:stretch>
            <a:fillRect/>
          </a:stretch>
        </p:blipFill>
        <p:spPr bwMode="auto">
          <a:xfrm>
            <a:off x="7961261" y="695839"/>
            <a:ext cx="4030871" cy="573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71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702" y="665859"/>
            <a:ext cx="666562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4000">
              <a:lnSpc>
                <a:spcPct val="115000"/>
              </a:lnSpc>
              <a:spcBef>
                <a:spcPts val="270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ea typeface="AngsanaUPC" panose="02020603050405020304" pitchFamily="18" charset="-34"/>
                <a:cs typeface="Angsana New" panose="02020603050405020304" pitchFamily="18" charset="-34"/>
              </a:rPr>
              <a:t>ตารางบันทึกผลการทดลอง</a:t>
            </a:r>
            <a:endParaRPr lang="en-US" sz="3200" b="1" dirty="0">
              <a:solidFill>
                <a:srgbClr val="00B050"/>
              </a:solidFill>
              <a:latin typeface="Angsana New" panose="02020603050405020304" pitchFamily="18" charset="-34"/>
              <a:ea typeface="AngsanaUPC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2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ลูกกลมโลหะ </a:t>
            </a:r>
            <a:r>
              <a:rPr lang="en-US" sz="32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(</a:t>
            </a:r>
            <a:r>
              <a:rPr lang="th-TH" sz="32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ลูกเล็ก</a:t>
            </a:r>
            <a:r>
              <a:rPr lang="en-US" sz="32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:   m</a:t>
            </a:r>
            <a:r>
              <a:rPr lang="en-US" sz="3200" baseline="-250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</a:t>
            </a:r>
            <a:r>
              <a:rPr lang="en-US" sz="3200" dirty="0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=              	 g</a:t>
            </a:r>
            <a:endParaRPr lang="en-US" sz="3200" dirty="0">
              <a:solidFill>
                <a:srgbClr val="00B050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02" y="1890810"/>
            <a:ext cx="8644328" cy="455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2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51" y="1471085"/>
            <a:ext cx="8644328" cy="45509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4251" y="765172"/>
            <a:ext cx="445827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ลูกกลมโลหะ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(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ลูกใหญ่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:   m</a:t>
            </a:r>
            <a:r>
              <a:rPr lang="en-US" sz="2800" baseline="-250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=               	g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763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531" y="694644"/>
            <a:ext cx="561083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กราฟความสัมพันธ์ระหว่างระยะการเคลื่อนที่ในแนวดิ่ง 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(S) </a:t>
            </a:r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</a:rPr>
              <a:t>และเวลายกกำลังสอง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(t</a:t>
            </a:r>
            <a:r>
              <a:rPr lang="en-US" b="1" baseline="30000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en-US" b="1" dirty="0">
                <a:solidFill>
                  <a:srgbClr val="00B05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1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grayscl/>
          </a:blip>
          <a:srcRect t="5502" b="26432"/>
          <a:stretch>
            <a:fillRect/>
          </a:stretch>
        </p:blipFill>
        <p:spPr bwMode="auto">
          <a:xfrm>
            <a:off x="540004" y="1310967"/>
            <a:ext cx="5175885" cy="498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933361" y="900085"/>
            <a:ext cx="6096000" cy="54230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คำนวณหาค่าความเร่งเนื่องจากแรงโน้มถ่วงของโลก </a:t>
            </a: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(g) </a:t>
            </a:r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จากกราฟของมวล </a:t>
            </a: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</a:t>
            </a:r>
            <a:r>
              <a:rPr lang="en-US" sz="1600" baseline="-250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</a:t>
            </a: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 </a:t>
            </a: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</a:t>
            </a:r>
            <a:r>
              <a:rPr lang="en-US" sz="1600" baseline="-250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endParaRPr lang="en-US" sz="16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sz="16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…</a:t>
            </a:r>
            <a:r>
              <a:rPr lang="th-TH" sz="16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นำ</a:t>
            </a:r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ค่า </a:t>
            </a:r>
            <a:r>
              <a:rPr lang="en-US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g</a:t>
            </a:r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ที่ได้จากการคำนวณทั้งสองค่ามาหา</a:t>
            </a:r>
            <a:r>
              <a:rPr lang="th-TH" sz="1600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ค่าเฉลี่ย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แตกต่างของค่า </a:t>
            </a:r>
            <a:r>
              <a:rPr lang="en-US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g 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ที่คำนวณจากความชัน กับค่า </a:t>
            </a:r>
            <a:r>
              <a:rPr lang="en-US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g 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เฉลี่ยของโลก ณ ตำแหน่งใกล้เส้นศูนย์สูตร  </a:t>
            </a:r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(</a:t>
            </a:r>
            <a:r>
              <a:rPr lang="en-US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g =9.81 m/s</a:t>
            </a:r>
            <a:r>
              <a:rPr lang="en-US" sz="1600" baseline="30000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เปอร์เซ็นต์</a:t>
            </a:r>
            <a:endParaRPr lang="en-US" sz="1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115000"/>
              </a:lnSpc>
            </a:pPr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th-TH" sz="1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สรุป</a:t>
            </a:r>
            <a:r>
              <a:rPr lang="th-TH" sz="1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และอภิปรายผลการทดลอง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th-TH" sz="1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คำถามท้ายกิจกรรม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มวล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ของวัตถุมีผลต่อเวลาที่ใช้ในการเคลื่อนที่ และค่าความเร่งเนื่องจากแรงโน้มถ่วงของโลกหรือไม่ เพราะเหตุใด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หาก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เวลาที่ใช้ในการเคลื่อนที่ ค่าความชันของกราฟ และค่าความเร่งเนื่องจากแรงโน้มถ่วงของโลกที่คำนวณได้ มีค่าต่างกันเมื่อใช้มวลที่มีขนาดต่างกัน เป็นเพราะเหตุใด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en-US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ขณะที่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ลูกกลมเหล็กเคลื่อนที่ลงมา ความสัมพันธ์ของพลังงานศักย์และพลังงานจลน์ของลูกกลมเหล็กเป็นอย่างไร จง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อธิบาย</a:t>
            </a:r>
            <a:endParaRPr lang="en-US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18659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45</TotalTime>
  <Words>702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Angsana New</vt:lpstr>
      <vt:lpstr>AngsanaUPC</vt:lpstr>
      <vt:lpstr>Calibri</vt:lpstr>
      <vt:lpstr>Cordia New</vt:lpstr>
      <vt:lpstr>Gill Sans MT</vt:lpstr>
      <vt:lpstr>TH SarabunPSK</vt:lpstr>
      <vt:lpstr>Times New Roman</vt:lpstr>
      <vt:lpstr>Wingdings 2</vt:lpstr>
      <vt:lpstr>Dividend</vt:lpstr>
      <vt:lpstr>ปฏิบัติการที่ 4 การตกอย่างอิสระ ( Free Falling)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ปฏิบัติการที่ 4 การตกอย่างอิสระ ( Free Falling)</dc:title>
  <dc:creator>Microsoft account</dc:creator>
  <cp:lastModifiedBy>Microsoft account</cp:lastModifiedBy>
  <cp:revision>4</cp:revision>
  <cp:lastPrinted>2021-03-14T00:40:54Z</cp:lastPrinted>
  <dcterms:created xsi:type="dcterms:W3CDTF">2021-03-13T09:54:25Z</dcterms:created>
  <dcterms:modified xsi:type="dcterms:W3CDTF">2021-03-14T00:49:03Z</dcterms:modified>
</cp:coreProperties>
</file>