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1" r:id="rId4"/>
    <p:sldId id="258" r:id="rId5"/>
    <p:sldId id="257" r:id="rId6"/>
    <p:sldId id="262" r:id="rId7"/>
  </p:sldIdLst>
  <p:sldSz cx="9144000" cy="6858000" type="screen4x3"/>
  <p:notesSz cx="6889750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3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85819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185819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0F1B-77AC-48FF-B4A3-E4401EC37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2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9675"/>
            <a:ext cx="4352925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54550"/>
            <a:ext cx="5511800" cy="380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1A0EB-6A5C-4533-98EF-11BB0D4529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1603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887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75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4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7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6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8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1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6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13E2-2030-4451-9A18-AC472C2CB61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352B3-9253-4C43-9151-C999A7B1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9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115616" y="371830"/>
            <a:ext cx="7772400" cy="1008112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th-TH" sz="6000" b="1" dirty="0">
                <a:solidFill>
                  <a:srgbClr val="000099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การใช้เวอร์เนียร์คาลิปเปอร์</a:t>
            </a:r>
            <a:endParaRPr lang="en-US" sz="6000" b="1" dirty="0">
              <a:solidFill>
                <a:srgbClr val="000099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1026" name="Picture 2" descr="à¹à¸§à¸­à¸£à¹à¹à¸à¸µà¸¢à¸£à¹à¸à¸²à¸¥à¸´à¹à¸à¸­à¸£à¹à¹à¸à¸à¸­à¸°à¸à¸²à¸¥à¹à¸­à¸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5841240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à¹à¸§à¸­à¸£à¹à¹à¸à¸µà¸¢à¸£à¹à¸à¸²à¸¥à¸´à¹à¸à¸­à¸£à¹à¹à¸à¸à¸­à¸°à¸à¸²à¸¥à¹à¸­à¸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6048672" cy="30571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5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680895"/>
          </a:xfrm>
        </p:spPr>
        <p:txBody>
          <a:bodyPr>
            <a:noAutofit/>
          </a:bodyPr>
          <a:lstStyle/>
          <a:p>
            <a:pPr algn="r"/>
            <a:r>
              <a:rPr lang="th-TH" sz="5400" b="1" dirty="0">
                <a:solidFill>
                  <a:srgbClr val="000099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ส่วนประกอบของเวอร์เนียร์แคลิปเปอร์</a:t>
            </a:r>
            <a:endParaRPr lang="en-US" sz="5400" dirty="0">
              <a:solidFill>
                <a:srgbClr val="000099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50" name="Picture 2" descr="à¸ªà¹à¸§à¸à¸à¸£à¸°à¸à¸­à¸à¸à¸­à¸à¹à¸§à¸­à¸£à¹à¹à¸à¸µà¸¢à¸£à¹à¸à¸²à¸¥à¸´à¸à¹à¸à¸­à¸£à¹à¹à¸à¸à¸­à¸à¸²à¸¥à¹à¸­à¸ (Vernier Calipe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" y="1412776"/>
            <a:ext cx="9001125" cy="3905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C549C8E-65E6-4AC1-B986-BB0B5AB04D80}"/>
              </a:ext>
            </a:extLst>
          </p:cNvPr>
          <p:cNvSpPr txBox="1"/>
          <p:nvPr/>
        </p:nvSpPr>
        <p:spPr>
          <a:xfrm>
            <a:off x="1619672" y="3789040"/>
            <a:ext cx="1800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2800" b="1" dirty="0"/>
              <a:t>สเกลเวอร์เนียร์</a:t>
            </a:r>
          </a:p>
        </p:txBody>
      </p:sp>
    </p:spTree>
    <p:extLst>
      <p:ext uri="{BB962C8B-B14F-4D97-AF65-F5344CB8AC3E}">
        <p14:creationId xmlns:p14="http://schemas.microsoft.com/office/powerpoint/2010/main" val="13286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564337" y="278359"/>
            <a:ext cx="8229600" cy="850106"/>
          </a:xfrm>
          <a:ln w="38100">
            <a:noFill/>
          </a:ln>
        </p:spPr>
        <p:txBody>
          <a:bodyPr>
            <a:normAutofit/>
          </a:bodyPr>
          <a:lstStyle/>
          <a:p>
            <a:pPr algn="r"/>
            <a:r>
              <a:rPr lang="th-TH" b="1" dirty="0">
                <a:solidFill>
                  <a:srgbClr val="000099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การอ่านค่าจากเวอร์เนียร์คาลิปเปอร์</a:t>
            </a:r>
            <a:endParaRPr lang="en-US" b="1" dirty="0">
              <a:solidFill>
                <a:srgbClr val="000099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54857" y="987442"/>
            <a:ext cx="8229600" cy="1754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อ่านค่าจากสเกลหลัก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อ่านค่าจากเกลเวอร์เนียร์ </a:t>
            </a: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x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ค่าความละเอียดของเวอร์เนียร์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3.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ผลรวมของการวัด </a:t>
            </a: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=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ผลจากข้อ </a:t>
            </a: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+ </a:t>
            </a:r>
            <a:r>
              <a:rPr lang="th-TH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ผลข้อ </a:t>
            </a:r>
            <a:r>
              <a:rPr lang="en-US" sz="32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</a:p>
        </p:txBody>
      </p:sp>
      <p:pic>
        <p:nvPicPr>
          <p:cNvPr id="6" name="Picture 2" descr="à¹à¸§à¸­à¸£à¹à¹à¸à¸µà¸¢à¸£à¹-4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31" y="2536127"/>
            <a:ext cx="6870789" cy="40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7AFB220-F244-403C-81DB-BA0D3388BEBC}"/>
              </a:ext>
            </a:extLst>
          </p:cNvPr>
          <p:cNvSpPr txBox="1"/>
          <p:nvPr/>
        </p:nvSpPr>
        <p:spPr>
          <a:xfrm>
            <a:off x="3779912" y="5733256"/>
            <a:ext cx="5190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19.00+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19.30 mm</a:t>
            </a:r>
            <a:endParaRPr lang="th-TH" sz="3200" dirty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062D5FF2-A342-41B3-84FD-97309E80AA9B}"/>
              </a:ext>
            </a:extLst>
          </p:cNvPr>
          <p:cNvCxnSpPr>
            <a:cxnSpLocks/>
          </p:cNvCxnSpPr>
          <p:nvPr/>
        </p:nvCxnSpPr>
        <p:spPr>
          <a:xfrm flipV="1">
            <a:off x="3203848" y="4653136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48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à¹à¸§à¸­à¸£à¹à¹à¸à¸µà¸¢à¸£à¹-4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548680"/>
            <a:ext cx="8136904" cy="49770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8FCA34B-BCAE-4230-861F-26F6637D9E3E}"/>
              </a:ext>
            </a:extLst>
          </p:cNvPr>
          <p:cNvSpPr txBox="1"/>
          <p:nvPr/>
        </p:nvSpPr>
        <p:spPr>
          <a:xfrm>
            <a:off x="2771800" y="5661248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18.00+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18.75 mm</a:t>
            </a:r>
            <a:endParaRPr lang="th-TH" sz="3200" dirty="0">
              <a:solidFill>
                <a:srgbClr val="00B05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7B929DDA-1861-4423-AF76-A4CA9148C7CB}"/>
              </a:ext>
            </a:extLst>
          </p:cNvPr>
          <p:cNvCxnSpPr>
            <a:cxnSpLocks/>
          </p:cNvCxnSpPr>
          <p:nvPr/>
        </p:nvCxnSpPr>
        <p:spPr>
          <a:xfrm flipV="1">
            <a:off x="4880352" y="2924944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1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6053724" cy="161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6" y="2655470"/>
            <a:ext cx="6042126" cy="156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79" y="4636902"/>
            <a:ext cx="6042128" cy="160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3195464" y="6165304"/>
            <a:ext cx="5553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11.50 mm 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347864" y="4140369"/>
            <a:ext cx="5553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13x0.05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11.65 mm 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347864" y="2060848"/>
            <a:ext cx="5553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0x0.05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11.00 mm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C41F2A26-6F1D-403F-A6A7-F023CD0DD850}"/>
              </a:ext>
            </a:extLst>
          </p:cNvPr>
          <p:cNvCxnSpPr>
            <a:cxnSpLocks/>
          </p:cNvCxnSpPr>
          <p:nvPr/>
        </p:nvCxnSpPr>
        <p:spPr>
          <a:xfrm flipV="1">
            <a:off x="3522360" y="6011128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A7B652C5-9CC2-4546-A3F6-CC67F881DE51}"/>
              </a:ext>
            </a:extLst>
          </p:cNvPr>
          <p:cNvCxnSpPr>
            <a:cxnSpLocks/>
          </p:cNvCxnSpPr>
          <p:nvPr/>
        </p:nvCxnSpPr>
        <p:spPr>
          <a:xfrm flipV="1">
            <a:off x="3995936" y="3789040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CF659F95-2683-4595-BEBE-1DC436D57988}"/>
              </a:ext>
            </a:extLst>
          </p:cNvPr>
          <p:cNvCxnSpPr>
            <a:cxnSpLocks/>
          </p:cNvCxnSpPr>
          <p:nvPr/>
        </p:nvCxnSpPr>
        <p:spPr>
          <a:xfrm flipV="1">
            <a:off x="1701840" y="1752367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17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6100114" cy="158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64" y="2420888"/>
            <a:ext cx="6065319" cy="157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52" y="4581128"/>
            <a:ext cx="6030530" cy="161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3347864" y="6168206"/>
            <a:ext cx="5400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16.00+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16.05 mm 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500264" y="4007966"/>
            <a:ext cx="5400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17.00+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17.50 mm 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500264" y="1847726"/>
            <a:ext cx="5400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ANSWER: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12.00+ 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2x0.05</a:t>
            </a:r>
            <a:r>
              <a:rPr lang="th-TH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en-US" sz="3200" b="1" dirty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= 12.10 mm 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5BF3D660-6B8A-4962-A1A2-5F646A575726}"/>
              </a:ext>
            </a:extLst>
          </p:cNvPr>
          <p:cNvCxnSpPr>
            <a:cxnSpLocks/>
          </p:cNvCxnSpPr>
          <p:nvPr/>
        </p:nvCxnSpPr>
        <p:spPr>
          <a:xfrm flipV="1">
            <a:off x="1877224" y="5855191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BA94011E-19FA-4471-8CA5-884B49C9831F}"/>
              </a:ext>
            </a:extLst>
          </p:cNvPr>
          <p:cNvCxnSpPr>
            <a:cxnSpLocks/>
          </p:cNvCxnSpPr>
          <p:nvPr/>
        </p:nvCxnSpPr>
        <p:spPr>
          <a:xfrm flipV="1">
            <a:off x="3473232" y="3791942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23FD3D3C-FD85-42DC-A1B1-2076D7DD5858}"/>
              </a:ext>
            </a:extLst>
          </p:cNvPr>
          <p:cNvCxnSpPr>
            <a:cxnSpLocks/>
          </p:cNvCxnSpPr>
          <p:nvPr/>
        </p:nvCxnSpPr>
        <p:spPr>
          <a:xfrm flipV="1">
            <a:off x="2030512" y="1563102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83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143</Words>
  <Application>Microsoft Office PowerPoint</Application>
  <PresentationFormat>On-screen Show (4:3)</PresentationFormat>
  <Paragraphs>15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Office Theme</vt:lpstr>
      <vt:lpstr>การใช้เวอร์เนียร์คาลิปเปอร์</vt:lpstr>
      <vt:lpstr>ส่วนประกอบของเวอร์เนียร์แคลิปเปอร์</vt:lpstr>
      <vt:lpstr>การอ่านค่าจากเวอร์เนียร์คาลิปเปอร์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การอ่านค่าจากเวอร์เนียร์คาลิปเปอร์ แบบอนาล็อค  ( Vernier Caliper )</dc:title>
  <dc:creator>kIBKAy</dc:creator>
  <cp:lastModifiedBy>Microsoft account</cp:lastModifiedBy>
  <cp:revision>24</cp:revision>
  <cp:lastPrinted>2021-03-14T00:42:36Z</cp:lastPrinted>
  <dcterms:created xsi:type="dcterms:W3CDTF">2018-08-28T08:37:22Z</dcterms:created>
  <dcterms:modified xsi:type="dcterms:W3CDTF">2021-03-14T00:48:58Z</dcterms:modified>
</cp:coreProperties>
</file>