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6" r:id="rId1"/>
  </p:sldMasterIdLst>
  <p:notesMasterIdLst>
    <p:notesMasterId r:id="rId35"/>
  </p:notesMasterIdLst>
  <p:handoutMasterIdLst>
    <p:handoutMasterId r:id="rId36"/>
  </p:handoutMasterIdLst>
  <p:sldIdLst>
    <p:sldId id="378" r:id="rId2"/>
    <p:sldId id="379" r:id="rId3"/>
    <p:sldId id="398" r:id="rId4"/>
    <p:sldId id="401" r:id="rId5"/>
    <p:sldId id="382" r:id="rId6"/>
    <p:sldId id="384" r:id="rId7"/>
    <p:sldId id="385" r:id="rId8"/>
    <p:sldId id="389" r:id="rId9"/>
    <p:sldId id="388" r:id="rId10"/>
    <p:sldId id="387" r:id="rId11"/>
    <p:sldId id="403" r:id="rId12"/>
    <p:sldId id="393" r:id="rId13"/>
    <p:sldId id="404" r:id="rId14"/>
    <p:sldId id="405" r:id="rId15"/>
    <p:sldId id="406" r:id="rId16"/>
    <p:sldId id="409" r:id="rId17"/>
    <p:sldId id="424" r:id="rId18"/>
    <p:sldId id="408" r:id="rId19"/>
    <p:sldId id="410" r:id="rId20"/>
    <p:sldId id="411" r:id="rId21"/>
    <p:sldId id="412" r:id="rId22"/>
    <p:sldId id="414" r:id="rId23"/>
    <p:sldId id="415" r:id="rId24"/>
    <p:sldId id="425" r:id="rId25"/>
    <p:sldId id="426" r:id="rId26"/>
    <p:sldId id="417" r:id="rId27"/>
    <p:sldId id="418" r:id="rId28"/>
    <p:sldId id="431" r:id="rId29"/>
    <p:sldId id="432" r:id="rId30"/>
    <p:sldId id="433" r:id="rId31"/>
    <p:sldId id="434" r:id="rId32"/>
    <p:sldId id="419" r:id="rId33"/>
    <p:sldId id="435" r:id="rId3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7498"/>
    <a:srgbClr val="FFFFFF"/>
    <a:srgbClr val="FFFF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9283" autoAdjust="0"/>
  </p:normalViewPr>
  <p:slideViewPr>
    <p:cSldViewPr>
      <p:cViewPr varScale="1">
        <p:scale>
          <a:sx n="75" d="100"/>
          <a:sy n="75" d="100"/>
        </p:scale>
        <p:origin x="120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10" Type="http://schemas.openxmlformats.org/officeDocument/2006/relationships/image" Target="../media/image70.wmf"/><Relationship Id="rId4" Type="http://schemas.openxmlformats.org/officeDocument/2006/relationships/image" Target="../media/image64.wmf"/><Relationship Id="rId9" Type="http://schemas.openxmlformats.org/officeDocument/2006/relationships/image" Target="../media/image69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61.wmf"/><Relationship Id="rId7" Type="http://schemas.openxmlformats.org/officeDocument/2006/relationships/image" Target="../media/image75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67.wmf"/><Relationship Id="rId5" Type="http://schemas.openxmlformats.org/officeDocument/2006/relationships/image" Target="../media/image74.wmf"/><Relationship Id="rId10" Type="http://schemas.openxmlformats.org/officeDocument/2006/relationships/image" Target="../media/image77.wmf"/><Relationship Id="rId4" Type="http://schemas.openxmlformats.org/officeDocument/2006/relationships/image" Target="../media/image73.wmf"/><Relationship Id="rId9" Type="http://schemas.openxmlformats.org/officeDocument/2006/relationships/image" Target="../media/image7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7" Type="http://schemas.openxmlformats.org/officeDocument/2006/relationships/image" Target="../media/image82.wmf"/><Relationship Id="rId2" Type="http://schemas.openxmlformats.org/officeDocument/2006/relationships/image" Target="../media/image78.wmf"/><Relationship Id="rId1" Type="http://schemas.openxmlformats.org/officeDocument/2006/relationships/image" Target="../media/image10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4.wmf"/><Relationship Id="rId1" Type="http://schemas.openxmlformats.org/officeDocument/2006/relationships/image" Target="../media/image8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83.wmf"/><Relationship Id="rId1" Type="http://schemas.openxmlformats.org/officeDocument/2006/relationships/image" Target="../media/image8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82.wmf"/><Relationship Id="rId1" Type="http://schemas.openxmlformats.org/officeDocument/2006/relationships/image" Target="../media/image10.wmf"/><Relationship Id="rId6" Type="http://schemas.openxmlformats.org/officeDocument/2006/relationships/image" Target="../media/image92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93.wmf"/><Relationship Id="rId1" Type="http://schemas.openxmlformats.org/officeDocument/2006/relationships/image" Target="../media/image61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6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7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7" Type="http://schemas.openxmlformats.org/officeDocument/2006/relationships/image" Target="../media/image104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6" Type="http://schemas.openxmlformats.org/officeDocument/2006/relationships/image" Target="../media/image103.wmf"/><Relationship Id="rId5" Type="http://schemas.openxmlformats.org/officeDocument/2006/relationships/image" Target="../media/image102.wmf"/><Relationship Id="rId4" Type="http://schemas.openxmlformats.org/officeDocument/2006/relationships/image" Target="../media/image101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7" Type="http://schemas.openxmlformats.org/officeDocument/2006/relationships/image" Target="../media/image109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6" Type="http://schemas.openxmlformats.org/officeDocument/2006/relationships/image" Target="../media/image104.wmf"/><Relationship Id="rId5" Type="http://schemas.openxmlformats.org/officeDocument/2006/relationships/image" Target="../media/image100.wmf"/><Relationship Id="rId4" Type="http://schemas.openxmlformats.org/officeDocument/2006/relationships/image" Target="../media/image108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Relationship Id="rId6" Type="http://schemas.openxmlformats.org/officeDocument/2006/relationships/image" Target="../media/image115.wmf"/><Relationship Id="rId5" Type="http://schemas.openxmlformats.org/officeDocument/2006/relationships/image" Target="../media/image114.wmf"/><Relationship Id="rId4" Type="http://schemas.openxmlformats.org/officeDocument/2006/relationships/image" Target="../media/image113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6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7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5" Type="http://schemas.openxmlformats.org/officeDocument/2006/relationships/image" Target="../media/image122.wmf"/><Relationship Id="rId4" Type="http://schemas.openxmlformats.org/officeDocument/2006/relationships/image" Target="../media/image12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4.wmf"/><Relationship Id="rId1" Type="http://schemas.openxmlformats.org/officeDocument/2006/relationships/image" Target="../media/image123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17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954" cy="495676"/>
          </a:xfrm>
          <a:prstGeom prst="rect">
            <a:avLst/>
          </a:prstGeom>
        </p:spPr>
        <p:txBody>
          <a:bodyPr vert="horz" lIns="90993" tIns="45497" rIns="90993" bIns="45497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47" y="2"/>
            <a:ext cx="2945954" cy="495676"/>
          </a:xfrm>
          <a:prstGeom prst="rect">
            <a:avLst/>
          </a:prstGeom>
        </p:spPr>
        <p:txBody>
          <a:bodyPr vert="horz" lIns="90993" tIns="45497" rIns="90993" bIns="45497" rtlCol="0"/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29323"/>
            <a:ext cx="2945954" cy="495676"/>
          </a:xfrm>
          <a:prstGeom prst="rect">
            <a:avLst/>
          </a:prstGeom>
        </p:spPr>
        <p:txBody>
          <a:bodyPr vert="horz" lIns="90993" tIns="45497" rIns="90993" bIns="45497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47" y="9429323"/>
            <a:ext cx="2945954" cy="495676"/>
          </a:xfrm>
          <a:prstGeom prst="rect">
            <a:avLst/>
          </a:prstGeom>
        </p:spPr>
        <p:txBody>
          <a:bodyPr vert="horz" lIns="90993" tIns="45497" rIns="90993" bIns="45497" rtlCol="0" anchor="b"/>
          <a:lstStyle>
            <a:lvl1pPr algn="r">
              <a:defRPr sz="1200"/>
            </a:lvl1pPr>
          </a:lstStyle>
          <a:p>
            <a:fld id="{0DC8EBFE-0796-49AA-936F-F49A254565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844167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45954" cy="495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188" tIns="48095" rIns="96188" bIns="48095" numCol="1" anchor="t" anchorCtr="0" compatLnSpc="1">
            <a:prstTxWarp prst="textNoShape">
              <a:avLst/>
            </a:prstTxWarp>
          </a:bodyPr>
          <a:lstStyle>
            <a:lvl1pPr defTabSz="962062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47" y="2"/>
            <a:ext cx="2945954" cy="495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188" tIns="48095" rIns="96188" bIns="48095" numCol="1" anchor="t" anchorCtr="0" compatLnSpc="1">
            <a:prstTxWarp prst="textNoShape">
              <a:avLst/>
            </a:prstTxWarp>
          </a:bodyPr>
          <a:lstStyle>
            <a:lvl1pPr algn="r" defTabSz="962062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63" y="4715486"/>
            <a:ext cx="5437550" cy="446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188" tIns="48095" rIns="96188" bIns="48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29323"/>
            <a:ext cx="2945954" cy="495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188" tIns="48095" rIns="96188" bIns="48095" numCol="1" anchor="b" anchorCtr="0" compatLnSpc="1">
            <a:prstTxWarp prst="textNoShape">
              <a:avLst/>
            </a:prstTxWarp>
          </a:bodyPr>
          <a:lstStyle>
            <a:lvl1pPr defTabSz="962062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47" y="9429323"/>
            <a:ext cx="2945954" cy="495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188" tIns="48095" rIns="96188" bIns="48095" numCol="1" anchor="b" anchorCtr="0" compatLnSpc="1">
            <a:prstTxWarp prst="textNoShape">
              <a:avLst/>
            </a:prstTxWarp>
          </a:bodyPr>
          <a:lstStyle>
            <a:lvl1pPr algn="r" defTabSz="962062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932D01-E601-4500-A7D4-7D95A4001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5020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932D01-E601-4500-A7D4-7D95A4001C2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14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h-TH" noProof="0" smtClean="0"/>
              <a:t>คลิกเพื่อแก้ไขลักษณะต้นแบบชื่อเรื่อง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h-TH" noProof="0" smtClean="0"/>
              <a:t>คลิกเพื่อแก้ไขลักษณะต้นแบบหัวข้อย่อย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3B8E33E-563C-4351-A6A0-462D766A857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273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33D60B6-4BBB-4CB6-94DD-19B37BDC86E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624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FEF28C1-282E-4631-91AA-FD861016D7C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9421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th-TH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4036F5E-46D9-4597-BCDA-99505480240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681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9AA9CCA-9A0B-41A6-81CF-D946B60A555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898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86D73C1-D4FD-4865-9BF0-CDEF3A4BFA5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702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3C712C1-B2BD-48F6-9428-BBA095A053F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289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22EFA2F-3B32-492C-8235-D7AA7B7FDCD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519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A94E283-5EB7-476E-8149-38B96E45895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484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C6CFB05-BC5D-4E67-ABDF-3A5CA61D3F8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5336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33EC2B5-A39F-44B4-9E4A-3D3639D0ABE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953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00CA203-AA93-494C-A1E9-B8603A79726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725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Comic Sans M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Comic Sans M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Comic Sans MS"/>
              </a:defRPr>
            </a:lvl1pPr>
          </a:lstStyle>
          <a:p>
            <a:pPr>
              <a:defRPr/>
            </a:pPr>
            <a:fld id="{8E05DC1B-4239-47DE-9306-D20CEAFFE9E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07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07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07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07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07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08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08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08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08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grpSp>
          <p:nvGrpSpPr>
            <p:cNvPr id="2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09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9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10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</p:grpSp>
          <p:sp>
            <p:nvSpPr>
              <p:cNvPr id="2086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087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088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grpSp>
            <p:nvGrpSpPr>
              <p:cNvPr id="208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090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91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92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93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94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95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96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97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</p:grpSp>
        </p:grpSp>
      </p:grpSp>
      <p:grpSp>
        <p:nvGrpSpPr>
          <p:cNvPr id="205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073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074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grpSp>
        <p:nvGrpSpPr>
          <p:cNvPr id="20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063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grpSp>
            <p:nvGrpSpPr>
              <p:cNvPr id="206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065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66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67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68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69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70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71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72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</p:grpSp>
        </p:grpSp>
        <p:sp>
          <p:nvSpPr>
            <p:cNvPr id="206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9" r:id="rId1"/>
    <p:sldLayoutId id="2147484280" r:id="rId2"/>
    <p:sldLayoutId id="2147484281" r:id="rId3"/>
    <p:sldLayoutId id="2147484282" r:id="rId4"/>
    <p:sldLayoutId id="2147484283" r:id="rId5"/>
    <p:sldLayoutId id="2147484284" r:id="rId6"/>
    <p:sldLayoutId id="2147484285" r:id="rId7"/>
    <p:sldLayoutId id="2147484286" r:id="rId8"/>
    <p:sldLayoutId id="2147484287" r:id="rId9"/>
    <p:sldLayoutId id="2147484288" r:id="rId10"/>
    <p:sldLayoutId id="2147484289" r:id="rId11"/>
    <p:sldLayoutId id="2147484290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oleObject" Target="../embeddings/oleObject53.bin"/><Relationship Id="rId3" Type="http://schemas.openxmlformats.org/officeDocument/2006/relationships/image" Target="../media/image2.png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47.wmf"/><Relationship Id="rId14" Type="http://schemas.openxmlformats.org/officeDocument/2006/relationships/image" Target="../media/image4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image" Target="../media/image2.png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53.wmf"/><Relationship Id="rId5" Type="http://schemas.openxmlformats.org/officeDocument/2006/relationships/image" Target="../media/image50.wmf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4.bin"/><Relationship Id="rId9" Type="http://schemas.openxmlformats.org/officeDocument/2006/relationships/image" Target="../media/image5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image" Target="../media/image2.png"/><Relationship Id="rId7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54.wmf"/><Relationship Id="rId4" Type="http://schemas.openxmlformats.org/officeDocument/2006/relationships/oleObject" Target="../embeddings/oleObject58.bin"/><Relationship Id="rId9" Type="http://schemas.openxmlformats.org/officeDocument/2006/relationships/image" Target="../media/image5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2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6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59.wmf"/><Relationship Id="rId4" Type="http://schemas.openxmlformats.org/officeDocument/2006/relationships/oleObject" Target="../embeddings/oleObject6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60.wmf"/><Relationship Id="rId4" Type="http://schemas.openxmlformats.org/officeDocument/2006/relationships/oleObject" Target="../embeddings/oleObject6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oleObject" Target="../embeddings/oleObject70.bin"/><Relationship Id="rId18" Type="http://schemas.openxmlformats.org/officeDocument/2006/relationships/image" Target="../media/image67.wmf"/><Relationship Id="rId3" Type="http://schemas.openxmlformats.org/officeDocument/2006/relationships/image" Target="../media/image2.png"/><Relationship Id="rId21" Type="http://schemas.openxmlformats.org/officeDocument/2006/relationships/oleObject" Target="../embeddings/oleObject74.bin"/><Relationship Id="rId7" Type="http://schemas.openxmlformats.org/officeDocument/2006/relationships/image" Target="../media/image62.wmf"/><Relationship Id="rId12" Type="http://schemas.openxmlformats.org/officeDocument/2006/relationships/oleObject" Target="../embeddings/oleObject69.bin"/><Relationship Id="rId17" Type="http://schemas.openxmlformats.org/officeDocument/2006/relationships/oleObject" Target="../embeddings/oleObject72.bin"/><Relationship Id="rId25" Type="http://schemas.openxmlformats.org/officeDocument/2006/relationships/image" Target="../media/image7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6.wmf"/><Relationship Id="rId20" Type="http://schemas.openxmlformats.org/officeDocument/2006/relationships/image" Target="../media/image68.wmf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64.wmf"/><Relationship Id="rId24" Type="http://schemas.openxmlformats.org/officeDocument/2006/relationships/oleObject" Target="../embeddings/oleObject76.bin"/><Relationship Id="rId5" Type="http://schemas.openxmlformats.org/officeDocument/2006/relationships/image" Target="../media/image61.wmf"/><Relationship Id="rId15" Type="http://schemas.openxmlformats.org/officeDocument/2006/relationships/oleObject" Target="../embeddings/oleObject71.bin"/><Relationship Id="rId23" Type="http://schemas.openxmlformats.org/officeDocument/2006/relationships/image" Target="../media/image69.wmf"/><Relationship Id="rId10" Type="http://schemas.openxmlformats.org/officeDocument/2006/relationships/oleObject" Target="../embeddings/oleObject68.bin"/><Relationship Id="rId19" Type="http://schemas.openxmlformats.org/officeDocument/2006/relationships/oleObject" Target="../embeddings/oleObject73.bin"/><Relationship Id="rId4" Type="http://schemas.openxmlformats.org/officeDocument/2006/relationships/oleObject" Target="../embeddings/oleObject65.bin"/><Relationship Id="rId9" Type="http://schemas.openxmlformats.org/officeDocument/2006/relationships/image" Target="../media/image63.wmf"/><Relationship Id="rId14" Type="http://schemas.openxmlformats.org/officeDocument/2006/relationships/image" Target="../media/image65.wmf"/><Relationship Id="rId22" Type="http://schemas.openxmlformats.org/officeDocument/2006/relationships/oleObject" Target="../embeddings/oleObject7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13" Type="http://schemas.openxmlformats.org/officeDocument/2006/relationships/image" Target="../media/image74.wmf"/><Relationship Id="rId18" Type="http://schemas.openxmlformats.org/officeDocument/2006/relationships/oleObject" Target="../embeddings/oleObject84.bin"/><Relationship Id="rId3" Type="http://schemas.openxmlformats.org/officeDocument/2006/relationships/image" Target="../media/image2.png"/><Relationship Id="rId21" Type="http://schemas.openxmlformats.org/officeDocument/2006/relationships/image" Target="../media/image76.wmf"/><Relationship Id="rId7" Type="http://schemas.openxmlformats.org/officeDocument/2006/relationships/image" Target="../media/image72.wmf"/><Relationship Id="rId12" Type="http://schemas.openxmlformats.org/officeDocument/2006/relationships/oleObject" Target="../embeddings/oleObject81.bin"/><Relationship Id="rId17" Type="http://schemas.openxmlformats.org/officeDocument/2006/relationships/image" Target="../media/image7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3.bin"/><Relationship Id="rId20" Type="http://schemas.openxmlformats.org/officeDocument/2006/relationships/oleObject" Target="../embeddings/oleObject85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8.bin"/><Relationship Id="rId11" Type="http://schemas.openxmlformats.org/officeDocument/2006/relationships/image" Target="../media/image73.wmf"/><Relationship Id="rId5" Type="http://schemas.openxmlformats.org/officeDocument/2006/relationships/image" Target="../media/image71.wmf"/><Relationship Id="rId15" Type="http://schemas.openxmlformats.org/officeDocument/2006/relationships/image" Target="../media/image67.wmf"/><Relationship Id="rId23" Type="http://schemas.openxmlformats.org/officeDocument/2006/relationships/image" Target="../media/image77.wmf"/><Relationship Id="rId10" Type="http://schemas.openxmlformats.org/officeDocument/2006/relationships/oleObject" Target="../embeddings/oleObject80.bin"/><Relationship Id="rId19" Type="http://schemas.openxmlformats.org/officeDocument/2006/relationships/image" Target="../media/image62.wmf"/><Relationship Id="rId4" Type="http://schemas.openxmlformats.org/officeDocument/2006/relationships/oleObject" Target="../embeddings/oleObject77.bin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82.bin"/><Relationship Id="rId22" Type="http://schemas.openxmlformats.org/officeDocument/2006/relationships/oleObject" Target="../embeddings/oleObject8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13" Type="http://schemas.openxmlformats.org/officeDocument/2006/relationships/image" Target="../media/image80.wmf"/><Relationship Id="rId18" Type="http://schemas.openxmlformats.org/officeDocument/2006/relationships/image" Target="../media/image82.wmf"/><Relationship Id="rId3" Type="http://schemas.openxmlformats.org/officeDocument/2006/relationships/image" Target="../media/image2.png"/><Relationship Id="rId7" Type="http://schemas.openxmlformats.org/officeDocument/2006/relationships/image" Target="../media/image78.wmf"/><Relationship Id="rId12" Type="http://schemas.openxmlformats.org/officeDocument/2006/relationships/oleObject" Target="../embeddings/oleObject91.bin"/><Relationship Id="rId17" Type="http://schemas.openxmlformats.org/officeDocument/2006/relationships/oleObject" Target="../embeddings/oleObject9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3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88.bin"/><Relationship Id="rId11" Type="http://schemas.openxmlformats.org/officeDocument/2006/relationships/image" Target="../media/image79.wmf"/><Relationship Id="rId5" Type="http://schemas.openxmlformats.org/officeDocument/2006/relationships/image" Target="../media/image10.wmf"/><Relationship Id="rId15" Type="http://schemas.openxmlformats.org/officeDocument/2006/relationships/image" Target="../media/image81.wmf"/><Relationship Id="rId10" Type="http://schemas.openxmlformats.org/officeDocument/2006/relationships/oleObject" Target="../embeddings/oleObject90.bin"/><Relationship Id="rId4" Type="http://schemas.openxmlformats.org/officeDocument/2006/relationships/oleObject" Target="../embeddings/oleObject87.bin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9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96.bin"/><Relationship Id="rId5" Type="http://schemas.openxmlformats.org/officeDocument/2006/relationships/image" Target="../media/image83.wmf"/><Relationship Id="rId4" Type="http://schemas.openxmlformats.org/officeDocument/2006/relationships/oleObject" Target="../embeddings/oleObject9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oleObject" Target="../embeddings/oleObject102.bin"/><Relationship Id="rId3" Type="http://schemas.openxmlformats.org/officeDocument/2006/relationships/image" Target="../media/image2.png"/><Relationship Id="rId7" Type="http://schemas.openxmlformats.org/officeDocument/2006/relationships/oleObject" Target="../embeddings/oleObject99.bin"/><Relationship Id="rId12" Type="http://schemas.openxmlformats.org/officeDocument/2006/relationships/image" Target="../media/image8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98.bin"/><Relationship Id="rId11" Type="http://schemas.openxmlformats.org/officeDocument/2006/relationships/oleObject" Target="../embeddings/oleObject101.bin"/><Relationship Id="rId5" Type="http://schemas.openxmlformats.org/officeDocument/2006/relationships/image" Target="../media/image85.wmf"/><Relationship Id="rId10" Type="http://schemas.openxmlformats.org/officeDocument/2006/relationships/image" Target="../media/image71.wmf"/><Relationship Id="rId4" Type="http://schemas.openxmlformats.org/officeDocument/2006/relationships/oleObject" Target="../embeddings/oleObject97.bin"/><Relationship Id="rId9" Type="http://schemas.openxmlformats.org/officeDocument/2006/relationships/oleObject" Target="../embeddings/oleObject100.bin"/><Relationship Id="rId14" Type="http://schemas.openxmlformats.org/officeDocument/2006/relationships/image" Target="../media/image88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5.bin"/><Relationship Id="rId3" Type="http://schemas.openxmlformats.org/officeDocument/2006/relationships/image" Target="../media/image2.png"/><Relationship Id="rId7" Type="http://schemas.openxmlformats.org/officeDocument/2006/relationships/image" Target="../media/image8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04.bin"/><Relationship Id="rId5" Type="http://schemas.openxmlformats.org/officeDocument/2006/relationships/image" Target="../media/image89.wmf"/><Relationship Id="rId4" Type="http://schemas.openxmlformats.org/officeDocument/2006/relationships/oleObject" Target="../embeddings/oleObject10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8.bin"/><Relationship Id="rId13" Type="http://schemas.openxmlformats.org/officeDocument/2006/relationships/image" Target="../media/image91.wmf"/><Relationship Id="rId18" Type="http://schemas.openxmlformats.org/officeDocument/2006/relationships/oleObject" Target="../embeddings/oleObject114.bin"/><Relationship Id="rId3" Type="http://schemas.openxmlformats.org/officeDocument/2006/relationships/image" Target="../media/image2.png"/><Relationship Id="rId7" Type="http://schemas.openxmlformats.org/officeDocument/2006/relationships/image" Target="../media/image82.wmf"/><Relationship Id="rId12" Type="http://schemas.openxmlformats.org/officeDocument/2006/relationships/oleObject" Target="../embeddings/oleObject110.bin"/><Relationship Id="rId17" Type="http://schemas.openxmlformats.org/officeDocument/2006/relationships/oleObject" Target="../embeddings/oleObject11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2.wmf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07.bin"/><Relationship Id="rId11" Type="http://schemas.openxmlformats.org/officeDocument/2006/relationships/image" Target="../media/image90.wmf"/><Relationship Id="rId5" Type="http://schemas.openxmlformats.org/officeDocument/2006/relationships/image" Target="../media/image10.wmf"/><Relationship Id="rId15" Type="http://schemas.openxmlformats.org/officeDocument/2006/relationships/oleObject" Target="../embeddings/oleObject112.bin"/><Relationship Id="rId10" Type="http://schemas.openxmlformats.org/officeDocument/2006/relationships/oleObject" Target="../embeddings/oleObject109.bin"/><Relationship Id="rId4" Type="http://schemas.openxmlformats.org/officeDocument/2006/relationships/oleObject" Target="../embeddings/oleObject106.bin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111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7.bin"/><Relationship Id="rId13" Type="http://schemas.openxmlformats.org/officeDocument/2006/relationships/oleObject" Target="../embeddings/oleObject120.bin"/><Relationship Id="rId3" Type="http://schemas.openxmlformats.org/officeDocument/2006/relationships/image" Target="../media/image2.png"/><Relationship Id="rId7" Type="http://schemas.openxmlformats.org/officeDocument/2006/relationships/image" Target="../media/image93.wmf"/><Relationship Id="rId12" Type="http://schemas.openxmlformats.org/officeDocument/2006/relationships/image" Target="../media/image9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16.bin"/><Relationship Id="rId11" Type="http://schemas.openxmlformats.org/officeDocument/2006/relationships/oleObject" Target="../embeddings/oleObject119.bin"/><Relationship Id="rId5" Type="http://schemas.openxmlformats.org/officeDocument/2006/relationships/image" Target="../media/image61.wmf"/><Relationship Id="rId15" Type="http://schemas.openxmlformats.org/officeDocument/2006/relationships/oleObject" Target="../embeddings/oleObject121.bin"/><Relationship Id="rId10" Type="http://schemas.openxmlformats.org/officeDocument/2006/relationships/image" Target="../media/image90.wmf"/><Relationship Id="rId4" Type="http://schemas.openxmlformats.org/officeDocument/2006/relationships/oleObject" Target="../embeddings/oleObject115.bin"/><Relationship Id="rId9" Type="http://schemas.openxmlformats.org/officeDocument/2006/relationships/oleObject" Target="../embeddings/oleObject118.bin"/><Relationship Id="rId14" Type="http://schemas.openxmlformats.org/officeDocument/2006/relationships/image" Target="../media/image9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96.wmf"/><Relationship Id="rId4" Type="http://schemas.openxmlformats.org/officeDocument/2006/relationships/oleObject" Target="../embeddings/oleObject12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97.wmf"/><Relationship Id="rId4" Type="http://schemas.openxmlformats.org/officeDocument/2006/relationships/oleObject" Target="../embeddings/oleObject123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6.bin"/><Relationship Id="rId13" Type="http://schemas.openxmlformats.org/officeDocument/2006/relationships/image" Target="../media/image102.wmf"/><Relationship Id="rId18" Type="http://schemas.openxmlformats.org/officeDocument/2006/relationships/image" Target="../media/image104.wmf"/><Relationship Id="rId3" Type="http://schemas.openxmlformats.org/officeDocument/2006/relationships/image" Target="../media/image2.png"/><Relationship Id="rId7" Type="http://schemas.openxmlformats.org/officeDocument/2006/relationships/image" Target="../media/image99.wmf"/><Relationship Id="rId12" Type="http://schemas.openxmlformats.org/officeDocument/2006/relationships/oleObject" Target="../embeddings/oleObject128.bin"/><Relationship Id="rId17" Type="http://schemas.openxmlformats.org/officeDocument/2006/relationships/oleObject" Target="../embeddings/oleObject13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0.bin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25.bin"/><Relationship Id="rId11" Type="http://schemas.openxmlformats.org/officeDocument/2006/relationships/image" Target="../media/image101.wmf"/><Relationship Id="rId5" Type="http://schemas.openxmlformats.org/officeDocument/2006/relationships/image" Target="../media/image98.wmf"/><Relationship Id="rId15" Type="http://schemas.openxmlformats.org/officeDocument/2006/relationships/image" Target="../media/image103.wmf"/><Relationship Id="rId10" Type="http://schemas.openxmlformats.org/officeDocument/2006/relationships/oleObject" Target="../embeddings/oleObject127.bin"/><Relationship Id="rId4" Type="http://schemas.openxmlformats.org/officeDocument/2006/relationships/oleObject" Target="../embeddings/oleObject124.bin"/><Relationship Id="rId9" Type="http://schemas.openxmlformats.org/officeDocument/2006/relationships/image" Target="../media/image100.wmf"/><Relationship Id="rId14" Type="http://schemas.openxmlformats.org/officeDocument/2006/relationships/oleObject" Target="../embeddings/oleObject129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4.bin"/><Relationship Id="rId13" Type="http://schemas.openxmlformats.org/officeDocument/2006/relationships/oleObject" Target="../embeddings/oleObject137.bin"/><Relationship Id="rId18" Type="http://schemas.openxmlformats.org/officeDocument/2006/relationships/image" Target="../media/image109.wmf"/><Relationship Id="rId3" Type="http://schemas.openxmlformats.org/officeDocument/2006/relationships/image" Target="../media/image2.png"/><Relationship Id="rId7" Type="http://schemas.openxmlformats.org/officeDocument/2006/relationships/image" Target="../media/image106.wmf"/><Relationship Id="rId12" Type="http://schemas.openxmlformats.org/officeDocument/2006/relationships/image" Target="../media/image108.wmf"/><Relationship Id="rId17" Type="http://schemas.openxmlformats.org/officeDocument/2006/relationships/oleObject" Target="../embeddings/oleObject13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4.wmf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33.bin"/><Relationship Id="rId11" Type="http://schemas.openxmlformats.org/officeDocument/2006/relationships/oleObject" Target="../embeddings/oleObject136.bin"/><Relationship Id="rId5" Type="http://schemas.openxmlformats.org/officeDocument/2006/relationships/image" Target="../media/image105.wmf"/><Relationship Id="rId15" Type="http://schemas.openxmlformats.org/officeDocument/2006/relationships/oleObject" Target="../embeddings/oleObject138.bin"/><Relationship Id="rId10" Type="http://schemas.openxmlformats.org/officeDocument/2006/relationships/image" Target="../media/image107.wmf"/><Relationship Id="rId4" Type="http://schemas.openxmlformats.org/officeDocument/2006/relationships/oleObject" Target="../embeddings/oleObject132.bin"/><Relationship Id="rId9" Type="http://schemas.openxmlformats.org/officeDocument/2006/relationships/oleObject" Target="../embeddings/oleObject135.bin"/><Relationship Id="rId14" Type="http://schemas.openxmlformats.org/officeDocument/2006/relationships/image" Target="../media/image100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2.bin"/><Relationship Id="rId13" Type="http://schemas.openxmlformats.org/officeDocument/2006/relationships/image" Target="../media/image114.wmf"/><Relationship Id="rId3" Type="http://schemas.openxmlformats.org/officeDocument/2006/relationships/image" Target="../media/image2.png"/><Relationship Id="rId7" Type="http://schemas.openxmlformats.org/officeDocument/2006/relationships/image" Target="../media/image111.wmf"/><Relationship Id="rId12" Type="http://schemas.openxmlformats.org/officeDocument/2006/relationships/oleObject" Target="../embeddings/oleObject1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41.bin"/><Relationship Id="rId11" Type="http://schemas.openxmlformats.org/officeDocument/2006/relationships/image" Target="../media/image113.wmf"/><Relationship Id="rId5" Type="http://schemas.openxmlformats.org/officeDocument/2006/relationships/image" Target="../media/image110.wmf"/><Relationship Id="rId15" Type="http://schemas.openxmlformats.org/officeDocument/2006/relationships/image" Target="../media/image115.wmf"/><Relationship Id="rId10" Type="http://schemas.openxmlformats.org/officeDocument/2006/relationships/oleObject" Target="../embeddings/oleObject143.bin"/><Relationship Id="rId4" Type="http://schemas.openxmlformats.org/officeDocument/2006/relationships/oleObject" Target="../embeddings/oleObject140.bin"/><Relationship Id="rId9" Type="http://schemas.openxmlformats.org/officeDocument/2006/relationships/image" Target="../media/image112.wmf"/><Relationship Id="rId14" Type="http://schemas.openxmlformats.org/officeDocument/2006/relationships/oleObject" Target="../embeddings/oleObject14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116.wmf"/><Relationship Id="rId4" Type="http://schemas.openxmlformats.org/officeDocument/2006/relationships/oleObject" Target="../embeddings/oleObject14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8.bin"/><Relationship Id="rId3" Type="http://schemas.openxmlformats.org/officeDocument/2006/relationships/image" Target="../media/image2.pn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117.wmf"/><Relationship Id="rId4" Type="http://schemas.openxmlformats.org/officeDocument/2006/relationships/oleObject" Target="../embeddings/oleObject147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0.bin"/><Relationship Id="rId13" Type="http://schemas.openxmlformats.org/officeDocument/2006/relationships/image" Target="../media/image122.wmf"/><Relationship Id="rId3" Type="http://schemas.openxmlformats.org/officeDocument/2006/relationships/image" Target="../media/image2.png"/><Relationship Id="rId7" Type="http://schemas.openxmlformats.org/officeDocument/2006/relationships/image" Target="../media/image119.wmf"/><Relationship Id="rId12" Type="http://schemas.openxmlformats.org/officeDocument/2006/relationships/oleObject" Target="../embeddings/oleObject1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49.bin"/><Relationship Id="rId11" Type="http://schemas.openxmlformats.org/officeDocument/2006/relationships/image" Target="../media/image121.wmf"/><Relationship Id="rId5" Type="http://schemas.openxmlformats.org/officeDocument/2006/relationships/image" Target="../media/image118.wmf"/><Relationship Id="rId10" Type="http://schemas.openxmlformats.org/officeDocument/2006/relationships/oleObject" Target="../embeddings/oleObject151.bin"/><Relationship Id="rId4" Type="http://schemas.openxmlformats.org/officeDocument/2006/relationships/oleObject" Target="../embeddings/oleObject148.bin"/><Relationship Id="rId9" Type="http://schemas.openxmlformats.org/officeDocument/2006/relationships/image" Target="../media/image120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54.bin"/><Relationship Id="rId5" Type="http://schemas.openxmlformats.org/officeDocument/2006/relationships/image" Target="../media/image123.wmf"/><Relationship Id="rId4" Type="http://schemas.openxmlformats.org/officeDocument/2006/relationships/oleObject" Target="../embeddings/oleObject15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5" Type="http://schemas.openxmlformats.org/officeDocument/2006/relationships/image" Target="../media/image125.wmf"/><Relationship Id="rId4" Type="http://schemas.openxmlformats.org/officeDocument/2006/relationships/oleObject" Target="../embeddings/oleObject15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5.wmf"/><Relationship Id="rId3" Type="http://schemas.openxmlformats.org/officeDocument/2006/relationships/image" Target="../media/image2.png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22.bin"/><Relationship Id="rId26" Type="http://schemas.openxmlformats.org/officeDocument/2006/relationships/oleObject" Target="../embeddings/oleObject27.bin"/><Relationship Id="rId3" Type="http://schemas.openxmlformats.org/officeDocument/2006/relationships/image" Target="../media/image2.png"/><Relationship Id="rId21" Type="http://schemas.openxmlformats.org/officeDocument/2006/relationships/oleObject" Target="../embeddings/oleObject24.bin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3.wmf"/><Relationship Id="rId25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.bin"/><Relationship Id="rId20" Type="http://schemas.openxmlformats.org/officeDocument/2006/relationships/oleObject" Target="../embeddings/oleObject2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0.wmf"/><Relationship Id="rId24" Type="http://schemas.openxmlformats.org/officeDocument/2006/relationships/image" Target="../media/image26.wmf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23" Type="http://schemas.openxmlformats.org/officeDocument/2006/relationships/oleObject" Target="../embeddings/oleObject25.bin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24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20.bin"/><Relationship Id="rId22" Type="http://schemas.openxmlformats.org/officeDocument/2006/relationships/image" Target="../media/image2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35.bin"/><Relationship Id="rId3" Type="http://schemas.openxmlformats.org/officeDocument/2006/relationships/image" Target="../media/image2.png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31.bin"/><Relationship Id="rId19" Type="http://schemas.openxmlformats.org/officeDocument/2006/relationships/image" Target="../media/image34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3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oleObject" Target="../embeddings/oleObject41.bin"/><Relationship Id="rId3" Type="http://schemas.openxmlformats.org/officeDocument/2006/relationships/image" Target="../media/image2.png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9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37.wmf"/><Relationship Id="rId5" Type="http://schemas.openxmlformats.org/officeDocument/2006/relationships/image" Target="../media/image17.wmf"/><Relationship Id="rId15" Type="http://schemas.openxmlformats.org/officeDocument/2006/relationships/oleObject" Target="../embeddings/oleObject42.bin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36.wmf"/><Relationship Id="rId14" Type="http://schemas.openxmlformats.org/officeDocument/2006/relationships/image" Target="../media/image3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image" Target="../media/image2.png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36700" y="2243138"/>
            <a:ext cx="6400800" cy="2062162"/>
          </a:xfrm>
        </p:spPr>
        <p:txBody>
          <a:bodyPr/>
          <a:lstStyle/>
          <a:p>
            <a:pPr eaLnBrk="1" hangingPunct="1">
              <a:defRPr/>
            </a:pPr>
            <a:r>
              <a:rPr lang="th-TH" sz="6000" b="1" dirty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6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6000" b="1" dirty="0" smtClean="0"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rPr>
              <a:t>บทที่</a:t>
            </a:r>
            <a:r>
              <a:rPr lang="en-US" sz="6000" b="1" smtClean="0"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6000" b="1" smtClean="0"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rPr>
              <a:t>7</a:t>
            </a:r>
            <a:r>
              <a:rPr lang="en-US" sz="6000" b="1" dirty="0" smtClean="0"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6000" b="1" dirty="0" smtClean="0"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rPr>
            </a:br>
            <a:r>
              <a:rPr lang="th-TH" sz="6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อนุกรมอนันต์</a:t>
            </a:r>
            <a:endParaRPr lang="th-TH" sz="6000" b="1" dirty="0"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1507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130175"/>
            <a:ext cx="18002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สี่เหลี่ยมผืนผ้า 5"/>
          <p:cNvSpPr/>
          <p:nvPr/>
        </p:nvSpPr>
        <p:spPr>
          <a:xfrm>
            <a:off x="6108700" y="5804237"/>
            <a:ext cx="299473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000B1A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411</a:t>
            </a:r>
            <a:r>
              <a:rPr lang="en-US" sz="2000" b="1" dirty="0" smtClean="0">
                <a:solidFill>
                  <a:srgbClr val="000B1A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2000" b="1" dirty="0" smtClean="0">
                <a:solidFill>
                  <a:srgbClr val="000B1A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70</a:t>
            </a:r>
            <a:r>
              <a:rPr lang="en-US" sz="2000" b="1" dirty="0" smtClean="0">
                <a:solidFill>
                  <a:srgbClr val="000B1A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2000" b="1" dirty="0" smtClean="0">
                <a:solidFill>
                  <a:srgbClr val="000B1A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</a:p>
          <a:p>
            <a:pPr algn="ctr"/>
            <a:r>
              <a:rPr lang="th-TH" sz="2000" b="1" dirty="0" smtClean="0">
                <a:solidFill>
                  <a:srgbClr val="000B1A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คณิตศาสตร์และสถิติสำหรับวิทยาศาสตร์</a:t>
            </a:r>
          </a:p>
          <a:p>
            <a:pPr algn="ctr"/>
            <a:r>
              <a:rPr lang="th-TH" sz="2000" b="1" dirty="0" smtClean="0">
                <a:solidFill>
                  <a:srgbClr val="000B1A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อ.รัชนีกร  ทบประดิษฐ์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สมบัติของสัญลักษณ์แทนการ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บวก         มีดังนี้</a:t>
            </a:r>
          </a:p>
          <a:p>
            <a:pPr marL="0" indent="0">
              <a:buNone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                  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     ค่าคงตัว</a:t>
            </a:r>
          </a:p>
          <a:p>
            <a:pPr marL="0" indent="0">
              <a:buNone/>
            </a:pPr>
            <a:endParaRPr lang="th-TH" sz="26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เมื่อ    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ค่าคง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</a:t>
            </a: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6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  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1360488" y="6184325"/>
            <a:ext cx="1905000" cy="457200"/>
          </a:xfrm>
        </p:spPr>
        <p:txBody>
          <a:bodyPr/>
          <a:lstStyle/>
          <a:p>
            <a:pPr>
              <a:defRPr/>
            </a:pPr>
            <a:endParaRPr lang="th-TH" dirty="0"/>
          </a:p>
        </p:txBody>
      </p:sp>
      <p:sp>
        <p:nvSpPr>
          <p:cNvPr id="5" name="Rectangle 7"/>
          <p:cNvSpPr/>
          <p:nvPr/>
        </p:nvSpPr>
        <p:spPr>
          <a:xfrm>
            <a:off x="2895600" y="609600"/>
            <a:ext cx="35052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สัญลักษณ์แทนการบวก</a:t>
            </a:r>
          </a:p>
        </p:txBody>
      </p:sp>
      <p:pic>
        <p:nvPicPr>
          <p:cNvPr id="6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วัตถุ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121936"/>
              </p:ext>
            </p:extLst>
          </p:nvPr>
        </p:nvGraphicFramePr>
        <p:xfrm>
          <a:off x="3695700" y="1927225"/>
          <a:ext cx="51593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8" name="Equation" r:id="rId4" imgW="545760" imgH="355320" progId="Equation.DSMT4">
                  <p:embed/>
                </p:oleObj>
              </mc:Choice>
              <mc:Fallback>
                <p:oleObj name="Equation" r:id="rId4" imgW="54576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5700" y="1927225"/>
                        <a:ext cx="515937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วัตถุ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787204"/>
              </p:ext>
            </p:extLst>
          </p:nvPr>
        </p:nvGraphicFramePr>
        <p:xfrm>
          <a:off x="1535113" y="2249488"/>
          <a:ext cx="1090613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9" name="Equation" r:id="rId6" imgW="952200" imgH="558720" progId="Equation.DSMT4">
                  <p:embed/>
                </p:oleObj>
              </mc:Choice>
              <mc:Fallback>
                <p:oleObj name="Equation" r:id="rId6" imgW="9522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2249488"/>
                        <a:ext cx="1090613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วัตถุ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643938"/>
              </p:ext>
            </p:extLst>
          </p:nvPr>
        </p:nvGraphicFramePr>
        <p:xfrm>
          <a:off x="3227388" y="2497931"/>
          <a:ext cx="160338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0" name="Equation" r:id="rId8" imgW="139680" imgH="164880" progId="Equation.DSMT4">
                  <p:embed/>
                </p:oleObj>
              </mc:Choice>
              <mc:Fallback>
                <p:oleObj name="Equation" r:id="rId8" imgW="1396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388" y="2497931"/>
                        <a:ext cx="160338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วัตถุ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702684"/>
              </p:ext>
            </p:extLst>
          </p:nvPr>
        </p:nvGraphicFramePr>
        <p:xfrm>
          <a:off x="1542257" y="3174205"/>
          <a:ext cx="1643062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1" name="Equation" r:id="rId10" imgW="1434960" imgH="558720" progId="Equation.DSMT4">
                  <p:embed/>
                </p:oleObj>
              </mc:Choice>
              <mc:Fallback>
                <p:oleObj name="Equation" r:id="rId10" imgW="143496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2257" y="3174205"/>
                        <a:ext cx="1643062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วัตถุ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555058"/>
              </p:ext>
            </p:extLst>
          </p:nvPr>
        </p:nvGraphicFramePr>
        <p:xfrm>
          <a:off x="3801269" y="3448049"/>
          <a:ext cx="160338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2" name="Equation" r:id="rId12" imgW="139680" imgH="164880" progId="Equation.DSMT4">
                  <p:embed/>
                </p:oleObj>
              </mc:Choice>
              <mc:Fallback>
                <p:oleObj name="Equation" r:id="rId12" imgW="1396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1269" y="3448049"/>
                        <a:ext cx="160338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วัตถุ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996708"/>
              </p:ext>
            </p:extLst>
          </p:nvPr>
        </p:nvGraphicFramePr>
        <p:xfrm>
          <a:off x="1554162" y="4143374"/>
          <a:ext cx="2733675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3" name="Equation" r:id="rId13" imgW="2387520" imgH="558720" progId="Equation.DSMT4">
                  <p:embed/>
                </p:oleObj>
              </mc:Choice>
              <mc:Fallback>
                <p:oleObj name="Equation" r:id="rId13" imgW="238752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4162" y="4143374"/>
                        <a:ext cx="2733675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55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876800"/>
          </a:xfrm>
        </p:spPr>
        <p:txBody>
          <a:bodyPr/>
          <a:lstStyle/>
          <a:p>
            <a:pPr marL="0" indent="0">
              <a:buNone/>
            </a:pP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  <a:r>
              <a:rPr lang="en-US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4 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จงหาค่าของ                                               </a:t>
            </a:r>
          </a:p>
          <a:p>
            <a:pPr marL="0" indent="0">
              <a:buNone/>
            </a:pP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</a:t>
            </a:r>
          </a:p>
          <a:p>
            <a:pPr marL="0" indent="0">
              <a:buNone/>
            </a:pPr>
            <a:endParaRPr lang="th-TH" sz="2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6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  <a:r>
              <a:rPr lang="en-US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5</a:t>
            </a:r>
            <a:r>
              <a:rPr lang="en-US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จงหาค่า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</a:t>
            </a:r>
          </a:p>
          <a:p>
            <a:pPr marL="0" indent="0">
              <a:buNone/>
            </a:pP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</a:t>
            </a: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</a:t>
            </a:r>
          </a:p>
          <a:p>
            <a:pPr marL="0" indent="0">
              <a:buNone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           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6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Rectangle 7"/>
          <p:cNvSpPr/>
          <p:nvPr/>
        </p:nvSpPr>
        <p:spPr>
          <a:xfrm>
            <a:off x="2895600" y="609600"/>
            <a:ext cx="35052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สัญลักษณ์แทนการบวก</a:t>
            </a:r>
          </a:p>
        </p:txBody>
      </p:sp>
      <p:pic>
        <p:nvPicPr>
          <p:cNvPr id="6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วัตถุ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854626"/>
              </p:ext>
            </p:extLst>
          </p:nvPr>
        </p:nvGraphicFramePr>
        <p:xfrm>
          <a:off x="2959100" y="1765300"/>
          <a:ext cx="48260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80" name="Equation" r:id="rId4" imgW="419040" imgH="558720" progId="Equation.DSMT4">
                  <p:embed/>
                </p:oleObj>
              </mc:Choice>
              <mc:Fallback>
                <p:oleObj name="Equation" r:id="rId4" imgW="4190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1765300"/>
                        <a:ext cx="482600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วัตถุ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389090"/>
              </p:ext>
            </p:extLst>
          </p:nvPr>
        </p:nvGraphicFramePr>
        <p:xfrm>
          <a:off x="1981200" y="2400300"/>
          <a:ext cx="3178175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81" name="Equation" r:id="rId6" imgW="2768400" imgH="863280" progId="Equation.DSMT4">
                  <p:embed/>
                </p:oleObj>
              </mc:Choice>
              <mc:Fallback>
                <p:oleObj name="Equation" r:id="rId6" imgW="276840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400300"/>
                        <a:ext cx="3178175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วัตถุ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402479"/>
              </p:ext>
            </p:extLst>
          </p:nvPr>
        </p:nvGraphicFramePr>
        <p:xfrm>
          <a:off x="3051175" y="3685382"/>
          <a:ext cx="1573212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82" name="Equation" r:id="rId8" imgW="1371600" imgH="558720" progId="Equation.DSMT4">
                  <p:embed/>
                </p:oleObj>
              </mc:Choice>
              <mc:Fallback>
                <p:oleObj name="Equation" r:id="rId8" imgW="13716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1175" y="3685382"/>
                        <a:ext cx="1573212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วัตถุ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0511496"/>
              </p:ext>
            </p:extLst>
          </p:nvPr>
        </p:nvGraphicFramePr>
        <p:xfrm>
          <a:off x="1497013" y="4254500"/>
          <a:ext cx="7112000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83" name="Equation" r:id="rId10" imgW="6210000" imgH="1904760" progId="Equation.DSMT4">
                  <p:embed/>
                </p:oleObj>
              </mc:Choice>
              <mc:Fallback>
                <p:oleObj name="Equation" r:id="rId10" imgW="6210000" imgH="1904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013" y="4254500"/>
                        <a:ext cx="7112000" cy="2406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555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876800"/>
          </a:xfrm>
        </p:spPr>
        <p:txBody>
          <a:bodyPr/>
          <a:lstStyle/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สูตรการหาผลบวกของอนุกรมบาง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</a:t>
            </a:r>
          </a:p>
          <a:p>
            <a:pPr marL="0" indent="0">
              <a:buNone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</a:p>
          <a:p>
            <a:pPr marL="0" indent="0">
              <a:buNone/>
            </a:pP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2.</a:t>
            </a:r>
          </a:p>
          <a:p>
            <a:pPr marL="0" indent="0">
              <a:buNone/>
            </a:pPr>
            <a:endParaRPr lang="en-US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3.   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/>
          <p:nvPr/>
        </p:nvSpPr>
        <p:spPr>
          <a:xfrm>
            <a:off x="2895600" y="609600"/>
            <a:ext cx="35052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สัญลักษณ์แทนการบวก</a:t>
            </a:r>
          </a:p>
        </p:txBody>
      </p:sp>
      <p:graphicFrame>
        <p:nvGraphicFramePr>
          <p:cNvPr id="6" name="วัตถุ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4729"/>
              </p:ext>
            </p:extLst>
          </p:nvPr>
        </p:nvGraphicFramePr>
        <p:xfrm>
          <a:off x="1484313" y="2222500"/>
          <a:ext cx="3621088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35" name="Equation" r:id="rId4" imgW="3162240" imgH="583920" progId="Equation.DSMT4">
                  <p:embed/>
                </p:oleObj>
              </mc:Choice>
              <mc:Fallback>
                <p:oleObj name="Equation" r:id="rId4" imgW="316224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13" y="2222500"/>
                        <a:ext cx="3621088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วัตถุ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621939"/>
              </p:ext>
            </p:extLst>
          </p:nvPr>
        </p:nvGraphicFramePr>
        <p:xfrm>
          <a:off x="1498600" y="3088701"/>
          <a:ext cx="4859337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36" name="Equation" r:id="rId6" imgW="4241520" imgH="583920" progId="Equation.DSMT4">
                  <p:embed/>
                </p:oleObj>
              </mc:Choice>
              <mc:Fallback>
                <p:oleObj name="Equation" r:id="rId6" imgW="424152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00" y="3088701"/>
                        <a:ext cx="4859337" cy="73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วัตถุ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701397"/>
              </p:ext>
            </p:extLst>
          </p:nvPr>
        </p:nvGraphicFramePr>
        <p:xfrm>
          <a:off x="1536700" y="3988087"/>
          <a:ext cx="5427663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37" name="Equation" r:id="rId8" imgW="4736880" imgH="672840" progId="Equation.DSMT4">
                  <p:embed/>
                </p:oleObj>
              </mc:Choice>
              <mc:Fallback>
                <p:oleObj name="Equation" r:id="rId8" imgW="473688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700" y="3988087"/>
                        <a:ext cx="5427663" cy="849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558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876800"/>
          </a:xfrm>
        </p:spPr>
        <p:txBody>
          <a:bodyPr/>
          <a:lstStyle/>
          <a:p>
            <a:pPr marL="0" indent="0">
              <a:buNone/>
            </a:pP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 </a:t>
            </a:r>
            <a:r>
              <a:rPr lang="en-US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จงหาค่าของ</a:t>
            </a:r>
          </a:p>
          <a:p>
            <a:pPr marL="0" indent="0">
              <a:buNone/>
            </a:pP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 </a:t>
            </a:r>
          </a:p>
          <a:p>
            <a:pPr marL="0" indent="0">
              <a:buNone/>
            </a:pP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 dirty="0"/>
          </a:p>
        </p:txBody>
      </p:sp>
      <p:sp>
        <p:nvSpPr>
          <p:cNvPr id="5" name="Rectangle 7"/>
          <p:cNvSpPr/>
          <p:nvPr/>
        </p:nvSpPr>
        <p:spPr>
          <a:xfrm>
            <a:off x="2895600" y="609600"/>
            <a:ext cx="35052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สัญลักษณ์แทนการบวก</a:t>
            </a:r>
          </a:p>
        </p:txBody>
      </p:sp>
      <p:pic>
        <p:nvPicPr>
          <p:cNvPr id="6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วัตถุ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663648"/>
              </p:ext>
            </p:extLst>
          </p:nvPr>
        </p:nvGraphicFramePr>
        <p:xfrm>
          <a:off x="2971800" y="1778794"/>
          <a:ext cx="55245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8" name="Equation" r:id="rId4" imgW="482400" imgH="558720" progId="Equation.DSMT4">
                  <p:embed/>
                </p:oleObj>
              </mc:Choice>
              <mc:Fallback>
                <p:oleObj name="Equation" r:id="rId4" imgW="4824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778794"/>
                        <a:ext cx="552450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วัตถุ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519994"/>
              </p:ext>
            </p:extLst>
          </p:nvPr>
        </p:nvGraphicFramePr>
        <p:xfrm>
          <a:off x="2299493" y="2510632"/>
          <a:ext cx="1954213" cy="237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9" name="Equation" r:id="rId6" imgW="1701720" imgH="1879560" progId="Equation.DSMT4">
                  <p:embed/>
                </p:oleObj>
              </mc:Choice>
              <mc:Fallback>
                <p:oleObj name="Equation" r:id="rId6" imgW="1701720" imgH="1879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9493" y="2510632"/>
                        <a:ext cx="1954213" cy="2376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761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/>
          <p:nvPr/>
        </p:nvSpPr>
        <p:spPr>
          <a:xfrm>
            <a:off x="2895600" y="609600"/>
            <a:ext cx="35052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สัญลักษณ์แทนการบวก</a:t>
            </a:r>
          </a:p>
        </p:txBody>
      </p:sp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876800"/>
          </a:xfrm>
        </p:spPr>
        <p:txBody>
          <a:bodyPr/>
          <a:lstStyle/>
          <a:p>
            <a:pPr marL="0" indent="0">
              <a:buNone/>
            </a:pP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  <a:r>
              <a:rPr lang="en-US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 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จง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หาค่าของ</a:t>
            </a:r>
          </a:p>
          <a:p>
            <a:pPr marL="0" indent="0">
              <a:buNone/>
            </a:pP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endParaRPr lang="th-TH" dirty="0"/>
          </a:p>
        </p:txBody>
      </p:sp>
      <p:graphicFrame>
        <p:nvGraphicFramePr>
          <p:cNvPr id="9" name="วัตถุ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279784"/>
              </p:ext>
            </p:extLst>
          </p:nvPr>
        </p:nvGraphicFramePr>
        <p:xfrm>
          <a:off x="3025775" y="1778000"/>
          <a:ext cx="102235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5" name="Equation" r:id="rId4" imgW="888840" imgH="558720" progId="Equation.DSMT4">
                  <p:embed/>
                </p:oleObj>
              </mc:Choice>
              <mc:Fallback>
                <p:oleObj name="Equation" r:id="rId4" imgW="8888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5775" y="1778000"/>
                        <a:ext cx="1022350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993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/>
          <p:nvPr/>
        </p:nvSpPr>
        <p:spPr>
          <a:xfrm>
            <a:off x="2895600" y="609600"/>
            <a:ext cx="35052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สัญลักษณ์แทนการบวก</a:t>
            </a:r>
          </a:p>
        </p:txBody>
      </p:sp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876800"/>
          </a:xfrm>
        </p:spPr>
        <p:txBody>
          <a:bodyPr/>
          <a:lstStyle/>
          <a:p>
            <a:pPr marL="0" indent="0">
              <a:buNone/>
            </a:pP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  <a:r>
              <a:rPr lang="en-US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8</a:t>
            </a:r>
            <a:r>
              <a:rPr lang="en-US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จง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หาค่าของ</a:t>
            </a:r>
          </a:p>
          <a:p>
            <a:pPr marL="0" indent="0">
              <a:buNone/>
            </a:pP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endParaRPr lang="th-TH" dirty="0"/>
          </a:p>
        </p:txBody>
      </p:sp>
      <p:graphicFrame>
        <p:nvGraphicFramePr>
          <p:cNvPr id="9" name="วัตถุ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868597"/>
              </p:ext>
            </p:extLst>
          </p:nvPr>
        </p:nvGraphicFramePr>
        <p:xfrm>
          <a:off x="3130550" y="1765300"/>
          <a:ext cx="1271588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8" name="Equation" r:id="rId4" imgW="1104840" imgH="558720" progId="Equation.DSMT4">
                  <p:embed/>
                </p:oleObj>
              </mc:Choice>
              <mc:Fallback>
                <p:oleObj name="Equation" r:id="rId4" imgW="11048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550" y="1765300"/>
                        <a:ext cx="1271588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339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876800"/>
          </a:xfrm>
        </p:spPr>
        <p:txBody>
          <a:bodyPr/>
          <a:lstStyle/>
          <a:p>
            <a:pPr marL="0" indent="0">
              <a:buNone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ให้      แทนอนุกรมของลำดับ     ใด ๆ</a:t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อนุกรมจำกัด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แบ่งได้ </a:t>
            </a: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ชนิด คือ</a:t>
            </a:r>
          </a:p>
          <a:p>
            <a:pPr marL="0" indent="0">
              <a:buNone/>
            </a:pP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en-US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อนุกรมเลขคณิต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ผลบวก    พจน์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แรกของอนุกรมเลข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คณิต หาได้จาก</a:t>
            </a:r>
          </a:p>
          <a:p>
            <a:pPr marL="0" indent="0">
              <a:buNone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</a:t>
            </a: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1.</a:t>
            </a:r>
          </a:p>
          <a:p>
            <a:pPr marL="0" indent="0">
              <a:buNone/>
            </a:pP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6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7"/>
          <p:cNvSpPr/>
          <p:nvPr/>
        </p:nvSpPr>
        <p:spPr>
          <a:xfrm>
            <a:off x="2438400" y="761932"/>
            <a:ext cx="4522787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ผลบวก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ของ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อนุกรมจำกัด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วัตถุ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559323"/>
              </p:ext>
            </p:extLst>
          </p:nvPr>
        </p:nvGraphicFramePr>
        <p:xfrm>
          <a:off x="1285876" y="1947863"/>
          <a:ext cx="24923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37" name="Equation" r:id="rId4" imgW="215640" imgH="279360" progId="Equation.DSMT4">
                  <p:embed/>
                </p:oleObj>
              </mc:Choice>
              <mc:Fallback>
                <p:oleObj name="Equation" r:id="rId4" imgW="215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6" y="1947863"/>
                        <a:ext cx="249237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วัตถุ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119853"/>
              </p:ext>
            </p:extLst>
          </p:nvPr>
        </p:nvGraphicFramePr>
        <p:xfrm>
          <a:off x="3568700" y="1947863"/>
          <a:ext cx="24923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38" name="Equation" r:id="rId6" imgW="215640" imgH="279360" progId="Equation.DSMT4">
                  <p:embed/>
                </p:oleObj>
              </mc:Choice>
              <mc:Fallback>
                <p:oleObj name="Equation" r:id="rId6" imgW="215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8700" y="1947863"/>
                        <a:ext cx="249237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วัตถุ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008119"/>
              </p:ext>
            </p:extLst>
          </p:nvPr>
        </p:nvGraphicFramePr>
        <p:xfrm>
          <a:off x="2146300" y="3521869"/>
          <a:ext cx="1671637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39" name="Equation" r:id="rId8" imgW="1447560" imgH="507960" progId="Equation.DSMT4">
                  <p:embed/>
                </p:oleObj>
              </mc:Choice>
              <mc:Fallback>
                <p:oleObj name="Equation" r:id="rId8" imgW="144756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3521869"/>
                        <a:ext cx="1671637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วัตถุ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633436"/>
              </p:ext>
            </p:extLst>
          </p:nvPr>
        </p:nvGraphicFramePr>
        <p:xfrm>
          <a:off x="2158206" y="4143375"/>
          <a:ext cx="2287588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0" name="Equation" r:id="rId10" imgW="1981080" imgH="507960" progId="Equation.DSMT4">
                  <p:embed/>
                </p:oleObj>
              </mc:Choice>
              <mc:Fallback>
                <p:oleObj name="Equation" r:id="rId10" imgW="19810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8206" y="4143375"/>
                        <a:ext cx="2287588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สี่เหลี่ยมผืนผ้า 1"/>
          <p:cNvSpPr/>
          <p:nvPr/>
        </p:nvSpPr>
        <p:spPr>
          <a:xfrm>
            <a:off x="1693436" y="4196366"/>
            <a:ext cx="50366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2. </a:t>
            </a:r>
            <a:endParaRPr lang="th-TH" sz="2600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3272264" y="4786620"/>
            <a:ext cx="3696846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      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แทน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ผลบวก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พจน์แรก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แทน   จำนวนพจน์ที่ต้องการบวก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แทน   พจน์แรกของอนุกรม 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แทน   พจน์ที่    ของอนุกรม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แทน   ผลต่าง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ร่วม</a:t>
            </a:r>
            <a:endParaRPr lang="th-TH" sz="2400" dirty="0"/>
          </a:p>
        </p:txBody>
      </p:sp>
      <p:graphicFrame>
        <p:nvGraphicFramePr>
          <p:cNvPr id="12" name="วัตถุ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044431"/>
              </p:ext>
            </p:extLst>
          </p:nvPr>
        </p:nvGraphicFramePr>
        <p:xfrm>
          <a:off x="3784600" y="4882484"/>
          <a:ext cx="24923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1" name="Equation" r:id="rId12" imgW="215640" imgH="279360" progId="Equation.DSMT4">
                  <p:embed/>
                </p:oleObj>
              </mc:Choice>
              <mc:Fallback>
                <p:oleObj name="Equation" r:id="rId12" imgW="215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4882484"/>
                        <a:ext cx="249237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วัตถุ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051397"/>
              </p:ext>
            </p:extLst>
          </p:nvPr>
        </p:nvGraphicFramePr>
        <p:xfrm>
          <a:off x="2311400" y="3291682"/>
          <a:ext cx="174625" cy="20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2" name="Equation" r:id="rId13" imgW="152280" imgH="164880" progId="Equation.DSMT4">
                  <p:embed/>
                </p:oleObj>
              </mc:Choice>
              <mc:Fallback>
                <p:oleObj name="Equation" r:id="rId13" imgW="152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1400" y="3291682"/>
                        <a:ext cx="174625" cy="207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วัตถุ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998168"/>
              </p:ext>
            </p:extLst>
          </p:nvPr>
        </p:nvGraphicFramePr>
        <p:xfrm>
          <a:off x="5397500" y="4942014"/>
          <a:ext cx="174625" cy="20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3" name="Equation" r:id="rId15" imgW="152280" imgH="164880" progId="Equation.DSMT4">
                  <p:embed/>
                </p:oleObj>
              </mc:Choice>
              <mc:Fallback>
                <p:oleObj name="Equation" r:id="rId15" imgW="152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0" y="4942014"/>
                        <a:ext cx="174625" cy="207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วัตถุ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106641"/>
              </p:ext>
            </p:extLst>
          </p:nvPr>
        </p:nvGraphicFramePr>
        <p:xfrm>
          <a:off x="3809205" y="5321760"/>
          <a:ext cx="174625" cy="20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4" name="Equation" r:id="rId17" imgW="152280" imgH="164880" progId="Equation.DSMT4">
                  <p:embed/>
                </p:oleObj>
              </mc:Choice>
              <mc:Fallback>
                <p:oleObj name="Equation" r:id="rId17" imgW="152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205" y="5321760"/>
                        <a:ext cx="174625" cy="207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วัตถุ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299728"/>
              </p:ext>
            </p:extLst>
          </p:nvPr>
        </p:nvGraphicFramePr>
        <p:xfrm>
          <a:off x="3788568" y="5607183"/>
          <a:ext cx="22066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5" name="Equation" r:id="rId19" imgW="190440" imgH="279360" progId="Equation.DSMT4">
                  <p:embed/>
                </p:oleObj>
              </mc:Choice>
              <mc:Fallback>
                <p:oleObj name="Equation" r:id="rId19" imgW="1904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8568" y="5607183"/>
                        <a:ext cx="220662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วัตถุ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435888"/>
              </p:ext>
            </p:extLst>
          </p:nvPr>
        </p:nvGraphicFramePr>
        <p:xfrm>
          <a:off x="3797300" y="5974976"/>
          <a:ext cx="24923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6" name="Equation" r:id="rId21" imgW="215640" imgH="279360" progId="Equation.DSMT4">
                  <p:embed/>
                </p:oleObj>
              </mc:Choice>
              <mc:Fallback>
                <p:oleObj name="Equation" r:id="rId21" imgW="215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7300" y="5974976"/>
                        <a:ext cx="249237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วัตถุ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611799"/>
              </p:ext>
            </p:extLst>
          </p:nvPr>
        </p:nvGraphicFramePr>
        <p:xfrm>
          <a:off x="3800474" y="6354575"/>
          <a:ext cx="192088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7" name="Equation" r:id="rId22" imgW="164880" imgH="215640" progId="Equation.DSMT4">
                  <p:embed/>
                </p:oleObj>
              </mc:Choice>
              <mc:Fallback>
                <p:oleObj name="Equation" r:id="rId22" imgW="1648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4" y="6354575"/>
                        <a:ext cx="192088" cy="27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วัตถุ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756611"/>
              </p:ext>
            </p:extLst>
          </p:nvPr>
        </p:nvGraphicFramePr>
        <p:xfrm>
          <a:off x="5322092" y="6052764"/>
          <a:ext cx="174625" cy="20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8" name="Equation" r:id="rId24" imgW="152280" imgH="164880" progId="Equation.DSMT4">
                  <p:embed/>
                </p:oleObj>
              </mc:Choice>
              <mc:Fallback>
                <p:oleObj name="Equation" r:id="rId24" imgW="152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2092" y="6052764"/>
                        <a:ext cx="174625" cy="207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01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2. </a:t>
            </a: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อนุกรมเรขาคณิต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ผลบวก    พจน์แรกของอนุกรมเรขาคณิต หาได้จาก</a:t>
            </a:r>
          </a:p>
          <a:p>
            <a:pPr marL="0" indent="0">
              <a:buNone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</a:t>
            </a: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</a:p>
          <a:p>
            <a:pPr marL="0" indent="0">
              <a:buNone/>
            </a:pP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6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7"/>
          <p:cNvSpPr/>
          <p:nvPr/>
        </p:nvSpPr>
        <p:spPr>
          <a:xfrm>
            <a:off x="2438400" y="761932"/>
            <a:ext cx="4522787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ผลบวก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ของ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อนุกรมจำกัด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9" name="วัตถุ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193604"/>
              </p:ext>
            </p:extLst>
          </p:nvPr>
        </p:nvGraphicFramePr>
        <p:xfrm>
          <a:off x="2197893" y="2679700"/>
          <a:ext cx="1598612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18" name="Equation" r:id="rId4" imgW="1384200" imgH="596880" progId="Equation.DSMT4">
                  <p:embed/>
                </p:oleObj>
              </mc:Choice>
              <mc:Fallback>
                <p:oleObj name="Equation" r:id="rId4" imgW="138420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893" y="2679700"/>
                        <a:ext cx="1598612" cy="754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วัตถุ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77145"/>
              </p:ext>
            </p:extLst>
          </p:nvPr>
        </p:nvGraphicFramePr>
        <p:xfrm>
          <a:off x="2193557" y="3512296"/>
          <a:ext cx="1436687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19" name="Equation" r:id="rId6" imgW="1244520" imgH="507960" progId="Equation.DSMT4">
                  <p:embed/>
                </p:oleObj>
              </mc:Choice>
              <mc:Fallback>
                <p:oleObj name="Equation" r:id="rId6" imgW="124452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3557" y="3512296"/>
                        <a:ext cx="1436687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สี่เหลี่ยมผืนผ้า 1"/>
          <p:cNvSpPr/>
          <p:nvPr/>
        </p:nvSpPr>
        <p:spPr>
          <a:xfrm>
            <a:off x="1640252" y="3561350"/>
            <a:ext cx="50366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2. </a:t>
            </a:r>
            <a:endParaRPr lang="th-TH" sz="2600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764264" y="4291320"/>
            <a:ext cx="3696846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      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แทน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ผลบวก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พจน์แรก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แทน   จำนวนพจน์ที่ต้องการบวก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แทน   พจน์แรกของอนุกรม 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แทน   พจน์ที่    ของอนุกรม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แทน   อัตราส่วนร่วม</a:t>
            </a:r>
            <a:endParaRPr lang="th-TH" sz="2400" dirty="0"/>
          </a:p>
        </p:txBody>
      </p:sp>
      <p:graphicFrame>
        <p:nvGraphicFramePr>
          <p:cNvPr id="12" name="วัตถุ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141476"/>
              </p:ext>
            </p:extLst>
          </p:nvPr>
        </p:nvGraphicFramePr>
        <p:xfrm>
          <a:off x="3276600" y="4387184"/>
          <a:ext cx="24923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0" name="Equation" r:id="rId8" imgW="215640" imgH="279360" progId="Equation.DSMT4">
                  <p:embed/>
                </p:oleObj>
              </mc:Choice>
              <mc:Fallback>
                <p:oleObj name="Equation" r:id="rId8" imgW="215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387184"/>
                        <a:ext cx="249237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วัตถุ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641153"/>
              </p:ext>
            </p:extLst>
          </p:nvPr>
        </p:nvGraphicFramePr>
        <p:xfrm>
          <a:off x="2314575" y="2414587"/>
          <a:ext cx="174625" cy="20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1" name="Equation" r:id="rId10" imgW="152280" imgH="164880" progId="Equation.DSMT4">
                  <p:embed/>
                </p:oleObj>
              </mc:Choice>
              <mc:Fallback>
                <p:oleObj name="Equation" r:id="rId10" imgW="152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575" y="2414587"/>
                        <a:ext cx="174625" cy="207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วัตถุ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140006"/>
              </p:ext>
            </p:extLst>
          </p:nvPr>
        </p:nvGraphicFramePr>
        <p:xfrm>
          <a:off x="4889500" y="4446714"/>
          <a:ext cx="174625" cy="20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2" name="Equation" r:id="rId12" imgW="152280" imgH="164880" progId="Equation.DSMT4">
                  <p:embed/>
                </p:oleObj>
              </mc:Choice>
              <mc:Fallback>
                <p:oleObj name="Equation" r:id="rId12" imgW="152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0" y="4446714"/>
                        <a:ext cx="174625" cy="207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วัตถุ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070633"/>
              </p:ext>
            </p:extLst>
          </p:nvPr>
        </p:nvGraphicFramePr>
        <p:xfrm>
          <a:off x="3301205" y="4826460"/>
          <a:ext cx="174625" cy="20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3" name="Equation" r:id="rId14" imgW="152280" imgH="164880" progId="Equation.DSMT4">
                  <p:embed/>
                </p:oleObj>
              </mc:Choice>
              <mc:Fallback>
                <p:oleObj name="Equation" r:id="rId14" imgW="152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1205" y="4826460"/>
                        <a:ext cx="174625" cy="207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วัตถุ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921439"/>
              </p:ext>
            </p:extLst>
          </p:nvPr>
        </p:nvGraphicFramePr>
        <p:xfrm>
          <a:off x="3280568" y="5111883"/>
          <a:ext cx="22066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4" name="Equation" r:id="rId16" imgW="190440" imgH="279360" progId="Equation.DSMT4">
                  <p:embed/>
                </p:oleObj>
              </mc:Choice>
              <mc:Fallback>
                <p:oleObj name="Equation" r:id="rId16" imgW="1904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0568" y="5111883"/>
                        <a:ext cx="220662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วัตถุ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212720"/>
              </p:ext>
            </p:extLst>
          </p:nvPr>
        </p:nvGraphicFramePr>
        <p:xfrm>
          <a:off x="3289300" y="5479676"/>
          <a:ext cx="24923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5" name="Equation" r:id="rId18" imgW="215640" imgH="279360" progId="Equation.DSMT4">
                  <p:embed/>
                </p:oleObj>
              </mc:Choice>
              <mc:Fallback>
                <p:oleObj name="Equation" r:id="rId18" imgW="215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300" y="5479676"/>
                        <a:ext cx="249237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วัตถุ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545904"/>
              </p:ext>
            </p:extLst>
          </p:nvPr>
        </p:nvGraphicFramePr>
        <p:xfrm>
          <a:off x="3306763" y="5911850"/>
          <a:ext cx="161925" cy="1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6" name="Equation" r:id="rId20" imgW="139680" imgH="152280" progId="Equation.DSMT4">
                  <p:embed/>
                </p:oleObj>
              </mc:Choice>
              <mc:Fallback>
                <p:oleObj name="Equation" r:id="rId20" imgW="1396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6763" y="5911850"/>
                        <a:ext cx="161925" cy="1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วัตถุ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890876"/>
              </p:ext>
            </p:extLst>
          </p:nvPr>
        </p:nvGraphicFramePr>
        <p:xfrm>
          <a:off x="4814092" y="5557464"/>
          <a:ext cx="174625" cy="20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7" name="Equation" r:id="rId22" imgW="152280" imgH="164880" progId="Equation.DSMT4">
                  <p:embed/>
                </p:oleObj>
              </mc:Choice>
              <mc:Fallback>
                <p:oleObj name="Equation" r:id="rId22" imgW="152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4092" y="5557464"/>
                        <a:ext cx="174625" cy="207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สี่เหลี่ยมผืนผ้า 19"/>
          <p:cNvSpPr/>
          <p:nvPr/>
        </p:nvSpPr>
        <p:spPr>
          <a:xfrm>
            <a:off x="1681529" y="2833036"/>
            <a:ext cx="50366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endParaRPr lang="th-TH" sz="2600" dirty="0"/>
          </a:p>
        </p:txBody>
      </p:sp>
    </p:spTree>
    <p:extLst>
      <p:ext uri="{BB962C8B-B14F-4D97-AF65-F5344CB8AC3E}">
        <p14:creationId xmlns:p14="http://schemas.microsoft.com/office/powerpoint/2010/main" val="5254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876800"/>
          </a:xfrm>
        </p:spPr>
        <p:txBody>
          <a:bodyPr/>
          <a:lstStyle/>
          <a:p>
            <a:pPr marL="0" indent="0">
              <a:buNone/>
            </a:pP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บทนิยาม </a:t>
            </a: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                                     เป็นอนุกรมอนันต์</a:t>
            </a: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ให้      เป็นผลบวก    พจน์แรกของอนุกรม จะได้</a:t>
            </a:r>
          </a:p>
          <a:p>
            <a:pPr marL="0" indent="0">
              <a:buNone/>
            </a:pP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6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6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เรียก      ว่า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ผลบวกย่อย   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พจน์แรกของอนุกรม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    เป็นจำนวนเต็มบวก</a:t>
            </a:r>
          </a:p>
          <a:p>
            <a:pPr marL="0" indent="0">
              <a:buNone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และเรียก                           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ว่า ลำดับ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ผลบวกย่อยของอนุกรม </a:t>
            </a: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7"/>
          <p:cNvSpPr/>
          <p:nvPr/>
        </p:nvSpPr>
        <p:spPr>
          <a:xfrm>
            <a:off x="2438400" y="761932"/>
            <a:ext cx="4522787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ผลบวก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ของอนุกรม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อนันต์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วัตถุ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0826424"/>
              </p:ext>
            </p:extLst>
          </p:nvPr>
        </p:nvGraphicFramePr>
        <p:xfrm>
          <a:off x="2490787" y="1945194"/>
          <a:ext cx="250031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84" name="Equation" r:id="rId4" imgW="2184120" imgH="279360" progId="Equation.DSMT4">
                  <p:embed/>
                </p:oleObj>
              </mc:Choice>
              <mc:Fallback>
                <p:oleObj name="Equation" r:id="rId4" imgW="21841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0787" y="1945194"/>
                        <a:ext cx="2500313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วัตถุ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121701"/>
              </p:ext>
            </p:extLst>
          </p:nvPr>
        </p:nvGraphicFramePr>
        <p:xfrm>
          <a:off x="2490787" y="2792412"/>
          <a:ext cx="2646363" cy="188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85" name="Equation" r:id="rId6" imgW="2311200" imgH="1498320" progId="Equation.DSMT4">
                  <p:embed/>
                </p:oleObj>
              </mc:Choice>
              <mc:Fallback>
                <p:oleObj name="Equation" r:id="rId6" imgW="2311200" imgH="1498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0787" y="2792412"/>
                        <a:ext cx="2646363" cy="188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วัตถุ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763358"/>
              </p:ext>
            </p:extLst>
          </p:nvPr>
        </p:nvGraphicFramePr>
        <p:xfrm>
          <a:off x="2087563" y="2411919"/>
          <a:ext cx="24923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86" name="Equation" r:id="rId8" imgW="215640" imgH="279360" progId="Equation.DSMT4">
                  <p:embed/>
                </p:oleObj>
              </mc:Choice>
              <mc:Fallback>
                <p:oleObj name="Equation" r:id="rId8" imgW="215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563" y="2411919"/>
                        <a:ext cx="249237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วัตถุ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86444"/>
              </p:ext>
            </p:extLst>
          </p:nvPr>
        </p:nvGraphicFramePr>
        <p:xfrm>
          <a:off x="3439319" y="2508757"/>
          <a:ext cx="176212" cy="20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87" name="Equation" r:id="rId10" imgW="152280" imgH="164880" progId="Equation.DSMT4">
                  <p:embed/>
                </p:oleObj>
              </mc:Choice>
              <mc:Fallback>
                <p:oleObj name="Equation" r:id="rId10" imgW="152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9319" y="2508757"/>
                        <a:ext cx="176212" cy="207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วัตถุ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3344800"/>
              </p:ext>
            </p:extLst>
          </p:nvPr>
        </p:nvGraphicFramePr>
        <p:xfrm>
          <a:off x="2289968" y="4803774"/>
          <a:ext cx="24923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88" name="Equation" r:id="rId12" imgW="215640" imgH="279360" progId="Equation.DSMT4">
                  <p:embed/>
                </p:oleObj>
              </mc:Choice>
              <mc:Fallback>
                <p:oleObj name="Equation" r:id="rId12" imgW="215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9968" y="4803774"/>
                        <a:ext cx="249237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วัตถุ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793609"/>
              </p:ext>
            </p:extLst>
          </p:nvPr>
        </p:nvGraphicFramePr>
        <p:xfrm>
          <a:off x="3899692" y="4886831"/>
          <a:ext cx="176212" cy="20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89" name="Equation" r:id="rId14" imgW="152280" imgH="164880" progId="Equation.DSMT4">
                  <p:embed/>
                </p:oleObj>
              </mc:Choice>
              <mc:Fallback>
                <p:oleObj name="Equation" r:id="rId14" imgW="152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9692" y="4886831"/>
                        <a:ext cx="176212" cy="207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วัตถุ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396411"/>
              </p:ext>
            </p:extLst>
          </p:nvPr>
        </p:nvGraphicFramePr>
        <p:xfrm>
          <a:off x="6324600" y="4882575"/>
          <a:ext cx="176212" cy="20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90" name="Equation" r:id="rId16" imgW="152280" imgH="164880" progId="Equation.DSMT4">
                  <p:embed/>
                </p:oleObj>
              </mc:Choice>
              <mc:Fallback>
                <p:oleObj name="Equation" r:id="rId16" imgW="152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882575"/>
                        <a:ext cx="176212" cy="207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วัตถุ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8500469"/>
              </p:ext>
            </p:extLst>
          </p:nvPr>
        </p:nvGraphicFramePr>
        <p:xfrm>
          <a:off x="2649538" y="5275263"/>
          <a:ext cx="18319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91" name="Equation" r:id="rId17" imgW="1600200" imgH="279360" progId="Equation.DSMT4">
                  <p:embed/>
                </p:oleObj>
              </mc:Choice>
              <mc:Fallback>
                <p:oleObj name="Equation" r:id="rId17" imgW="16002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9538" y="5275263"/>
                        <a:ext cx="183197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433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876800"/>
          </a:xfrm>
        </p:spPr>
        <p:txBody>
          <a:bodyPr/>
          <a:lstStyle/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พิจารณาอนุกรมอนันต์</a:t>
            </a: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จะได้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7"/>
          <p:cNvSpPr/>
          <p:nvPr/>
        </p:nvSpPr>
        <p:spPr>
          <a:xfrm>
            <a:off x="2438400" y="761932"/>
            <a:ext cx="4522787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ผลบวก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ของอนุกรม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อนันต์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9" name="วัตถุ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435559"/>
              </p:ext>
            </p:extLst>
          </p:nvPr>
        </p:nvGraphicFramePr>
        <p:xfrm>
          <a:off x="2842418" y="1810763"/>
          <a:ext cx="2109787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2" name="Equation" r:id="rId4" imgW="1841400" imgH="507960" progId="Equation.DSMT4">
                  <p:embed/>
                </p:oleObj>
              </mc:Choice>
              <mc:Fallback>
                <p:oleObj name="Equation" r:id="rId4" imgW="18414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2418" y="1810763"/>
                        <a:ext cx="2109787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วัตถุ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5596"/>
              </p:ext>
            </p:extLst>
          </p:nvPr>
        </p:nvGraphicFramePr>
        <p:xfrm>
          <a:off x="2298700" y="2516982"/>
          <a:ext cx="4770438" cy="272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3" name="Equation" r:id="rId6" imgW="4165560" imgH="2158920" progId="Equation.DSMT4">
                  <p:embed/>
                </p:oleObj>
              </mc:Choice>
              <mc:Fallback>
                <p:oleObj name="Equation" r:id="rId6" imgW="4165560" imgH="2158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700" y="2516982"/>
                        <a:ext cx="4770438" cy="272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74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36713"/>
            <a:ext cx="7696200" cy="5068887"/>
          </a:xfrm>
        </p:spPr>
        <p:txBody>
          <a:bodyPr/>
          <a:lstStyle/>
          <a:p>
            <a:pPr algn="r" eaLnBrk="1" hangingPunct="1">
              <a:lnSpc>
                <a:spcPct val="40000"/>
              </a:lnSpc>
              <a:defRPr/>
            </a:pPr>
            <a:endParaRPr lang="th-TH" sz="1600" b="1" dirty="0">
              <a:latin typeface="Angsana New" charset="-34"/>
            </a:endParaRPr>
          </a:p>
          <a:p>
            <a:pPr marL="0" indent="0" algn="ctr">
              <a:buNone/>
            </a:pPr>
            <a:endParaRPr lang="th-TH" sz="26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ความหมายของอนุกรม</a:t>
            </a:r>
            <a:endParaRPr lang="th-TH" sz="2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สัญลักษณ์แทนการบวก</a:t>
            </a:r>
          </a:p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ผลบวกของอนุกรมจำกัด</a:t>
            </a:r>
            <a:endParaRPr lang="th-TH" sz="2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ผลบวกของอนุกรมอนันต์</a:t>
            </a:r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895600" y="609600"/>
            <a:ext cx="35052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เนื้อหาประกอบด้วย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876800"/>
          </a:xfrm>
        </p:spPr>
        <p:txBody>
          <a:bodyPr/>
          <a:lstStyle/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ที่กำหนดให้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เป็นอนุกรมเรขาคณิตที่มีพจน์แรก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     และ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มีอัตราส่วนร่วมเป็น และจากสูตรทั่วไปของผลบวก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พจน์แรกของ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เรขาคณิต</a:t>
            </a:r>
          </a:p>
          <a:p>
            <a:pPr marL="0" indent="0">
              <a:buNone/>
            </a:pP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6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6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ลำดับ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ของผลบวกย่อยของอนุกรมอนันต์นี้ คือ</a:t>
            </a:r>
          </a:p>
          <a:p>
            <a:pPr marL="0" indent="0">
              <a:buNone/>
            </a:pPr>
            <a:endParaRPr lang="th-TH" sz="26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6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           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7"/>
          <p:cNvSpPr/>
          <p:nvPr/>
        </p:nvSpPr>
        <p:spPr>
          <a:xfrm>
            <a:off x="2438400" y="761932"/>
            <a:ext cx="4522787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ผลบวก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ของอนุกรม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อนันต์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วัตถุ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789653"/>
              </p:ext>
            </p:extLst>
          </p:nvPr>
        </p:nvGraphicFramePr>
        <p:xfrm>
          <a:off x="5651500" y="1844446"/>
          <a:ext cx="169245" cy="531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59" name="Equation" r:id="rId4" imgW="177480" imgH="507960" progId="Equation.DSMT4">
                  <p:embed/>
                </p:oleObj>
              </mc:Choice>
              <mc:Fallback>
                <p:oleObj name="Equation" r:id="rId4" imgW="1774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1844446"/>
                        <a:ext cx="169245" cy="5313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วัตถุ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89808"/>
              </p:ext>
            </p:extLst>
          </p:nvPr>
        </p:nvGraphicFramePr>
        <p:xfrm>
          <a:off x="8064500" y="1846492"/>
          <a:ext cx="169245" cy="531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0" name="Equation" r:id="rId6" imgW="177480" imgH="507960" progId="Equation.DSMT4">
                  <p:embed/>
                </p:oleObj>
              </mc:Choice>
              <mc:Fallback>
                <p:oleObj name="Equation" r:id="rId6" imgW="1774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0" y="1846492"/>
                        <a:ext cx="169245" cy="5313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วัตถุ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7540255"/>
              </p:ext>
            </p:extLst>
          </p:nvPr>
        </p:nvGraphicFramePr>
        <p:xfrm>
          <a:off x="3369645" y="2426600"/>
          <a:ext cx="160655" cy="188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1" name="Equation" r:id="rId7" imgW="152280" imgH="164880" progId="Equation.DSMT4">
                  <p:embed/>
                </p:oleObj>
              </mc:Choice>
              <mc:Fallback>
                <p:oleObj name="Equation" r:id="rId7" imgW="152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9645" y="2426600"/>
                        <a:ext cx="160655" cy="1885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วัตถุ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852312"/>
              </p:ext>
            </p:extLst>
          </p:nvPr>
        </p:nvGraphicFramePr>
        <p:xfrm>
          <a:off x="1851360" y="3162090"/>
          <a:ext cx="1598612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2" name="Equation" r:id="rId9" imgW="1384200" imgH="596880" progId="Equation.DSMT4">
                  <p:embed/>
                </p:oleObj>
              </mc:Choice>
              <mc:Fallback>
                <p:oleObj name="Equation" r:id="rId9" imgW="138420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360" y="3162090"/>
                        <a:ext cx="1598612" cy="754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กล่องข้อความ 1"/>
          <p:cNvSpPr txBox="1"/>
          <p:nvPr/>
        </p:nvSpPr>
        <p:spPr>
          <a:xfrm>
            <a:off x="3649432" y="3254057"/>
            <a:ext cx="8763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จะได้ว่า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1" name="วัตถุ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046193"/>
              </p:ext>
            </p:extLst>
          </p:nvPr>
        </p:nvGraphicFramePr>
        <p:xfrm>
          <a:off x="4590132" y="2708965"/>
          <a:ext cx="3241675" cy="218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3" name="Equation" r:id="rId11" imgW="2806560" imgH="1726920" progId="Equation.DSMT4">
                  <p:embed/>
                </p:oleObj>
              </mc:Choice>
              <mc:Fallback>
                <p:oleObj name="Equation" r:id="rId11" imgW="2806560" imgH="1726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0132" y="2708965"/>
                        <a:ext cx="3241675" cy="2182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วัตถุ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811338"/>
              </p:ext>
            </p:extLst>
          </p:nvPr>
        </p:nvGraphicFramePr>
        <p:xfrm>
          <a:off x="2971800" y="5101328"/>
          <a:ext cx="2459038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4" name="Equation" r:id="rId13" imgW="2145960" imgH="533160" progId="Equation.DSMT4">
                  <p:embed/>
                </p:oleObj>
              </mc:Choice>
              <mc:Fallback>
                <p:oleObj name="Equation" r:id="rId13" imgW="214596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101328"/>
                        <a:ext cx="2459038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253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2895600"/>
          </a:xfrm>
        </p:spPr>
        <p:txBody>
          <a:bodyPr/>
          <a:lstStyle/>
          <a:p>
            <a:pPr marL="0" indent="0">
              <a:buNone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และ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เมื่อหา</a:t>
            </a:r>
            <a:r>
              <a:rPr lang="th-TH" sz="2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ลิมิต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ของลำดับ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นี้ จะ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</a:t>
            </a:r>
          </a:p>
          <a:p>
            <a:pPr marL="0" indent="0">
              <a:buNone/>
            </a:pP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จาก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อนันต์                              จะ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เห็น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ว่า </a:t>
            </a: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</a:t>
            </a:r>
            <a:r>
              <a:rPr lang="th-TH" sz="2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ลิมิต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ของลำดับของ</a:t>
            </a:r>
            <a:endParaRPr lang="en-US" sz="26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ผลบวก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ย่อยของอนุกรมนี้ จะกล่าวได้ว่าอนุกรมอนันต์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หา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ผลบวกได้ และ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เรียก </a:t>
            </a: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ว่า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เป็นผลบวกของอนุกรม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7"/>
          <p:cNvSpPr/>
          <p:nvPr/>
        </p:nvSpPr>
        <p:spPr>
          <a:xfrm>
            <a:off x="2438400" y="761932"/>
            <a:ext cx="4522787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ผลบวก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ของอนุกรม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อนันต์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วัตถุ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370052"/>
              </p:ext>
            </p:extLst>
          </p:nvPr>
        </p:nvGraphicFramePr>
        <p:xfrm>
          <a:off x="2133600" y="2262694"/>
          <a:ext cx="40767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12" name="Equation" r:id="rId4" imgW="3416040" imgH="571320" progId="Equation.DSMT4">
                  <p:embed/>
                </p:oleObj>
              </mc:Choice>
              <mc:Fallback>
                <p:oleObj name="Equation" r:id="rId4" imgW="341604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62694"/>
                        <a:ext cx="4076700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วัตถุ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390858"/>
              </p:ext>
            </p:extLst>
          </p:nvPr>
        </p:nvGraphicFramePr>
        <p:xfrm>
          <a:off x="3047712" y="3164520"/>
          <a:ext cx="1917988" cy="584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13" name="Equation" r:id="rId6" imgW="1841400" imgH="507960" progId="Equation.DSMT4">
                  <p:embed/>
                </p:oleObj>
              </mc:Choice>
              <mc:Fallback>
                <p:oleObj name="Equation" r:id="rId6" imgW="18414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7712" y="3164520"/>
                        <a:ext cx="1917988" cy="5844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วัตถุ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186052"/>
              </p:ext>
            </p:extLst>
          </p:nvPr>
        </p:nvGraphicFramePr>
        <p:xfrm>
          <a:off x="5358824" y="3657600"/>
          <a:ext cx="1917988" cy="584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14" name="Equation" r:id="rId8" imgW="1841400" imgH="507960" progId="Equation.DSMT4">
                  <p:embed/>
                </p:oleObj>
              </mc:Choice>
              <mc:Fallback>
                <p:oleObj name="Equation" r:id="rId8" imgW="18414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8824" y="3657600"/>
                        <a:ext cx="1917988" cy="5844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สี่เหลี่ยมผืนผ้า 9"/>
          <p:cNvSpPr/>
          <p:nvPr/>
        </p:nvSpPr>
        <p:spPr>
          <a:xfrm>
            <a:off x="1482726" y="4796344"/>
            <a:ext cx="7280274" cy="89255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ดังนั้น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ผลบวกของอนุกรมอนันต์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ใด ๆ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</a:t>
            </a:r>
            <a:r>
              <a:rPr lang="th-TH" sz="2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ลิมิต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ของลำดับ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ผลบวก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ย่อยของ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นั้น</a:t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เมื่อลำดับ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นั้นมี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ลิ</a:t>
            </a:r>
            <a:r>
              <a:rPr lang="th-TH" sz="26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มิต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69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บท</a:t>
            </a: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นิยาม </a:t>
            </a: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                                      เป็นอนุกรมอนันต์ </a:t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ให้                            เป็นลำดับ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ของผลบวก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ย่อยของ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นี้  </a:t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ถ้าลำดับ      เป็นลำดับ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ลู่เข้า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                   เมื่อ    เป็นจำนวน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จริง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แล้ว  </a:t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จะ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กล่าว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ว่าอนุกรม                                     เป็น</a:t>
            </a: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อนุกรมลู่</a:t>
            </a: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เข้า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(Convergent series)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และ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เรียก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ว่า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ผลบวกของ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</a:t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ถ้าลำดับ     เป็นลำดับ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ลู่ออก จะกล่าว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ว่าอนุกรม </a:t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เป็น</a:t>
            </a: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อนุกรมลู่</a:t>
            </a: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ออก </a:t>
            </a: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(Divergent 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series)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7"/>
          <p:cNvSpPr/>
          <p:nvPr/>
        </p:nvSpPr>
        <p:spPr>
          <a:xfrm>
            <a:off x="2438400" y="761932"/>
            <a:ext cx="4522787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ผลบวก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ของอนุกรม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อนันต์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วัตถุ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998000"/>
              </p:ext>
            </p:extLst>
          </p:nvPr>
        </p:nvGraphicFramePr>
        <p:xfrm>
          <a:off x="3389312" y="3126835"/>
          <a:ext cx="250031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81" name="Equation" r:id="rId4" imgW="2184120" imgH="279360" progId="Equation.DSMT4">
                  <p:embed/>
                </p:oleObj>
              </mc:Choice>
              <mc:Fallback>
                <p:oleObj name="Equation" r:id="rId4" imgW="21841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9312" y="3126835"/>
                        <a:ext cx="2500313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วัตถุ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205676"/>
              </p:ext>
            </p:extLst>
          </p:nvPr>
        </p:nvGraphicFramePr>
        <p:xfrm>
          <a:off x="2082800" y="2336260"/>
          <a:ext cx="18319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82" name="Equation" r:id="rId6" imgW="1600200" imgH="279360" progId="Equation.DSMT4">
                  <p:embed/>
                </p:oleObj>
              </mc:Choice>
              <mc:Fallback>
                <p:oleObj name="Equation" r:id="rId6" imgW="16002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2800" y="2336260"/>
                        <a:ext cx="183197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วัตถุ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754371"/>
              </p:ext>
            </p:extLst>
          </p:nvPr>
        </p:nvGraphicFramePr>
        <p:xfrm>
          <a:off x="2603500" y="2740024"/>
          <a:ext cx="24923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83" name="Equation" r:id="rId8" imgW="215640" imgH="279360" progId="Equation.DSMT4">
                  <p:embed/>
                </p:oleObj>
              </mc:Choice>
              <mc:Fallback>
                <p:oleObj name="Equation" r:id="rId8" imgW="215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0" y="2740024"/>
                        <a:ext cx="249237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วัตถุ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5640433"/>
              </p:ext>
            </p:extLst>
          </p:nvPr>
        </p:nvGraphicFramePr>
        <p:xfrm>
          <a:off x="4661693" y="2752851"/>
          <a:ext cx="122713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84" name="Equation" r:id="rId10" imgW="1028520" imgH="342720" progId="Equation.DSMT4">
                  <p:embed/>
                </p:oleObj>
              </mc:Choice>
              <mc:Fallback>
                <p:oleObj name="Equation" r:id="rId10" imgW="102852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1693" y="2752851"/>
                        <a:ext cx="1227138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วัตถุ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495476"/>
              </p:ext>
            </p:extLst>
          </p:nvPr>
        </p:nvGraphicFramePr>
        <p:xfrm>
          <a:off x="6362700" y="2793205"/>
          <a:ext cx="196850" cy="24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85" name="Equation" r:id="rId12" imgW="164880" imgH="203040" progId="Equation.DSMT4">
                  <p:embed/>
                </p:oleObj>
              </mc:Choice>
              <mc:Fallback>
                <p:oleObj name="Equation" r:id="rId12" imgW="164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2700" y="2793205"/>
                        <a:ext cx="196850" cy="24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วัตถุ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401612"/>
              </p:ext>
            </p:extLst>
          </p:nvPr>
        </p:nvGraphicFramePr>
        <p:xfrm>
          <a:off x="2527300" y="1943067"/>
          <a:ext cx="250031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86" name="Equation" r:id="rId14" imgW="2184120" imgH="279360" progId="Equation.DSMT4">
                  <p:embed/>
                </p:oleObj>
              </mc:Choice>
              <mc:Fallback>
                <p:oleObj name="Equation" r:id="rId14" imgW="21841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300" y="1943067"/>
                        <a:ext cx="2500313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วัตถุ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524523"/>
              </p:ext>
            </p:extLst>
          </p:nvPr>
        </p:nvGraphicFramePr>
        <p:xfrm>
          <a:off x="4583112" y="3573588"/>
          <a:ext cx="196850" cy="24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87" name="Equation" r:id="rId15" imgW="164880" imgH="203040" progId="Equation.DSMT4">
                  <p:embed/>
                </p:oleObj>
              </mc:Choice>
              <mc:Fallback>
                <p:oleObj name="Equation" r:id="rId15" imgW="164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112" y="3573588"/>
                        <a:ext cx="196850" cy="24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วัตถุ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588941"/>
              </p:ext>
            </p:extLst>
          </p:nvPr>
        </p:nvGraphicFramePr>
        <p:xfrm>
          <a:off x="2565400" y="3924299"/>
          <a:ext cx="24923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88" name="Equation" r:id="rId17" imgW="215640" imgH="279360" progId="Equation.DSMT4">
                  <p:embed/>
                </p:oleObj>
              </mc:Choice>
              <mc:Fallback>
                <p:oleObj name="Equation" r:id="rId17" imgW="215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3924299"/>
                        <a:ext cx="249237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วัตถุ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531210"/>
              </p:ext>
            </p:extLst>
          </p:nvPr>
        </p:nvGraphicFramePr>
        <p:xfrm>
          <a:off x="5930900" y="3923108"/>
          <a:ext cx="250031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89" name="Equation" r:id="rId18" imgW="2184120" imgH="279360" progId="Equation.DSMT4">
                  <p:embed/>
                </p:oleObj>
              </mc:Choice>
              <mc:Fallback>
                <p:oleObj name="Equation" r:id="rId18" imgW="21841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0900" y="3923108"/>
                        <a:ext cx="2500313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933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ระจาย 1 1"/>
          <p:cNvSpPr/>
          <p:nvPr/>
        </p:nvSpPr>
        <p:spPr>
          <a:xfrm>
            <a:off x="867568" y="1676400"/>
            <a:ext cx="1037432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สรุป      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จากบทนิยาม การแสดงว่าอนุกรมอนันต์ใดจะเป็นอนุกรมลู่เข้าหรือ</a:t>
            </a:r>
          </a:p>
          <a:p>
            <a:pPr marL="0" indent="0">
              <a:buNone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ลู่ออกทำได้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ดังนี้</a:t>
            </a:r>
          </a:p>
          <a:p>
            <a:pPr marL="0" indent="0">
              <a:buNone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1</a:t>
            </a: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พิจารณาลำดับ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ของผลบวกย่อยของอนุกรมและหาสูตรผลบวกย่อย </a:t>
            </a: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พจน์แรก  </a:t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ของ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 เรียกว่า </a:t>
            </a:r>
            <a:endParaRPr lang="en-US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2.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พิจารณาหา</a:t>
            </a:r>
            <a:r>
              <a:rPr lang="th-TH" sz="2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ลิมิต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ของลำดับ 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ถ้า                   เมื่อ </a:t>
            </a: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จำนวนจริง จะได้อนุกรม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นั้นเป็น</a:t>
            </a: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อนุกรมลู่</a:t>
            </a: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เข้า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และ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มีผลบวกเท่ากับ </a:t>
            </a: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ถ้าลำดับ     ไม่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มีลิ</a:t>
            </a:r>
            <a:r>
              <a:rPr lang="th-TH" sz="2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มิต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จะได้ว่าอนุกรมนั้นเป็น</a:t>
            </a: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อนุกรมลู่ออก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7"/>
          <p:cNvSpPr/>
          <p:nvPr/>
        </p:nvSpPr>
        <p:spPr>
          <a:xfrm>
            <a:off x="2438400" y="761932"/>
            <a:ext cx="4522787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ผลบวก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ของอนุกรม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อนันต์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วัตถุ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211052"/>
              </p:ext>
            </p:extLst>
          </p:nvPr>
        </p:nvGraphicFramePr>
        <p:xfrm>
          <a:off x="3209131" y="3276600"/>
          <a:ext cx="24923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44" name="Equation" r:id="rId4" imgW="215640" imgH="279360" progId="Equation.DSMT4">
                  <p:embed/>
                </p:oleObj>
              </mc:Choice>
              <mc:Fallback>
                <p:oleObj name="Equation" r:id="rId4" imgW="215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131" y="3276600"/>
                        <a:ext cx="249237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วัตถุ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111511"/>
              </p:ext>
            </p:extLst>
          </p:nvPr>
        </p:nvGraphicFramePr>
        <p:xfrm>
          <a:off x="7150100" y="2984500"/>
          <a:ext cx="176212" cy="20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45" name="Equation" r:id="rId6" imgW="152280" imgH="164880" progId="Equation.DSMT4">
                  <p:embed/>
                </p:oleObj>
              </mc:Choice>
              <mc:Fallback>
                <p:oleObj name="Equation" r:id="rId6" imgW="152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0100" y="2984500"/>
                        <a:ext cx="176212" cy="207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วัตถุ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631378"/>
              </p:ext>
            </p:extLst>
          </p:nvPr>
        </p:nvGraphicFramePr>
        <p:xfrm>
          <a:off x="3860800" y="3771900"/>
          <a:ext cx="24923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46" name="Equation" r:id="rId8" imgW="215640" imgH="279360" progId="Equation.DSMT4">
                  <p:embed/>
                </p:oleObj>
              </mc:Choice>
              <mc:Fallback>
                <p:oleObj name="Equation" r:id="rId8" imgW="215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0800" y="3771900"/>
                        <a:ext cx="249237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วัตถุ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733403"/>
              </p:ext>
            </p:extLst>
          </p:nvPr>
        </p:nvGraphicFramePr>
        <p:xfrm>
          <a:off x="1839911" y="4254500"/>
          <a:ext cx="122713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47" name="Equation" r:id="rId9" imgW="1028520" imgH="342720" progId="Equation.DSMT4">
                  <p:embed/>
                </p:oleObj>
              </mc:Choice>
              <mc:Fallback>
                <p:oleObj name="Equation" r:id="rId9" imgW="102852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911" y="4254500"/>
                        <a:ext cx="1227138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วัตถุ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429753"/>
              </p:ext>
            </p:extLst>
          </p:nvPr>
        </p:nvGraphicFramePr>
        <p:xfrm>
          <a:off x="3530600" y="4284663"/>
          <a:ext cx="196850" cy="24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48" name="Equation" r:id="rId11" imgW="164880" imgH="203040" progId="Equation.DSMT4">
                  <p:embed/>
                </p:oleObj>
              </mc:Choice>
              <mc:Fallback>
                <p:oleObj name="Equation" r:id="rId11" imgW="164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0600" y="4284663"/>
                        <a:ext cx="196850" cy="24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วัตถุ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155232"/>
              </p:ext>
            </p:extLst>
          </p:nvPr>
        </p:nvGraphicFramePr>
        <p:xfrm>
          <a:off x="3333750" y="4692143"/>
          <a:ext cx="196850" cy="24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49" name="Equation" r:id="rId13" imgW="164880" imgH="203040" progId="Equation.DSMT4">
                  <p:embed/>
                </p:oleObj>
              </mc:Choice>
              <mc:Fallback>
                <p:oleObj name="Equation" r:id="rId13" imgW="164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4692143"/>
                        <a:ext cx="196850" cy="24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วัตถุ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780529"/>
              </p:ext>
            </p:extLst>
          </p:nvPr>
        </p:nvGraphicFramePr>
        <p:xfrm>
          <a:off x="2364581" y="5037137"/>
          <a:ext cx="24923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0" name="Equation" r:id="rId15" imgW="215640" imgH="279360" progId="Equation.DSMT4">
                  <p:embed/>
                </p:oleObj>
              </mc:Choice>
              <mc:Fallback>
                <p:oleObj name="Equation" r:id="rId15" imgW="215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4581" y="5037137"/>
                        <a:ext cx="249237" cy="352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294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876800"/>
          </a:xfrm>
        </p:spPr>
        <p:txBody>
          <a:bodyPr/>
          <a:lstStyle/>
          <a:p>
            <a:pPr marL="0" indent="0">
              <a:buNone/>
            </a:pP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  <a:r>
              <a:rPr lang="en-US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9</a:t>
            </a:r>
            <a:r>
              <a:rPr lang="en-US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จงพิจารณา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ว่าอนุกรม                                         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เป็น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อนุกรมลู่เข้า</a:t>
            </a: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หรือลู่ออก ถ้าเป็นอนุกรมลู่เข้าให้หาผลบวกของอนุกรม</a:t>
            </a:r>
          </a:p>
          <a:p>
            <a:pPr marL="0" indent="0">
              <a:buNone/>
            </a:pP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2438400" y="761932"/>
            <a:ext cx="4522787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ผลบวก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ของอนุกรม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อนันต์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0" name="วัตถุ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75350"/>
              </p:ext>
            </p:extLst>
          </p:nvPr>
        </p:nvGraphicFramePr>
        <p:xfrm>
          <a:off x="3898900" y="1930400"/>
          <a:ext cx="287813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8" name="Equation" r:id="rId4" imgW="2514600" imgH="304560" progId="Equation.DSMT4">
                  <p:embed/>
                </p:oleObj>
              </mc:Choice>
              <mc:Fallback>
                <p:oleObj name="Equation" r:id="rId4" imgW="251460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8900" y="1930400"/>
                        <a:ext cx="2878137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511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876800"/>
          </a:xfrm>
        </p:spPr>
        <p:txBody>
          <a:bodyPr/>
          <a:lstStyle/>
          <a:p>
            <a:pPr marL="0" indent="0">
              <a:buNone/>
            </a:pP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  <a:r>
              <a:rPr lang="en-US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10 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จงพิจารณา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ว่าอนุกรม                                         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เป็น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อนุกรมลู่เข้า</a:t>
            </a: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หรือลู่ออก ถ้าเป็นอนุกรมลู่เข้าให้หาผลบวกของอนุกรม</a:t>
            </a:r>
          </a:p>
          <a:p>
            <a:pPr marL="0" indent="0">
              <a:buNone/>
            </a:pP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2438400" y="761932"/>
            <a:ext cx="4522787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ผลบวก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ของอนุกรม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อนันต์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วัตถุ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472128"/>
              </p:ext>
            </p:extLst>
          </p:nvPr>
        </p:nvGraphicFramePr>
        <p:xfrm>
          <a:off x="3924300" y="1802319"/>
          <a:ext cx="283845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0" name="Equation" r:id="rId4" imgW="2476440" imgH="507960" progId="Equation.DSMT4">
                  <p:embed/>
                </p:oleObj>
              </mc:Choice>
              <mc:Fallback>
                <p:oleObj name="Equation" r:id="rId4" imgW="247644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1802319"/>
                        <a:ext cx="2838450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480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876800"/>
          </a:xfrm>
        </p:spPr>
        <p:txBody>
          <a:bodyPr/>
          <a:lstStyle/>
          <a:p>
            <a:pPr marL="0" indent="0">
              <a:buNone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สำหรับ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อนุกรมเรขาคณิตนั้น การจะพิจารณาว่าเป็นอนุกรมลู่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เข้าหรือ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อนุกรมลู่ออก มี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สมบัติเฉพาะที่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ช่วยให้สามารถพิจารณาได้สะดวก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ขึ้น โดย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มีข้อสังเกต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ดังนี้</a:t>
            </a:r>
          </a:p>
          <a:p>
            <a:pPr marL="0" indent="0">
              <a:buNone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เมื่อ          จะได้</a:t>
            </a:r>
          </a:p>
          <a:p>
            <a:pPr marL="0" indent="0">
              <a:buNone/>
            </a:pP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ถ้า           จะ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ซึ่งจะทำให้                   ซึ่งทำให้</a:t>
            </a: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ดังนั้น</a:t>
            </a: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นั่น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อนุกรม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เรขาคณิตกรณี          เป็น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อนุกรมลู่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เข้า และ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ผลบวก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 </a:t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อนุกรมเท่ากับ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7"/>
          <p:cNvSpPr/>
          <p:nvPr/>
        </p:nvSpPr>
        <p:spPr>
          <a:xfrm>
            <a:off x="2438400" y="761932"/>
            <a:ext cx="4522787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ผลบวก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ของอนุกรม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อนันต์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วัตถุ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168181"/>
              </p:ext>
            </p:extLst>
          </p:nvPr>
        </p:nvGraphicFramePr>
        <p:xfrm>
          <a:off x="1689100" y="2857500"/>
          <a:ext cx="498475" cy="23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41" name="Equation" r:id="rId4" imgW="431640" imgH="190440" progId="Equation.DSMT4">
                  <p:embed/>
                </p:oleObj>
              </mc:Choice>
              <mc:Fallback>
                <p:oleObj name="Equation" r:id="rId4" imgW="431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100" y="2857500"/>
                        <a:ext cx="498475" cy="239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วัตถุ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840955"/>
              </p:ext>
            </p:extLst>
          </p:nvPr>
        </p:nvGraphicFramePr>
        <p:xfrm>
          <a:off x="2870200" y="2597150"/>
          <a:ext cx="1839913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42" name="Equation" r:id="rId6" imgW="1752480" imgH="1168200" progId="Equation.DSMT4">
                  <p:embed/>
                </p:oleObj>
              </mc:Choice>
              <mc:Fallback>
                <p:oleObj name="Equation" r:id="rId6" imgW="175248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0200" y="2597150"/>
                        <a:ext cx="1839913" cy="1339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วัตถุ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70936"/>
              </p:ext>
            </p:extLst>
          </p:nvPr>
        </p:nvGraphicFramePr>
        <p:xfrm>
          <a:off x="1555750" y="4151313"/>
          <a:ext cx="61436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43" name="Equation" r:id="rId8" imgW="533160" imgH="304560" progId="Equation.DSMT4">
                  <p:embed/>
                </p:oleObj>
              </mc:Choice>
              <mc:Fallback>
                <p:oleObj name="Equation" r:id="rId8" imgW="5331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4151313"/>
                        <a:ext cx="614363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วัตถุ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782801"/>
              </p:ext>
            </p:extLst>
          </p:nvPr>
        </p:nvGraphicFramePr>
        <p:xfrm>
          <a:off x="3828256" y="4145756"/>
          <a:ext cx="11811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44" name="Equation" r:id="rId10" imgW="990360" imgH="368280" progId="Equation.DSMT4">
                  <p:embed/>
                </p:oleObj>
              </mc:Choice>
              <mc:Fallback>
                <p:oleObj name="Equation" r:id="rId10" imgW="9903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8256" y="4145756"/>
                        <a:ext cx="1181100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วัตถุ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668549"/>
              </p:ext>
            </p:extLst>
          </p:nvPr>
        </p:nvGraphicFramePr>
        <p:xfrm>
          <a:off x="5884067" y="3993356"/>
          <a:ext cx="143986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45" name="Equation" r:id="rId12" imgW="1206360" imgH="533160" progId="Equation.DSMT4">
                  <p:embed/>
                </p:oleObj>
              </mc:Choice>
              <mc:Fallback>
                <p:oleObj name="Equation" r:id="rId12" imgW="120636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4067" y="3993356"/>
                        <a:ext cx="1439863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วัตถุ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908568"/>
              </p:ext>
            </p:extLst>
          </p:nvPr>
        </p:nvGraphicFramePr>
        <p:xfrm>
          <a:off x="1908173" y="4473575"/>
          <a:ext cx="15462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46" name="Equation" r:id="rId14" imgW="1295280" imgH="507960" progId="Equation.DSMT4">
                  <p:embed/>
                </p:oleObj>
              </mc:Choice>
              <mc:Fallback>
                <p:oleObj name="Equation" r:id="rId14" imgW="12952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3" y="4473575"/>
                        <a:ext cx="1546225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วัตถุ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644282"/>
              </p:ext>
            </p:extLst>
          </p:nvPr>
        </p:nvGraphicFramePr>
        <p:xfrm>
          <a:off x="4250133" y="5099844"/>
          <a:ext cx="61436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47" name="Equation" r:id="rId16" imgW="533160" imgH="304560" progId="Equation.DSMT4">
                  <p:embed/>
                </p:oleObj>
              </mc:Choice>
              <mc:Fallback>
                <p:oleObj name="Equation" r:id="rId16" imgW="5331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0133" y="5099844"/>
                        <a:ext cx="614363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วัตถุ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775683"/>
              </p:ext>
            </p:extLst>
          </p:nvPr>
        </p:nvGraphicFramePr>
        <p:xfrm>
          <a:off x="3659187" y="5357019"/>
          <a:ext cx="515937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48" name="Equation" r:id="rId17" imgW="431640" imgH="507960" progId="Equation.DSMT4">
                  <p:embed/>
                </p:oleObj>
              </mc:Choice>
              <mc:Fallback>
                <p:oleObj name="Equation" r:id="rId17" imgW="43164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9187" y="5357019"/>
                        <a:ext cx="515937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320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876800"/>
          </a:xfrm>
        </p:spPr>
        <p:txBody>
          <a:bodyPr/>
          <a:lstStyle/>
          <a:p>
            <a:pPr marL="0" indent="0">
              <a:buNone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ถ้า           จะได้                                          หา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ไม่ได้</a:t>
            </a:r>
          </a:p>
          <a:p>
            <a:pPr marL="0" indent="0">
              <a:buNone/>
            </a:pP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ทฤษฎีบท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กำหนดให้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เรขาคณิตมี    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เป็นพจน์แรก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  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เป็นอัตราส่วนร่วม</a:t>
            </a:r>
          </a:p>
          <a:p>
            <a:pPr marL="0" indent="0">
              <a:buNone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</a:t>
            </a: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ถ้า           แล้ว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อนุกรมนี้เป็น</a:t>
            </a: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อนุกรมลู่เข้า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และ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มี          เป็น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ผลบวก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 </a:t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อนุกรม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</a:t>
            </a: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ถ้า           แล้ว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อนุกรมนี้เป็น</a:t>
            </a: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อนุกรมลู่ออก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7"/>
          <p:cNvSpPr/>
          <p:nvPr/>
        </p:nvSpPr>
        <p:spPr>
          <a:xfrm>
            <a:off x="2438400" y="761932"/>
            <a:ext cx="4522787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ผลบวก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ของอนุกรม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อนันต์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วัตถุ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274089"/>
              </p:ext>
            </p:extLst>
          </p:nvPr>
        </p:nvGraphicFramePr>
        <p:xfrm>
          <a:off x="1585913" y="1930400"/>
          <a:ext cx="61436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76" name="Equation" r:id="rId4" imgW="533160" imgH="304560" progId="Equation.DSMT4">
                  <p:embed/>
                </p:oleObj>
              </mc:Choice>
              <mc:Fallback>
                <p:oleObj name="Equation" r:id="rId4" imgW="5331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5913" y="1930400"/>
                        <a:ext cx="614363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วัตถุ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786574"/>
              </p:ext>
            </p:extLst>
          </p:nvPr>
        </p:nvGraphicFramePr>
        <p:xfrm>
          <a:off x="2832100" y="1751519"/>
          <a:ext cx="2805113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77" name="Equation" r:id="rId6" imgW="2349360" imgH="609480" progId="Equation.DSMT4">
                  <p:embed/>
                </p:oleObj>
              </mc:Choice>
              <mc:Fallback>
                <p:oleObj name="Equation" r:id="rId6" imgW="23493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1751519"/>
                        <a:ext cx="2805113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วัตถุ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390589"/>
              </p:ext>
            </p:extLst>
          </p:nvPr>
        </p:nvGraphicFramePr>
        <p:xfrm>
          <a:off x="3868737" y="2527806"/>
          <a:ext cx="61436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78" name="Equation" r:id="rId8" imgW="533160" imgH="304560" progId="Equation.DSMT4">
                  <p:embed/>
                </p:oleObj>
              </mc:Choice>
              <mc:Fallback>
                <p:oleObj name="Equation" r:id="rId8" imgW="5331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8737" y="2527806"/>
                        <a:ext cx="614363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สี่เหลี่ยมผืนผ้า 1"/>
          <p:cNvSpPr/>
          <p:nvPr/>
        </p:nvSpPr>
        <p:spPr>
          <a:xfrm>
            <a:off x="1173605" y="2430969"/>
            <a:ext cx="5028941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ดังนั้น อนุกรมเรขาคณิต กรณี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เป็น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อนุกรมลู่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ออก</a:t>
            </a:r>
          </a:p>
          <a:p>
            <a:pPr marL="0" indent="0">
              <a:buNone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จากที่กล่าวมา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สรุปเป็นทฤษฎีได้ดังนี้</a:t>
            </a:r>
            <a:endParaRPr lang="th-TH" sz="26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0" name="วัตถุ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4874148"/>
              </p:ext>
            </p:extLst>
          </p:nvPr>
        </p:nvGraphicFramePr>
        <p:xfrm>
          <a:off x="6266046" y="3438902"/>
          <a:ext cx="161925" cy="19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79" name="Equation" r:id="rId9" imgW="139680" imgH="152280" progId="Equation.DSMT4">
                  <p:embed/>
                </p:oleObj>
              </mc:Choice>
              <mc:Fallback>
                <p:oleObj name="Equation" r:id="rId9" imgW="1396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6046" y="3438902"/>
                        <a:ext cx="161925" cy="192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วัตถุ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779239"/>
              </p:ext>
            </p:extLst>
          </p:nvPr>
        </p:nvGraphicFramePr>
        <p:xfrm>
          <a:off x="4360862" y="3366800"/>
          <a:ext cx="219075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0" name="Equation" r:id="rId11" imgW="190440" imgH="279360" progId="Equation.DSMT4">
                  <p:embed/>
                </p:oleObj>
              </mc:Choice>
              <mc:Fallback>
                <p:oleObj name="Equation" r:id="rId11" imgW="1904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0862" y="3366800"/>
                        <a:ext cx="219075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วัตถุ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668880"/>
              </p:ext>
            </p:extLst>
          </p:nvPr>
        </p:nvGraphicFramePr>
        <p:xfrm>
          <a:off x="2281237" y="3831014"/>
          <a:ext cx="61436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1" name="Equation" r:id="rId13" imgW="533160" imgH="304560" progId="Equation.DSMT4">
                  <p:embed/>
                </p:oleObj>
              </mc:Choice>
              <mc:Fallback>
                <p:oleObj name="Equation" r:id="rId13" imgW="5331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237" y="3831014"/>
                        <a:ext cx="614363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วัตถุ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81746"/>
              </p:ext>
            </p:extLst>
          </p:nvPr>
        </p:nvGraphicFramePr>
        <p:xfrm>
          <a:off x="6195402" y="3698875"/>
          <a:ext cx="515937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2" name="Equation" r:id="rId15" imgW="431640" imgH="507960" progId="Equation.DSMT4">
                  <p:embed/>
                </p:oleObj>
              </mc:Choice>
              <mc:Fallback>
                <p:oleObj name="Equation" r:id="rId15" imgW="43164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5402" y="3698875"/>
                        <a:ext cx="515937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วัตถุ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373868"/>
              </p:ext>
            </p:extLst>
          </p:nvPr>
        </p:nvGraphicFramePr>
        <p:xfrm>
          <a:off x="2298700" y="4701471"/>
          <a:ext cx="61436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3" name="Equation" r:id="rId17" imgW="533160" imgH="304560" progId="Equation.DSMT4">
                  <p:embed/>
                </p:oleObj>
              </mc:Choice>
              <mc:Fallback>
                <p:oleObj name="Equation" r:id="rId17" imgW="5331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700" y="4701471"/>
                        <a:ext cx="614363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285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876800"/>
          </a:xfrm>
        </p:spPr>
        <p:txBody>
          <a:bodyPr/>
          <a:lstStyle/>
          <a:p>
            <a:pPr marL="0" indent="0">
              <a:buNone/>
            </a:pP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  <a:r>
              <a:rPr lang="en-US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11 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จงพิจารณา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ว่าอนุกรม                                         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เป็น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อนุกรมลู่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เข้าหรือ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ลู่ออก ถ้าเป็นอนุกรมลู่เข้าให้หาผลบวกของอนุกรม</a:t>
            </a:r>
          </a:p>
          <a:p>
            <a:pPr marL="0" indent="0">
              <a:buNone/>
            </a:pP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</a:t>
            </a: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ทำ</a:t>
            </a:r>
            <a:r>
              <a:rPr lang="en-US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                                            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เรขาคณิตที่มี</a:t>
            </a:r>
          </a:p>
          <a:p>
            <a:pPr marL="0" indent="0">
              <a:buNone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0" indent="0">
              <a:buNone/>
            </a:pPr>
            <a:endParaRPr lang="th-TH" sz="26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นั่นคือ อนุกรมนี้เป็นอนุกรมลู่เข้า และมีผลบวกของอนุกรมเท่ากับ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</a:t>
            </a: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2438400" y="761932"/>
            <a:ext cx="4522787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ผลบวก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ของอนุกรม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อนันต์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0" name="วัตถุ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643021"/>
              </p:ext>
            </p:extLst>
          </p:nvPr>
        </p:nvGraphicFramePr>
        <p:xfrm>
          <a:off x="3916362" y="1726119"/>
          <a:ext cx="29940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07" name="Equation" r:id="rId4" imgW="2616120" imgH="596880" progId="Equation.DSMT4">
                  <p:embed/>
                </p:oleObj>
              </mc:Choice>
              <mc:Fallback>
                <p:oleObj name="Equation" r:id="rId4" imgW="261612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6362" y="1726119"/>
                        <a:ext cx="299402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วัตถุ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773651"/>
              </p:ext>
            </p:extLst>
          </p:nvPr>
        </p:nvGraphicFramePr>
        <p:xfrm>
          <a:off x="2209800" y="2597149"/>
          <a:ext cx="29940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08" name="Equation" r:id="rId6" imgW="2616120" imgH="596880" progId="Equation.DSMT4">
                  <p:embed/>
                </p:oleObj>
              </mc:Choice>
              <mc:Fallback>
                <p:oleObj name="Equation" r:id="rId6" imgW="261612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597149"/>
                        <a:ext cx="299402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วัตถุ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066992"/>
              </p:ext>
            </p:extLst>
          </p:nvPr>
        </p:nvGraphicFramePr>
        <p:xfrm>
          <a:off x="2047875" y="3170014"/>
          <a:ext cx="588963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09" name="Equation" r:id="rId8" imgW="507960" imgH="507960" progId="Equation.DSMT4">
                  <p:embed/>
                </p:oleObj>
              </mc:Choice>
              <mc:Fallback>
                <p:oleObj name="Equation" r:id="rId8" imgW="50796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3170014"/>
                        <a:ext cx="588963" cy="639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วัตถุ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342587"/>
              </p:ext>
            </p:extLst>
          </p:nvPr>
        </p:nvGraphicFramePr>
        <p:xfrm>
          <a:off x="7518400" y="2810667"/>
          <a:ext cx="71437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0" name="Equation" r:id="rId10" imgW="622080" imgH="279360" progId="Equation.DSMT4">
                  <p:embed/>
                </p:oleObj>
              </mc:Choice>
              <mc:Fallback>
                <p:oleObj name="Equation" r:id="rId10" imgW="622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8400" y="2810667"/>
                        <a:ext cx="714375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วัตถุ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807276"/>
              </p:ext>
            </p:extLst>
          </p:nvPr>
        </p:nvGraphicFramePr>
        <p:xfrm>
          <a:off x="3340100" y="3538092"/>
          <a:ext cx="1989138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1" name="Equation" r:id="rId12" imgW="1726920" imgH="558720" progId="Equation.DSMT4">
                  <p:embed/>
                </p:oleObj>
              </mc:Choice>
              <mc:Fallback>
                <p:oleObj name="Equation" r:id="rId12" imgW="172692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0100" y="3538092"/>
                        <a:ext cx="1989138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สี่เหลี่ยมผืนผ้า 2"/>
          <p:cNvSpPr/>
          <p:nvPr/>
        </p:nvSpPr>
        <p:spPr>
          <a:xfrm>
            <a:off x="1458912" y="3218274"/>
            <a:ext cx="288448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            จะได้ว่า           </a:t>
            </a:r>
          </a:p>
        </p:txBody>
      </p:sp>
      <p:graphicFrame>
        <p:nvGraphicFramePr>
          <p:cNvPr id="13" name="วัตถุ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12957"/>
              </p:ext>
            </p:extLst>
          </p:nvPr>
        </p:nvGraphicFramePr>
        <p:xfrm>
          <a:off x="2751138" y="4646613"/>
          <a:ext cx="4414837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2" name="Equation" r:id="rId14" imgW="3695400" imgH="774360" progId="Equation.DSMT4">
                  <p:embed/>
                </p:oleObj>
              </mc:Choice>
              <mc:Fallback>
                <p:oleObj name="Equation" r:id="rId14" imgW="369540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1138" y="4646613"/>
                        <a:ext cx="4414837" cy="94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962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876800"/>
          </a:xfrm>
        </p:spPr>
        <p:txBody>
          <a:bodyPr/>
          <a:lstStyle/>
          <a:p>
            <a:pPr marL="0" indent="0">
              <a:buNone/>
            </a:pP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  <a:r>
              <a:rPr lang="en-US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12 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จงพิจารณา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ว่าอนุกรม                                       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เป็น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อนุกรมลู่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เข้าหรือ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ลู่ออก ถ้าเป็นอนุกรมลู่เข้าให้หาผลบวกของอนุกรม</a:t>
            </a:r>
          </a:p>
          <a:p>
            <a:pPr marL="0" indent="0">
              <a:buNone/>
            </a:pP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2438400" y="761932"/>
            <a:ext cx="4522787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ผลบวก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ของอนุกรม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อนันต์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วัตถุ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548823"/>
              </p:ext>
            </p:extLst>
          </p:nvPr>
        </p:nvGraphicFramePr>
        <p:xfrm>
          <a:off x="3916363" y="1770063"/>
          <a:ext cx="2852737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0" name="Equation" r:id="rId4" imgW="2489040" imgH="558720" progId="Equation.DSMT4">
                  <p:embed/>
                </p:oleObj>
              </mc:Choice>
              <mc:Fallback>
                <p:oleObj name="Equation" r:id="rId4" imgW="24890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6363" y="1770063"/>
                        <a:ext cx="2852737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964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876800"/>
          </a:xfrm>
        </p:spPr>
        <p:txBody>
          <a:bodyPr/>
          <a:lstStyle/>
          <a:p>
            <a:pPr marL="0" indent="0">
              <a:buNone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ผลบวก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ของพจน์ทุกพจน์ของ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ลำดับจำกัด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สามารถ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เขียนได้ในรูป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เรียก ผลบวก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ของพจน์ทุกพจน์ที่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ได้จากลำดับจำกัดว่า </a:t>
            </a: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อนุกรมจ</a:t>
            </a: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ำ</a:t>
            </a: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กัด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finite series)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เรียก 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ว่า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พจน์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 1 ของ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เรียก     ว่า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พจน์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 2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ของอนุกรม เรียก 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ว่า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พจน์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ของอนุกรม</a:t>
            </a:r>
          </a:p>
          <a:p>
            <a:pPr marL="0" indent="0">
              <a:buNone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อนุกรมอนันต์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infinite series)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อนุกรมที่ได้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จากการ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บวกพจน์ทุกพจน์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ของลำดับ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อนันต์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ถ้าให้                             เป็นล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ำ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ดับ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อนันต์ จะ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</a:t>
            </a: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เป็นอนุกรมอนันต์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/>
          <p:nvPr/>
        </p:nvSpPr>
        <p:spPr>
          <a:xfrm>
            <a:off x="2895600" y="609600"/>
            <a:ext cx="35052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ความหมายของอนุกรม</a:t>
            </a:r>
          </a:p>
        </p:txBody>
      </p:sp>
      <p:graphicFrame>
        <p:nvGraphicFramePr>
          <p:cNvPr id="6" name="วัตถุ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993536"/>
              </p:ext>
            </p:extLst>
          </p:nvPr>
        </p:nvGraphicFramePr>
        <p:xfrm>
          <a:off x="5143500" y="1945550"/>
          <a:ext cx="146843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52" name="Equation" r:id="rId4" imgW="1282680" imgH="279360" progId="Equation.DSMT4">
                  <p:embed/>
                </p:oleObj>
              </mc:Choice>
              <mc:Fallback>
                <p:oleObj name="Equation" r:id="rId4" imgW="12826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1945550"/>
                        <a:ext cx="1468437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วัตถุ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8949373"/>
              </p:ext>
            </p:extLst>
          </p:nvPr>
        </p:nvGraphicFramePr>
        <p:xfrm>
          <a:off x="1304925" y="2323375"/>
          <a:ext cx="20351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53" name="Equation" r:id="rId6" imgW="1777680" imgH="279360" progId="Equation.DSMT4">
                  <p:embed/>
                </p:oleObj>
              </mc:Choice>
              <mc:Fallback>
                <p:oleObj name="Equation" r:id="rId6" imgW="17776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925" y="2323375"/>
                        <a:ext cx="203517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วัตถุ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537853"/>
              </p:ext>
            </p:extLst>
          </p:nvPr>
        </p:nvGraphicFramePr>
        <p:xfrm>
          <a:off x="3778250" y="2752000"/>
          <a:ext cx="2190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54" name="Equation" r:id="rId8" imgW="190440" imgH="279360" progId="Equation.DSMT4">
                  <p:embed/>
                </p:oleObj>
              </mc:Choice>
              <mc:Fallback>
                <p:oleObj name="Equation" r:id="rId8" imgW="1904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0" y="2752000"/>
                        <a:ext cx="21907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วัตถุ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6114210"/>
              </p:ext>
            </p:extLst>
          </p:nvPr>
        </p:nvGraphicFramePr>
        <p:xfrm>
          <a:off x="6688137" y="2744925"/>
          <a:ext cx="23336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55" name="Equation" r:id="rId10" imgW="203040" imgH="279360" progId="Equation.DSMT4">
                  <p:embed/>
                </p:oleObj>
              </mc:Choice>
              <mc:Fallback>
                <p:oleObj name="Equation" r:id="rId10" imgW="2030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8137" y="2744925"/>
                        <a:ext cx="233363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วัตถุ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031151"/>
              </p:ext>
            </p:extLst>
          </p:nvPr>
        </p:nvGraphicFramePr>
        <p:xfrm>
          <a:off x="2309812" y="3140075"/>
          <a:ext cx="2476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56" name="Equation" r:id="rId12" imgW="215640" imgH="279360" progId="Equation.DSMT4">
                  <p:embed/>
                </p:oleObj>
              </mc:Choice>
              <mc:Fallback>
                <p:oleObj name="Equation" r:id="rId12" imgW="215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9812" y="3140075"/>
                        <a:ext cx="24765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วัตถุ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233482"/>
              </p:ext>
            </p:extLst>
          </p:nvPr>
        </p:nvGraphicFramePr>
        <p:xfrm>
          <a:off x="3505200" y="3211512"/>
          <a:ext cx="174625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57" name="Equation" r:id="rId14" imgW="152280" imgH="164880" progId="Equation.DSMT4">
                  <p:embed/>
                </p:oleObj>
              </mc:Choice>
              <mc:Fallback>
                <p:oleObj name="Equation" r:id="rId14" imgW="152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211512"/>
                        <a:ext cx="174625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วัตถุ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1828"/>
              </p:ext>
            </p:extLst>
          </p:nvPr>
        </p:nvGraphicFramePr>
        <p:xfrm>
          <a:off x="2459037" y="3994875"/>
          <a:ext cx="17875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58" name="Equation" r:id="rId16" imgW="1562040" imgH="279360" progId="Equation.DSMT4">
                  <p:embed/>
                </p:oleObj>
              </mc:Choice>
              <mc:Fallback>
                <p:oleObj name="Equation" r:id="rId16" imgW="15620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037" y="3994875"/>
                        <a:ext cx="17875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วัตถุ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911404"/>
              </p:ext>
            </p:extLst>
          </p:nvPr>
        </p:nvGraphicFramePr>
        <p:xfrm>
          <a:off x="6388100" y="3991612"/>
          <a:ext cx="250031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59" name="Equation" r:id="rId18" imgW="2184120" imgH="279360" progId="Equation.DSMT4">
                  <p:embed/>
                </p:oleObj>
              </mc:Choice>
              <mc:Fallback>
                <p:oleObj name="Equation" r:id="rId18" imgW="21841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8100" y="3991612"/>
                        <a:ext cx="2500313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390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876800"/>
          </a:xfrm>
        </p:spPr>
        <p:txBody>
          <a:bodyPr/>
          <a:lstStyle/>
          <a:p>
            <a:pPr marL="0" indent="0">
              <a:buNone/>
            </a:pP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  <a:r>
              <a:rPr lang="en-US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13 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จงพิจารณา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ว่าอนุกรม                                       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เป็น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อนุกรมลู่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เข้าหรือ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ลู่ออก ถ้าเป็นอนุกรมลู่เข้าให้หาผลบวกของอนุกรม</a:t>
            </a:r>
          </a:p>
          <a:p>
            <a:pPr marL="0" indent="0">
              <a:buNone/>
            </a:pP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2438400" y="761932"/>
            <a:ext cx="4522787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ผลบวก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ของอนุกรม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อนันต์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วัตถุ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708911"/>
              </p:ext>
            </p:extLst>
          </p:nvPr>
        </p:nvGraphicFramePr>
        <p:xfrm>
          <a:off x="3940907" y="1785223"/>
          <a:ext cx="2816349" cy="607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3" name="Equation" r:id="rId4" imgW="2730240" imgH="533160" progId="Equation.DSMT4">
                  <p:embed/>
                </p:oleObj>
              </mc:Choice>
              <mc:Fallback>
                <p:oleObj name="Equation" r:id="rId4" imgW="273024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0907" y="1785223"/>
                        <a:ext cx="2816349" cy="6072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603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876800"/>
          </a:xfrm>
        </p:spPr>
        <p:txBody>
          <a:bodyPr/>
          <a:lstStyle/>
          <a:p>
            <a:pPr marL="0" indent="0">
              <a:buNone/>
            </a:pP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  <a:r>
              <a:rPr lang="en-US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14 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จงเขียนทศนิยมซ้ำ       ให้อยู่ในรูปเศษส่วน</a:t>
            </a:r>
          </a:p>
          <a:p>
            <a:pPr marL="0" indent="0">
              <a:buNone/>
            </a:pP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 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</a:t>
            </a:r>
          </a:p>
          <a:p>
            <a:pPr marL="0" indent="0">
              <a:buNone/>
            </a:pP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6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อนุกรมที่ได้เป็นอนุกรมเรขาคณิตที่มี             และ            จะได้ว่า 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8400" y="761932"/>
            <a:ext cx="4522787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ผลบวก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ของอนุกรม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อนันต์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วัตถุ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116205"/>
              </p:ext>
            </p:extLst>
          </p:nvPr>
        </p:nvGraphicFramePr>
        <p:xfrm>
          <a:off x="3632200" y="1828800"/>
          <a:ext cx="312738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4" name="Equation" r:id="rId4" imgW="304560" imgH="342720" progId="Equation.DSMT4">
                  <p:embed/>
                </p:oleObj>
              </mc:Choice>
              <mc:Fallback>
                <p:oleObj name="Equation" r:id="rId4" imgW="3045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200" y="1828800"/>
                        <a:ext cx="312738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วัตถุ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0234488"/>
              </p:ext>
            </p:extLst>
          </p:nvPr>
        </p:nvGraphicFramePr>
        <p:xfrm>
          <a:off x="2054781" y="2285603"/>
          <a:ext cx="3760788" cy="221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5" name="Equation" r:id="rId6" imgW="3327120" imgH="1777680" progId="Equation.DSMT4">
                  <p:embed/>
                </p:oleObj>
              </mc:Choice>
              <mc:Fallback>
                <p:oleObj name="Equation" r:id="rId6" imgW="3327120" imgH="1777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4781" y="2285603"/>
                        <a:ext cx="3760788" cy="221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วัตถุ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032637"/>
              </p:ext>
            </p:extLst>
          </p:nvPr>
        </p:nvGraphicFramePr>
        <p:xfrm>
          <a:off x="5975348" y="4562372"/>
          <a:ext cx="677863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6" name="Equation" r:id="rId8" imgW="583920" imgH="507960" progId="Equation.DSMT4">
                  <p:embed/>
                </p:oleObj>
              </mc:Choice>
              <mc:Fallback>
                <p:oleObj name="Equation" r:id="rId8" imgW="58392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5348" y="4562372"/>
                        <a:ext cx="677863" cy="639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วัตถุ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265695"/>
              </p:ext>
            </p:extLst>
          </p:nvPr>
        </p:nvGraphicFramePr>
        <p:xfrm>
          <a:off x="4648993" y="4560330"/>
          <a:ext cx="74295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7" name="Equation" r:id="rId10" imgW="647640" imgH="507960" progId="Equation.DSMT4">
                  <p:embed/>
                </p:oleObj>
              </mc:Choice>
              <mc:Fallback>
                <p:oleObj name="Equation" r:id="rId10" imgW="64764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993" y="4560330"/>
                        <a:ext cx="742950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วัตถุ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14350"/>
              </p:ext>
            </p:extLst>
          </p:nvPr>
        </p:nvGraphicFramePr>
        <p:xfrm>
          <a:off x="2824163" y="5181600"/>
          <a:ext cx="2179637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8" name="Equation" r:id="rId12" imgW="1892160" imgH="558720" progId="Equation.DSMT4">
                  <p:embed/>
                </p:oleObj>
              </mc:Choice>
              <mc:Fallback>
                <p:oleObj name="Equation" r:id="rId12" imgW="189216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5181600"/>
                        <a:ext cx="2179637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674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นั่น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อนุกรมนี้เป็นอนุกรมลู่เข้า และมีผลบวกของอนุกรม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เท่ากับ</a:t>
            </a:r>
          </a:p>
          <a:p>
            <a:pPr marL="0" indent="0">
              <a:buNone/>
            </a:pP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6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ดังนั้น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7"/>
          <p:cNvSpPr/>
          <p:nvPr/>
        </p:nvSpPr>
        <p:spPr>
          <a:xfrm>
            <a:off x="2438400" y="761932"/>
            <a:ext cx="4522787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ผลบวก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ของอนุกรม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อนันต์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วัตถุ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572898"/>
              </p:ext>
            </p:extLst>
          </p:nvPr>
        </p:nvGraphicFramePr>
        <p:xfrm>
          <a:off x="1670050" y="2362200"/>
          <a:ext cx="5253037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1" name="Equation" r:id="rId4" imgW="4394160" imgH="990360" progId="Equation.DSMT4">
                  <p:embed/>
                </p:oleObj>
              </mc:Choice>
              <mc:Fallback>
                <p:oleObj name="Equation" r:id="rId4" imgW="4394160" imgH="990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0050" y="2362200"/>
                        <a:ext cx="5253037" cy="1208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วัตถุ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616744"/>
              </p:ext>
            </p:extLst>
          </p:nvPr>
        </p:nvGraphicFramePr>
        <p:xfrm>
          <a:off x="2133600" y="3633787"/>
          <a:ext cx="89058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2" name="Equation" r:id="rId6" imgW="787320" imgH="507960" progId="Equation.DSMT4">
                  <p:embed/>
                </p:oleObj>
              </mc:Choice>
              <mc:Fallback>
                <p:oleObj name="Equation" r:id="rId6" imgW="78732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633787"/>
                        <a:ext cx="890588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515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876800"/>
          </a:xfrm>
        </p:spPr>
        <p:txBody>
          <a:bodyPr/>
          <a:lstStyle/>
          <a:p>
            <a:pPr marL="0" indent="0">
              <a:buNone/>
            </a:pP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  <a:r>
              <a:rPr lang="en-US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15 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จง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เขียนทศนิยมซ้ำ      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ให้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อยู่ในรูป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เศษส่วน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2438400" y="761932"/>
            <a:ext cx="4522787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ผลบวก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ของอนุกรม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อนันต์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วัตถุ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733087"/>
              </p:ext>
            </p:extLst>
          </p:nvPr>
        </p:nvGraphicFramePr>
        <p:xfrm>
          <a:off x="3602482" y="1826847"/>
          <a:ext cx="436118" cy="394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8" name="Equation" r:id="rId4" imgW="419040" imgH="342720" progId="Equation.DSMT4">
                  <p:embed/>
                </p:oleObj>
              </mc:Choice>
              <mc:Fallback>
                <p:oleObj name="Equation" r:id="rId4" imgW="4190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2482" y="1826847"/>
                        <a:ext cx="436118" cy="3944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535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876800"/>
          </a:xfrm>
        </p:spPr>
        <p:txBody>
          <a:bodyPr/>
          <a:lstStyle/>
          <a:p>
            <a:pPr marL="0" indent="0">
              <a:buNone/>
            </a:pP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ตัวอย่างของอนุกรม </a:t>
            </a:r>
          </a:p>
          <a:p>
            <a:pPr marL="0" indent="0">
              <a:buNone/>
            </a:pP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    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เป็นอนุกรมจำกัดที่ได้จากลำดับจำกัด</a:t>
            </a:r>
          </a:p>
          <a:p>
            <a:pPr marL="0" indent="0">
              <a:buNone/>
            </a:pP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 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เป็นอนุกรมอนันต์ที่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ได้จาก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ลำดับอนันต์</a:t>
            </a:r>
          </a:p>
          <a:p>
            <a:pPr marL="0" indent="0">
              <a:buNone/>
            </a:pP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       เป็น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อนุกรมอนันต์ที่ได้จากลำดับอนันต์</a:t>
            </a:r>
          </a:p>
          <a:p>
            <a:pPr marL="0" indent="0">
              <a:buNone/>
            </a:pP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6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/>
          <p:nvPr/>
        </p:nvSpPr>
        <p:spPr>
          <a:xfrm>
            <a:off x="2895600" y="609600"/>
            <a:ext cx="35052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ความหมายของอนุกรม</a:t>
            </a:r>
          </a:p>
        </p:txBody>
      </p:sp>
      <p:graphicFrame>
        <p:nvGraphicFramePr>
          <p:cNvPr id="6" name="วัตถุ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813347"/>
              </p:ext>
            </p:extLst>
          </p:nvPr>
        </p:nvGraphicFramePr>
        <p:xfrm>
          <a:off x="1179513" y="2286000"/>
          <a:ext cx="2312987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36" name="Equation" r:id="rId4" imgW="2019240" imgH="507960" progId="Equation.DSMT4">
                  <p:embed/>
                </p:oleObj>
              </mc:Choice>
              <mc:Fallback>
                <p:oleObj name="Equation" r:id="rId4" imgW="201924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13" y="2286000"/>
                        <a:ext cx="2312987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วัตถุ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522553"/>
              </p:ext>
            </p:extLst>
          </p:nvPr>
        </p:nvGraphicFramePr>
        <p:xfrm>
          <a:off x="6832600" y="2260601"/>
          <a:ext cx="1744662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37" name="Equation" r:id="rId6" imgW="1523880" imgH="507960" progId="Equation.DSMT4">
                  <p:embed/>
                </p:oleObj>
              </mc:Choice>
              <mc:Fallback>
                <p:oleObj name="Equation" r:id="rId6" imgW="15238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2600" y="2260601"/>
                        <a:ext cx="1744662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วัตถุ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120169"/>
              </p:ext>
            </p:extLst>
          </p:nvPr>
        </p:nvGraphicFramePr>
        <p:xfrm>
          <a:off x="1147763" y="3389313"/>
          <a:ext cx="1993900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38" name="Equation" r:id="rId8" imgW="1739880" imgH="215640" progId="Equation.DSMT4">
                  <p:embed/>
                </p:oleObj>
              </mc:Choice>
              <mc:Fallback>
                <p:oleObj name="Equation" r:id="rId8" imgW="17398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3389313"/>
                        <a:ext cx="1993900" cy="27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วัตถุ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94479"/>
              </p:ext>
            </p:extLst>
          </p:nvPr>
        </p:nvGraphicFramePr>
        <p:xfrm>
          <a:off x="6670675" y="3406776"/>
          <a:ext cx="1571625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39" name="Equation" r:id="rId10" imgW="1371600" imgH="241200" progId="Equation.DSMT4">
                  <p:embed/>
                </p:oleObj>
              </mc:Choice>
              <mc:Fallback>
                <p:oleObj name="Equation" r:id="rId10" imgW="1371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0675" y="3406776"/>
                        <a:ext cx="1571625" cy="30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วัตถุ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298461"/>
              </p:ext>
            </p:extLst>
          </p:nvPr>
        </p:nvGraphicFramePr>
        <p:xfrm>
          <a:off x="1160463" y="4162425"/>
          <a:ext cx="2211387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0" name="Equation" r:id="rId12" imgW="1930320" imgH="507960" progId="Equation.DSMT4">
                  <p:embed/>
                </p:oleObj>
              </mc:Choice>
              <mc:Fallback>
                <p:oleObj name="Equation" r:id="rId12" imgW="193032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0463" y="4162425"/>
                        <a:ext cx="2211387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วัตถุ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32075"/>
              </p:ext>
            </p:extLst>
          </p:nvPr>
        </p:nvGraphicFramePr>
        <p:xfrm>
          <a:off x="6908800" y="4152901"/>
          <a:ext cx="1863725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1" name="Equation" r:id="rId14" imgW="1625400" imgH="507960" progId="Equation.DSMT4">
                  <p:embed/>
                </p:oleObj>
              </mc:Choice>
              <mc:Fallback>
                <p:oleObj name="Equation" r:id="rId14" imgW="16254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8800" y="4152901"/>
                        <a:ext cx="1863725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282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7696200" cy="5068887"/>
          </a:xfrm>
        </p:spPr>
        <p:txBody>
          <a:bodyPr/>
          <a:lstStyle/>
          <a:p>
            <a:pPr marL="0" indent="0" eaLnBrk="1" hangingPunct="1">
              <a:lnSpc>
                <a:spcPct val="40000"/>
              </a:lnSpc>
              <a:buNone/>
              <a:defRPr/>
            </a:pP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</a:p>
          <a:p>
            <a:pPr marL="0" indent="0" eaLnBrk="1" hangingPunct="1">
              <a:lnSpc>
                <a:spcPct val="40000"/>
              </a:lnSpc>
              <a:buNone/>
              <a:defRPr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เพื่อความสะดวกในการเขียนอนุกรม จะใช้อักษร</a:t>
            </a:r>
            <a:r>
              <a:rPr lang="th-TH" sz="26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กรีก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เรียกว่า ซิก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 </a:t>
            </a:r>
            <a:b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เป็นสัญลักษณ์แทนการ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บวก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กล่าวคือ จะเขียนแทน</a:t>
            </a:r>
          </a:p>
          <a:p>
            <a:pPr marL="0" indent="0" eaLnBrk="1" hangingPunct="1">
              <a:lnSpc>
                <a:spcPct val="40000"/>
              </a:lnSpc>
              <a:buNone/>
              <a:defRPr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อนุกรมจำกัด</a:t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และ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อนุกรมอนันต์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</a:p>
          <a:p>
            <a:pPr marL="0" indent="0" eaLnBrk="1" hangingPunct="1">
              <a:lnSpc>
                <a:spcPct val="40000"/>
              </a:lnSpc>
              <a:buNone/>
              <a:defRPr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ซึ่ง          อ่านว่า การบวก     เมื่อ   มีค่าตั้งแต่ </a:t>
            </a: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ถึง    </a:t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</a:t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อ่าน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ว่า การบวก    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เมื่อ  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มีค่าตั้งแต่ 1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ขึ้นไป</a:t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	ตัวแปร    ที่ปรากฏในสัญลักษณ์           หรือ           เรียกว่า ดัชนี ซึ่งจะ</a:t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</a:t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กำหนดพจน์แรกและพจน์สุดท้ายของอนุกรม</a:t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895600" y="609600"/>
            <a:ext cx="35052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สัญลักษณ์แทนการบวก</a:t>
            </a:r>
          </a:p>
        </p:txBody>
      </p:sp>
      <p:graphicFrame>
        <p:nvGraphicFramePr>
          <p:cNvPr id="11" name="วัตถุ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814707"/>
              </p:ext>
            </p:extLst>
          </p:nvPr>
        </p:nvGraphicFramePr>
        <p:xfrm>
          <a:off x="6235700" y="1587500"/>
          <a:ext cx="465138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01" name="Equation" r:id="rId4" imgW="406080" imgH="330120" progId="Equation.DSMT4">
                  <p:embed/>
                </p:oleObj>
              </mc:Choice>
              <mc:Fallback>
                <p:oleObj name="Equation" r:id="rId4" imgW="4060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5700" y="1587500"/>
                        <a:ext cx="465138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วัตถุ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880978"/>
              </p:ext>
            </p:extLst>
          </p:nvPr>
        </p:nvGraphicFramePr>
        <p:xfrm>
          <a:off x="2946400" y="2448579"/>
          <a:ext cx="2820987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02" name="Equation" r:id="rId6" imgW="2463480" imgH="558720" progId="Equation.DSMT4">
                  <p:embed/>
                </p:oleObj>
              </mc:Choice>
              <mc:Fallback>
                <p:oleObj name="Equation" r:id="rId6" imgW="246348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00" y="2448579"/>
                        <a:ext cx="2820987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วัตถุ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476654"/>
              </p:ext>
            </p:extLst>
          </p:nvPr>
        </p:nvGraphicFramePr>
        <p:xfrm>
          <a:off x="3937000" y="4477683"/>
          <a:ext cx="2032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03" name="Equation" r:id="rId8" imgW="177480" imgH="279360" progId="Equation.DSMT4">
                  <p:embed/>
                </p:oleObj>
              </mc:Choice>
              <mc:Fallback>
                <p:oleObj name="Equation" r:id="rId8" imgW="1774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0" y="4477683"/>
                        <a:ext cx="2032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วัตถุ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9017142"/>
              </p:ext>
            </p:extLst>
          </p:nvPr>
        </p:nvGraphicFramePr>
        <p:xfrm>
          <a:off x="4673599" y="4515783"/>
          <a:ext cx="115887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04" name="Equation" r:id="rId10" imgW="101520" imgH="190440" progId="Equation.DSMT4">
                  <p:embed/>
                </p:oleObj>
              </mc:Choice>
              <mc:Fallback>
                <p:oleObj name="Equation" r:id="rId10" imgW="1015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599" y="4515783"/>
                        <a:ext cx="115887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วัตถุ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708622"/>
              </p:ext>
            </p:extLst>
          </p:nvPr>
        </p:nvGraphicFramePr>
        <p:xfrm>
          <a:off x="6155530" y="3913584"/>
          <a:ext cx="174625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05" name="Equation" r:id="rId12" imgW="152280" imgH="164880" progId="Equation.DSMT4">
                  <p:embed/>
                </p:oleObj>
              </mc:Choice>
              <mc:Fallback>
                <p:oleObj name="Equation" r:id="rId12" imgW="152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5530" y="3913584"/>
                        <a:ext cx="174625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วัตถุ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979134"/>
              </p:ext>
            </p:extLst>
          </p:nvPr>
        </p:nvGraphicFramePr>
        <p:xfrm>
          <a:off x="1795462" y="4278312"/>
          <a:ext cx="552450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06" name="Equation" r:id="rId14" imgW="482400" imgH="558720" progId="Equation.DSMT4">
                  <p:embed/>
                </p:oleObj>
              </mc:Choice>
              <mc:Fallback>
                <p:oleObj name="Equation" r:id="rId14" imgW="4824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2" y="4278312"/>
                        <a:ext cx="552450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วัตถุ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584548"/>
              </p:ext>
            </p:extLst>
          </p:nvPr>
        </p:nvGraphicFramePr>
        <p:xfrm>
          <a:off x="3937000" y="3829049"/>
          <a:ext cx="2032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07" name="Equation" r:id="rId16" imgW="177480" imgH="279360" progId="Equation.DSMT4">
                  <p:embed/>
                </p:oleObj>
              </mc:Choice>
              <mc:Fallback>
                <p:oleObj name="Equation" r:id="rId16" imgW="1774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0" y="3829049"/>
                        <a:ext cx="2032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วัตถุ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7677235"/>
              </p:ext>
            </p:extLst>
          </p:nvPr>
        </p:nvGraphicFramePr>
        <p:xfrm>
          <a:off x="2373312" y="5151437"/>
          <a:ext cx="115887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08" name="Equation" r:id="rId18" imgW="101520" imgH="190440" progId="Equation.DSMT4">
                  <p:embed/>
                </p:oleObj>
              </mc:Choice>
              <mc:Fallback>
                <p:oleObj name="Equation" r:id="rId18" imgW="1015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3312" y="5151437"/>
                        <a:ext cx="115887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วัตถุ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610153"/>
              </p:ext>
            </p:extLst>
          </p:nvPr>
        </p:nvGraphicFramePr>
        <p:xfrm>
          <a:off x="4602956" y="3885405"/>
          <a:ext cx="115887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09" name="Equation" r:id="rId20" imgW="101520" imgH="190440" progId="Equation.DSMT4">
                  <p:embed/>
                </p:oleObj>
              </mc:Choice>
              <mc:Fallback>
                <p:oleObj name="Equation" r:id="rId20" imgW="1015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2956" y="3885405"/>
                        <a:ext cx="115887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วัตถุ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276649"/>
              </p:ext>
            </p:extLst>
          </p:nvPr>
        </p:nvGraphicFramePr>
        <p:xfrm>
          <a:off x="1835947" y="3662363"/>
          <a:ext cx="552450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10" name="Equation" r:id="rId21" imgW="482400" imgH="558720" progId="Equation.DSMT4">
                  <p:embed/>
                </p:oleObj>
              </mc:Choice>
              <mc:Fallback>
                <p:oleObj name="Equation" r:id="rId21" imgW="4824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947" y="3662363"/>
                        <a:ext cx="552450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วัตถุ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8438791"/>
              </p:ext>
            </p:extLst>
          </p:nvPr>
        </p:nvGraphicFramePr>
        <p:xfrm>
          <a:off x="3127376" y="3103562"/>
          <a:ext cx="241300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11" name="Equation" r:id="rId23" imgW="2108160" imgH="558720" progId="Equation.DSMT4">
                  <p:embed/>
                </p:oleObj>
              </mc:Choice>
              <mc:Fallback>
                <p:oleObj name="Equation" r:id="rId23" imgW="210816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76" y="3103562"/>
                        <a:ext cx="2413000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วัตถุ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047774"/>
              </p:ext>
            </p:extLst>
          </p:nvPr>
        </p:nvGraphicFramePr>
        <p:xfrm>
          <a:off x="5695950" y="4925475"/>
          <a:ext cx="552450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12" name="Equation" r:id="rId25" imgW="482400" imgH="558720" progId="Equation.DSMT4">
                  <p:embed/>
                </p:oleObj>
              </mc:Choice>
              <mc:Fallback>
                <p:oleObj name="Equation" r:id="rId25" imgW="4824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5950" y="4925475"/>
                        <a:ext cx="552450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วัตถุ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933750"/>
              </p:ext>
            </p:extLst>
          </p:nvPr>
        </p:nvGraphicFramePr>
        <p:xfrm>
          <a:off x="4522787" y="4941233"/>
          <a:ext cx="552450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13" name="Equation" r:id="rId26" imgW="482400" imgH="558720" progId="Equation.DSMT4">
                  <p:embed/>
                </p:oleObj>
              </mc:Choice>
              <mc:Fallback>
                <p:oleObj name="Equation" r:id="rId26" imgW="4824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2787" y="4941233"/>
                        <a:ext cx="552450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491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876800"/>
          </a:xfrm>
        </p:spPr>
        <p:txBody>
          <a:bodyPr/>
          <a:lstStyle/>
          <a:p>
            <a:pPr marL="0" indent="0">
              <a:buNone/>
            </a:pP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ตัวอย่างเช่น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	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Rectangle 7"/>
          <p:cNvSpPr/>
          <p:nvPr/>
        </p:nvSpPr>
        <p:spPr>
          <a:xfrm>
            <a:off x="2895600" y="609600"/>
            <a:ext cx="35052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สัญลักษณ์แทนการบวก</a:t>
            </a:r>
          </a:p>
        </p:txBody>
      </p:sp>
      <p:pic>
        <p:nvPicPr>
          <p:cNvPr id="6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วัตถุ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58744"/>
              </p:ext>
            </p:extLst>
          </p:nvPr>
        </p:nvGraphicFramePr>
        <p:xfrm>
          <a:off x="2016125" y="2374900"/>
          <a:ext cx="536575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22" name="Equation" r:id="rId4" imgW="469800" imgH="558720" progId="Equation.DSMT4">
                  <p:embed/>
                </p:oleObj>
              </mc:Choice>
              <mc:Fallback>
                <p:oleObj name="Equation" r:id="rId4" imgW="4698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25" y="2374900"/>
                        <a:ext cx="536575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กล่องข้อความ 7"/>
          <p:cNvSpPr txBox="1"/>
          <p:nvPr/>
        </p:nvSpPr>
        <p:spPr>
          <a:xfrm>
            <a:off x="2730500" y="2443797"/>
            <a:ext cx="68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แทน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3182937" y="3285369"/>
            <a:ext cx="68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แทน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0" name="วัตถุ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526584"/>
              </p:ext>
            </p:extLst>
          </p:nvPr>
        </p:nvGraphicFramePr>
        <p:xfrm>
          <a:off x="3441700" y="2515999"/>
          <a:ext cx="2030412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23" name="Equation" r:id="rId6" imgW="1777680" imgH="266400" progId="Equation.DSMT4">
                  <p:embed/>
                </p:oleObj>
              </mc:Choice>
              <mc:Fallback>
                <p:oleObj name="Equation" r:id="rId6" imgW="177768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700" y="2515999"/>
                        <a:ext cx="2030412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วัตถุ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177289"/>
              </p:ext>
            </p:extLst>
          </p:nvPr>
        </p:nvGraphicFramePr>
        <p:xfrm>
          <a:off x="2016125" y="3217446"/>
          <a:ext cx="107315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24" name="Equation" r:id="rId8" imgW="939600" imgH="558720" progId="Equation.DSMT4">
                  <p:embed/>
                </p:oleObj>
              </mc:Choice>
              <mc:Fallback>
                <p:oleObj name="Equation" r:id="rId8" imgW="9396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25" y="3217446"/>
                        <a:ext cx="1073150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วัตถุ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398585"/>
              </p:ext>
            </p:extLst>
          </p:nvPr>
        </p:nvGraphicFramePr>
        <p:xfrm>
          <a:off x="3812381" y="3361887"/>
          <a:ext cx="31178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25" name="Equation" r:id="rId10" imgW="2730240" imgH="330120" progId="Equation.DSMT4">
                  <p:embed/>
                </p:oleObj>
              </mc:Choice>
              <mc:Fallback>
                <p:oleObj name="Equation" r:id="rId10" imgW="27302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2381" y="3361887"/>
                        <a:ext cx="3117850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กล่องข้อความ 12"/>
          <p:cNvSpPr txBox="1"/>
          <p:nvPr/>
        </p:nvSpPr>
        <p:spPr>
          <a:xfrm>
            <a:off x="3151981" y="4251143"/>
            <a:ext cx="68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แทน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4" name="วัตถุ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12462"/>
              </p:ext>
            </p:extLst>
          </p:nvPr>
        </p:nvGraphicFramePr>
        <p:xfrm>
          <a:off x="2109787" y="4205090"/>
          <a:ext cx="595313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26" name="Equation" r:id="rId12" imgW="520560" imgH="558720" progId="Equation.DSMT4">
                  <p:embed/>
                </p:oleObj>
              </mc:Choice>
              <mc:Fallback>
                <p:oleObj name="Equation" r:id="rId12" imgW="52056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9787" y="4205090"/>
                        <a:ext cx="595313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วัตถุ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032692"/>
              </p:ext>
            </p:extLst>
          </p:nvPr>
        </p:nvGraphicFramePr>
        <p:xfrm>
          <a:off x="3888581" y="4243240"/>
          <a:ext cx="2843212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27" name="Equation" r:id="rId14" imgW="2489040" imgH="507960" progId="Equation.DSMT4">
                  <p:embed/>
                </p:oleObj>
              </mc:Choice>
              <mc:Fallback>
                <p:oleObj name="Equation" r:id="rId14" imgW="248904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8581" y="4243240"/>
                        <a:ext cx="2843212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กล่องข้อความ 15"/>
          <p:cNvSpPr txBox="1"/>
          <p:nvPr/>
        </p:nvSpPr>
        <p:spPr>
          <a:xfrm>
            <a:off x="3276599" y="5129456"/>
            <a:ext cx="68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แทน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7" name="วัตถุ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01427"/>
              </p:ext>
            </p:extLst>
          </p:nvPr>
        </p:nvGraphicFramePr>
        <p:xfrm>
          <a:off x="2138363" y="5060950"/>
          <a:ext cx="101600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28" name="Equation" r:id="rId16" imgW="888840" imgH="558720" progId="Equation.DSMT4">
                  <p:embed/>
                </p:oleObj>
              </mc:Choice>
              <mc:Fallback>
                <p:oleObj name="Equation" r:id="rId16" imgW="8888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8363" y="5060950"/>
                        <a:ext cx="1016000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วัตถุ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473698"/>
              </p:ext>
            </p:extLst>
          </p:nvPr>
        </p:nvGraphicFramePr>
        <p:xfrm>
          <a:off x="3898105" y="5222081"/>
          <a:ext cx="417671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29" name="Equation" r:id="rId18" imgW="3657600" imgH="304560" progId="Equation.DSMT4">
                  <p:embed/>
                </p:oleObj>
              </mc:Choice>
              <mc:Fallback>
                <p:oleObj name="Equation" r:id="rId18" imgW="365760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8105" y="5222081"/>
                        <a:ext cx="4176712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916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ใน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การเขียนแทนอนุกรมใดอนุกรมหนึ่ง โดยใช้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สัญลักษณ์      ตัวอักษร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ที่ใช้แทนตัวแปรอาจใช้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ตัวอักษรใด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ก็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  เช่น         อาจ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เขียน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         </a:t>
            </a:r>
          </a:p>
          <a:p>
            <a:pPr marL="0" indent="0">
              <a:buNone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           หรือ         </a:t>
            </a:r>
            <a:b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ซึ่งต่างก็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แทนอนุกรมเดียวกัน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นอกจากนี้การใช้สัญลักษณ์       แทน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การบวกอาจเขียน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ได้หลาย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เช่น               และ              ต่าง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ก็แทน 0 + 2 +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6 +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12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เช่นเดียวกัน จะเห็นว่า ดัชนีไม่จำเป็นต้อง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เริ่ม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 1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เสมอไป</a:t>
            </a:r>
            <a:endParaRPr lang="th-TH" sz="26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Rectangle 7"/>
          <p:cNvSpPr/>
          <p:nvPr/>
        </p:nvSpPr>
        <p:spPr>
          <a:xfrm>
            <a:off x="2895600" y="609600"/>
            <a:ext cx="35052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สัญลักษณ์แทนการบวก</a:t>
            </a:r>
          </a:p>
        </p:txBody>
      </p:sp>
      <p:pic>
        <p:nvPicPr>
          <p:cNvPr id="6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วัตถุ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2508925"/>
              </p:ext>
            </p:extLst>
          </p:nvPr>
        </p:nvGraphicFramePr>
        <p:xfrm>
          <a:off x="6299200" y="1928530"/>
          <a:ext cx="384412" cy="345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80" name="Equation" r:id="rId4" imgW="406080" imgH="330120" progId="Equation.DSMT4">
                  <p:embed/>
                </p:oleObj>
              </mc:Choice>
              <mc:Fallback>
                <p:oleObj name="Equation" r:id="rId4" imgW="4060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9200" y="1928530"/>
                        <a:ext cx="384412" cy="3450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วัตถุ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896864"/>
              </p:ext>
            </p:extLst>
          </p:nvPr>
        </p:nvGraphicFramePr>
        <p:xfrm>
          <a:off x="3201814" y="2658829"/>
          <a:ext cx="528205" cy="642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81" name="Equation" r:id="rId6" imgW="507960" imgH="558720" progId="Equation.DSMT4">
                  <p:embed/>
                </p:oleObj>
              </mc:Choice>
              <mc:Fallback>
                <p:oleObj name="Equation" r:id="rId6" imgW="50796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1814" y="2658829"/>
                        <a:ext cx="528205" cy="6422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วัตถุ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326022"/>
              </p:ext>
            </p:extLst>
          </p:nvPr>
        </p:nvGraphicFramePr>
        <p:xfrm>
          <a:off x="3810000" y="2196667"/>
          <a:ext cx="476251" cy="642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82" name="Equation" r:id="rId8" imgW="457200" imgH="558720" progId="Equation.DSMT4">
                  <p:embed/>
                </p:oleObj>
              </mc:Choice>
              <mc:Fallback>
                <p:oleObj name="Equation" r:id="rId8" imgW="4572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196667"/>
                        <a:ext cx="476251" cy="6422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วัตถุ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877163"/>
              </p:ext>
            </p:extLst>
          </p:nvPr>
        </p:nvGraphicFramePr>
        <p:xfrm>
          <a:off x="4354844" y="2633429"/>
          <a:ext cx="528205" cy="642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83" name="Equation" r:id="rId10" imgW="507960" imgH="558720" progId="Equation.DSMT4">
                  <p:embed/>
                </p:oleObj>
              </mc:Choice>
              <mc:Fallback>
                <p:oleObj name="Equation" r:id="rId10" imgW="50796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4844" y="2633429"/>
                        <a:ext cx="528205" cy="6422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วัตถุ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358338"/>
              </p:ext>
            </p:extLst>
          </p:nvPr>
        </p:nvGraphicFramePr>
        <p:xfrm>
          <a:off x="5633497" y="3192018"/>
          <a:ext cx="384412" cy="345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84" name="Equation" r:id="rId12" imgW="406080" imgH="330120" progId="Equation.DSMT4">
                  <p:embed/>
                </p:oleObj>
              </mc:Choice>
              <mc:Fallback>
                <p:oleObj name="Equation" r:id="rId12" imgW="4060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3497" y="3192018"/>
                        <a:ext cx="384412" cy="3450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วัตถุ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455299"/>
              </p:ext>
            </p:extLst>
          </p:nvPr>
        </p:nvGraphicFramePr>
        <p:xfrm>
          <a:off x="2428031" y="3471900"/>
          <a:ext cx="815975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85" name="Equation" r:id="rId13" imgW="863280" imgH="558720" progId="Equation.DSMT4">
                  <p:embed/>
                </p:oleObj>
              </mc:Choice>
              <mc:Fallback>
                <p:oleObj name="Equation" r:id="rId13" imgW="86328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031" y="3471900"/>
                        <a:ext cx="815975" cy="582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วัตถุ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296558"/>
              </p:ext>
            </p:extLst>
          </p:nvPr>
        </p:nvGraphicFramePr>
        <p:xfrm>
          <a:off x="3821112" y="3497299"/>
          <a:ext cx="827088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86" name="Equation" r:id="rId15" imgW="876240" imgH="558720" progId="Equation.DSMT4">
                  <p:embed/>
                </p:oleObj>
              </mc:Choice>
              <mc:Fallback>
                <p:oleObj name="Equation" r:id="rId15" imgW="8762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112" y="3497299"/>
                        <a:ext cx="827088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469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876800"/>
          </a:xfrm>
        </p:spPr>
        <p:txBody>
          <a:bodyPr/>
          <a:lstStyle/>
          <a:p>
            <a:pPr marL="0" indent="0">
              <a:buNone/>
            </a:pP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 </a:t>
            </a:r>
            <a:r>
              <a:rPr lang="en-US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จงแสดงว่า</a:t>
            </a:r>
          </a:p>
          <a:p>
            <a:pPr marL="0" indent="0">
              <a:buNone/>
            </a:pP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 </a:t>
            </a:r>
          </a:p>
          <a:p>
            <a:pPr marL="0" indent="0">
              <a:buNone/>
            </a:pP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 </a:t>
            </a:r>
            <a:r>
              <a:rPr lang="en-US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จงหาค่าของ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600" dirty="0" smtClean="0">
                <a:solidFill>
                  <a:srgbClr val="0003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r>
              <a:rPr lang="en-US" sz="2600" dirty="0" smtClean="0">
                <a:solidFill>
                  <a:srgbClr val="0003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</a:t>
            </a:r>
            <a:endParaRPr lang="th-TH" sz="26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 dirty="0"/>
          </a:p>
        </p:txBody>
      </p:sp>
      <p:sp>
        <p:nvSpPr>
          <p:cNvPr id="5" name="Rectangle 7"/>
          <p:cNvSpPr/>
          <p:nvPr/>
        </p:nvSpPr>
        <p:spPr>
          <a:xfrm>
            <a:off x="2895600" y="609600"/>
            <a:ext cx="35052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สัญลักษณ์แทนการบวก</a:t>
            </a:r>
          </a:p>
        </p:txBody>
      </p:sp>
      <p:pic>
        <p:nvPicPr>
          <p:cNvPr id="6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วัตถุ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5895598"/>
              </p:ext>
            </p:extLst>
          </p:nvPr>
        </p:nvGraphicFramePr>
        <p:xfrm>
          <a:off x="2789237" y="1794450"/>
          <a:ext cx="974725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4" name="Equation" r:id="rId4" imgW="850680" imgH="558720" progId="Equation.DSMT4">
                  <p:embed/>
                </p:oleObj>
              </mc:Choice>
              <mc:Fallback>
                <p:oleObj name="Equation" r:id="rId4" imgW="85068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237" y="1794450"/>
                        <a:ext cx="974725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วัตถุ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816823"/>
              </p:ext>
            </p:extLst>
          </p:nvPr>
        </p:nvGraphicFramePr>
        <p:xfrm>
          <a:off x="1828800" y="2535238"/>
          <a:ext cx="4462462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5" name="Equation" r:id="rId6" imgW="3886200" imgH="558720" progId="Equation.DSMT4">
                  <p:embed/>
                </p:oleObj>
              </mc:Choice>
              <mc:Fallback>
                <p:oleObj name="Equation" r:id="rId6" imgW="38862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535238"/>
                        <a:ext cx="4462462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วัตถุ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725186"/>
              </p:ext>
            </p:extLst>
          </p:nvPr>
        </p:nvGraphicFramePr>
        <p:xfrm>
          <a:off x="2895600" y="3160713"/>
          <a:ext cx="1339850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6" name="Equation" r:id="rId8" imgW="1168200" imgH="558720" progId="Equation.DSMT4">
                  <p:embed/>
                </p:oleObj>
              </mc:Choice>
              <mc:Fallback>
                <p:oleObj name="Equation" r:id="rId8" imgW="11682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160713"/>
                        <a:ext cx="1339850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348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876800"/>
          </a:xfrm>
        </p:spPr>
        <p:txBody>
          <a:bodyPr/>
          <a:lstStyle/>
          <a:p>
            <a:pPr marL="0" indent="0">
              <a:buNone/>
            </a:pP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  <a:r>
              <a:rPr lang="en-US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3 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จงเขียน                                                  ในรูปของการ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ใช้สัญลักษณ์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แทนการ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บวก</a:t>
            </a:r>
          </a:p>
          <a:p>
            <a:pPr marL="0" indent="0">
              <a:buNone/>
            </a:pPr>
            <a:r>
              <a:rPr lang="th-TH" sz="2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</a:t>
            </a: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Rectangle 7"/>
          <p:cNvSpPr/>
          <p:nvPr/>
        </p:nvSpPr>
        <p:spPr>
          <a:xfrm>
            <a:off x="2895600" y="609600"/>
            <a:ext cx="35052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สัญลักษณ์แทนการบวก</a:t>
            </a:r>
          </a:p>
        </p:txBody>
      </p:sp>
      <p:pic>
        <p:nvPicPr>
          <p:cNvPr id="6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วัตถุ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831337"/>
              </p:ext>
            </p:extLst>
          </p:nvPr>
        </p:nvGraphicFramePr>
        <p:xfrm>
          <a:off x="2578100" y="1918275"/>
          <a:ext cx="34417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8" name="Equation" r:id="rId4" imgW="2997000" imgH="291960" progId="Equation.DSMT4">
                  <p:embed/>
                </p:oleObj>
              </mc:Choice>
              <mc:Fallback>
                <p:oleObj name="Equation" r:id="rId4" imgW="29970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918275"/>
                        <a:ext cx="34417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วัตถุ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6267472"/>
              </p:ext>
            </p:extLst>
          </p:nvPr>
        </p:nvGraphicFramePr>
        <p:xfrm>
          <a:off x="2819400" y="2321499"/>
          <a:ext cx="515937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9" name="Equation" r:id="rId6" imgW="545760" imgH="355320" progId="Equation.DSMT4">
                  <p:embed/>
                </p:oleObj>
              </mc:Choice>
              <mc:Fallback>
                <p:oleObj name="Equation" r:id="rId6" imgW="54576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321499"/>
                        <a:ext cx="515937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172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Angsana New"/>
      </a:majorFont>
      <a:minorFont>
        <a:latin typeface="Comic Sans MS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6976</TotalTime>
  <Words>907</Words>
  <Application>Microsoft Office PowerPoint</Application>
  <PresentationFormat>นำเสนอทางหน้าจอ (4:3)</PresentationFormat>
  <Paragraphs>228</Paragraphs>
  <Slides>33</Slides>
  <Notes>1</Notes>
  <HiddenSlides>0</HiddenSlides>
  <MMClips>0</MMClips>
  <ScaleCrop>false</ScaleCrop>
  <HeadingPairs>
    <vt:vector size="8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ชื่อเรื่องสไลด์</vt:lpstr>
      </vt:variant>
      <vt:variant>
        <vt:i4>33</vt:i4>
      </vt:variant>
    </vt:vector>
  </HeadingPairs>
  <TitlesOfParts>
    <vt:vector size="40" baseType="lpstr">
      <vt:lpstr>Angsana New</vt:lpstr>
      <vt:lpstr>Arial</vt:lpstr>
      <vt:lpstr>Comic Sans MS</vt:lpstr>
      <vt:lpstr>TH SarabunPSK</vt:lpstr>
      <vt:lpstr>Wingdings</vt:lpstr>
      <vt:lpstr>Crayons</vt:lpstr>
      <vt:lpstr>Equation</vt:lpstr>
      <vt:lpstr>   บทที่ 7 อนุกรมอนันต์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TheTuM</dc:creator>
  <cp:lastModifiedBy>User</cp:lastModifiedBy>
  <cp:revision>778</cp:revision>
  <cp:lastPrinted>2021-01-29T08:23:46Z</cp:lastPrinted>
  <dcterms:created xsi:type="dcterms:W3CDTF">2010-05-17T15:21:54Z</dcterms:created>
  <dcterms:modified xsi:type="dcterms:W3CDTF">2021-01-29T08:30:16Z</dcterms:modified>
</cp:coreProperties>
</file>