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diagrams/drawing3.xml" ContentType="application/vnd.ms-office.drawingml.diagramDrawing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33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diagrams/data3.xml" ContentType="application/vnd.openxmlformats-officedocument.drawingml.diagramData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diagrams/layout3.xml" ContentType="application/vnd.openxmlformats-officedocument.drawingml.diagram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7" r:id="rId1"/>
    <p:sldMasterId id="2147483949" r:id="rId2"/>
    <p:sldMasterId id="2147483961" r:id="rId3"/>
    <p:sldMasterId id="2147483973" r:id="rId4"/>
    <p:sldMasterId id="2147483985" r:id="rId5"/>
    <p:sldMasterId id="2147483997" r:id="rId6"/>
    <p:sldMasterId id="2147484009" r:id="rId7"/>
    <p:sldMasterId id="2147484021" r:id="rId8"/>
    <p:sldMasterId id="2147484033" r:id="rId9"/>
    <p:sldMasterId id="2147484045" r:id="rId10"/>
    <p:sldMasterId id="2147484057" r:id="rId11"/>
    <p:sldMasterId id="2147484069" r:id="rId12"/>
    <p:sldMasterId id="2147484093" r:id="rId13"/>
    <p:sldMasterId id="2147484111" r:id="rId14"/>
    <p:sldMasterId id="2147484151" r:id="rId15"/>
  </p:sldMasterIdLst>
  <p:notesMasterIdLst>
    <p:notesMasterId r:id="rId54"/>
  </p:notesMasterIdLst>
  <p:sldIdLst>
    <p:sldId id="256" r:id="rId16"/>
    <p:sldId id="257" r:id="rId17"/>
    <p:sldId id="259" r:id="rId18"/>
    <p:sldId id="260" r:id="rId19"/>
    <p:sldId id="262" r:id="rId20"/>
    <p:sldId id="264" r:id="rId21"/>
    <p:sldId id="265" r:id="rId22"/>
    <p:sldId id="266" r:id="rId23"/>
    <p:sldId id="267" r:id="rId24"/>
    <p:sldId id="269" r:id="rId25"/>
    <p:sldId id="270" r:id="rId26"/>
    <p:sldId id="271" r:id="rId27"/>
    <p:sldId id="272" r:id="rId28"/>
    <p:sldId id="275" r:id="rId29"/>
    <p:sldId id="280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293" r:id="rId49"/>
    <p:sldId id="302" r:id="rId50"/>
    <p:sldId id="303" r:id="rId51"/>
    <p:sldId id="304" r:id="rId52"/>
    <p:sldId id="305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AE4E06"/>
    <a:srgbClr val="FF5050"/>
    <a:srgbClr val="F19417"/>
    <a:srgbClr val="FF6699"/>
    <a:srgbClr val="FE9802"/>
    <a:srgbClr val="A1EDCE"/>
    <a:srgbClr val="A04F0C"/>
    <a:srgbClr val="33CCCC"/>
    <a:srgbClr val="99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95" autoAdjust="0"/>
    <p:restoredTop sz="94622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46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slide" Target="slides/slide26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6C41A0-DA3A-4953-9D1D-5CB79F7B0D49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th-TH"/>
        </a:p>
      </dgm:t>
    </dgm:pt>
    <dgm:pt modelId="{0E6E8095-F846-4E39-B3FE-4F553FA0A25E}">
      <dgm:prSet phldrT="[ข้อความ]"/>
      <dgm:spPr/>
      <dgm:t>
        <a:bodyPr/>
        <a:lstStyle/>
        <a:p>
          <a:r>
            <a:rPr lang="th-TH" b="1" dirty="0" smtClean="0">
              <a:latin typeface="Angsana New" pitchFamily="18" charset="-34"/>
              <a:cs typeface="Angsana New" pitchFamily="18" charset="-34"/>
            </a:rPr>
            <a:t>แรงกดดันภายนอก</a:t>
          </a:r>
          <a:endParaRPr lang="th-TH" b="1" dirty="0">
            <a:latin typeface="Angsana New" pitchFamily="18" charset="-34"/>
            <a:cs typeface="Angsana New" pitchFamily="18" charset="-34"/>
          </a:endParaRPr>
        </a:p>
      </dgm:t>
    </dgm:pt>
    <dgm:pt modelId="{07AA446C-65A5-49E0-8A75-684C1E1CBA25}" type="parTrans" cxnId="{0DCFCFBF-BAC0-447C-8239-F218D2140512}">
      <dgm:prSet/>
      <dgm:spPr/>
      <dgm:t>
        <a:bodyPr/>
        <a:lstStyle/>
        <a:p>
          <a:endParaRPr lang="th-TH"/>
        </a:p>
      </dgm:t>
    </dgm:pt>
    <dgm:pt modelId="{D3C7B6D5-78FB-4DF9-996D-871885845FC8}" type="sibTrans" cxnId="{0DCFCFBF-BAC0-447C-8239-F218D2140512}">
      <dgm:prSet/>
      <dgm:spPr/>
      <dgm:t>
        <a:bodyPr/>
        <a:lstStyle/>
        <a:p>
          <a:endParaRPr lang="th-TH"/>
        </a:p>
      </dgm:t>
    </dgm:pt>
    <dgm:pt modelId="{762F5769-BBE5-43E7-8B68-9C2EB3105CA5}">
      <dgm:prSet phldrT="[ข้อความ]"/>
      <dgm:spPr/>
      <dgm:t>
        <a:bodyPr/>
        <a:lstStyle/>
        <a:p>
          <a:r>
            <a:rPr lang="th-TH" b="1" dirty="0" smtClean="0">
              <a:latin typeface="Angsana New" pitchFamily="18" charset="-34"/>
              <a:cs typeface="Angsana New" pitchFamily="18" charset="-34"/>
            </a:rPr>
            <a:t>แรงกดดันภายใน</a:t>
          </a:r>
          <a:endParaRPr lang="th-TH" b="1" dirty="0">
            <a:latin typeface="Angsana New" pitchFamily="18" charset="-34"/>
            <a:cs typeface="Angsana New" pitchFamily="18" charset="-34"/>
          </a:endParaRPr>
        </a:p>
      </dgm:t>
    </dgm:pt>
    <dgm:pt modelId="{02F7B263-E5B4-47BC-9566-E82B457D8290}" type="parTrans" cxnId="{8BD16599-D5BF-4D72-A665-F1C96C076EEA}">
      <dgm:prSet/>
      <dgm:spPr/>
      <dgm:t>
        <a:bodyPr/>
        <a:lstStyle/>
        <a:p>
          <a:endParaRPr lang="th-TH"/>
        </a:p>
      </dgm:t>
    </dgm:pt>
    <dgm:pt modelId="{61C84F79-D404-46F9-809B-AA7667B96092}" type="sibTrans" cxnId="{8BD16599-D5BF-4D72-A665-F1C96C076EEA}">
      <dgm:prSet/>
      <dgm:spPr/>
      <dgm:t>
        <a:bodyPr/>
        <a:lstStyle/>
        <a:p>
          <a:endParaRPr lang="th-TH"/>
        </a:p>
      </dgm:t>
    </dgm:pt>
    <dgm:pt modelId="{ADFB06EE-19B6-472F-8A0C-87097269B562}">
      <dgm:prSet phldrT="[ข้อความ]" custT="1"/>
      <dgm:spPr/>
      <dgm:t>
        <a:bodyPr/>
        <a:lstStyle/>
        <a:p>
          <a:pPr algn="ctr"/>
          <a:r>
            <a:rPr lang="th-TH" sz="2000" b="1" dirty="0" smtClean="0">
              <a:latin typeface="Angsana New" pitchFamily="18" charset="-34"/>
              <a:cs typeface="Angsana New" pitchFamily="18" charset="-34"/>
            </a:rPr>
            <a:t>เช่น บุคลากร ระบบการทำงาน เครื่องจักรในการผลิต                 การเปลี่ยนแปลงตำแหน่งหน้าที่รับผิดชอบ                                     เปลี่ยนแปลงโครงสร้างองค์การ</a:t>
          </a:r>
          <a:endParaRPr lang="th-TH" sz="2000" b="1" dirty="0">
            <a:latin typeface="Angsana New" pitchFamily="18" charset="-34"/>
            <a:cs typeface="Angsana New" pitchFamily="18" charset="-34"/>
          </a:endParaRPr>
        </a:p>
      </dgm:t>
    </dgm:pt>
    <dgm:pt modelId="{3D60D522-EAF3-4103-95F5-75E15791C9B6}" type="parTrans" cxnId="{9056D22C-1807-4AB1-9A80-41AABE0EB81C}">
      <dgm:prSet/>
      <dgm:spPr>
        <a:ln>
          <a:solidFill>
            <a:srgbClr val="C00000"/>
          </a:solidFill>
        </a:ln>
      </dgm:spPr>
      <dgm:t>
        <a:bodyPr/>
        <a:lstStyle/>
        <a:p>
          <a:endParaRPr lang="th-TH"/>
        </a:p>
      </dgm:t>
    </dgm:pt>
    <dgm:pt modelId="{D1A9989E-3F3E-489C-8D8F-672892A3C1DC}" type="sibTrans" cxnId="{9056D22C-1807-4AB1-9A80-41AABE0EB81C}">
      <dgm:prSet/>
      <dgm:spPr/>
      <dgm:t>
        <a:bodyPr/>
        <a:lstStyle/>
        <a:p>
          <a:endParaRPr lang="th-TH"/>
        </a:p>
      </dgm:t>
    </dgm:pt>
    <dgm:pt modelId="{59A49206-0664-4D63-8FAA-40365FFB336C}">
      <dgm:prSet phldrT="[ข้อความ]" custT="1"/>
      <dgm:spPr/>
      <dgm:t>
        <a:bodyPr/>
        <a:lstStyle/>
        <a:p>
          <a:pPr algn="ctr"/>
          <a:r>
            <a:rPr lang="th-TH" sz="2000" b="1" dirty="0" smtClean="0">
              <a:latin typeface="Angsana New" pitchFamily="18" charset="-34"/>
              <a:cs typeface="Angsana New" pitchFamily="18" charset="-34"/>
            </a:rPr>
            <a:t>เช่น สภาพเศรษฐกิจ สังคม  การเมือง คู่แข่งขัน เทคโนโลยี  เปลี่ยนแปลงไปจากเดิม                 กฎระเบียบนโยบายของภาครัฐข้อกำหนดของกฎหมายเปลี่ยนแปลงไป   </a:t>
          </a:r>
          <a:endParaRPr lang="th-TH" sz="2000" b="1" dirty="0">
            <a:latin typeface="Angsana New" pitchFamily="18" charset="-34"/>
            <a:cs typeface="Angsana New" pitchFamily="18" charset="-34"/>
          </a:endParaRPr>
        </a:p>
      </dgm:t>
    </dgm:pt>
    <dgm:pt modelId="{D0D00514-C3DE-48A6-9D80-994812B0B004}" type="sibTrans" cxnId="{47A2981C-9F7F-4E80-AF8C-3041B21C9830}">
      <dgm:prSet/>
      <dgm:spPr/>
      <dgm:t>
        <a:bodyPr/>
        <a:lstStyle/>
        <a:p>
          <a:endParaRPr lang="th-TH"/>
        </a:p>
      </dgm:t>
    </dgm:pt>
    <dgm:pt modelId="{7E8CF413-8DC2-49D7-A331-E6F4138F9652}" type="parTrans" cxnId="{47A2981C-9F7F-4E80-AF8C-3041B21C9830}">
      <dgm:prSet/>
      <dgm:spPr/>
      <dgm:t>
        <a:bodyPr/>
        <a:lstStyle/>
        <a:p>
          <a:endParaRPr lang="th-TH"/>
        </a:p>
      </dgm:t>
    </dgm:pt>
    <dgm:pt modelId="{2C694BF0-E91B-463D-AB0A-34FD63137DB3}" type="pres">
      <dgm:prSet presAssocID="{986C41A0-DA3A-4953-9D1D-5CB79F7B0D4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C959C9CF-0590-4B8A-A121-9361BEB019F9}" type="pres">
      <dgm:prSet presAssocID="{0E6E8095-F846-4E39-B3FE-4F553FA0A25E}" presName="root" presStyleCnt="0"/>
      <dgm:spPr/>
    </dgm:pt>
    <dgm:pt modelId="{34886636-EBDD-469F-AB72-DCE2D72DA5AD}" type="pres">
      <dgm:prSet presAssocID="{0E6E8095-F846-4E39-B3FE-4F553FA0A25E}" presName="rootComposite" presStyleCnt="0"/>
      <dgm:spPr/>
    </dgm:pt>
    <dgm:pt modelId="{1C894F57-6C25-4D24-ACB0-E6771C8AD50F}" type="pres">
      <dgm:prSet presAssocID="{0E6E8095-F846-4E39-B3FE-4F553FA0A25E}" presName="rootText" presStyleLbl="node1" presStyleIdx="0" presStyleCnt="2"/>
      <dgm:spPr/>
      <dgm:t>
        <a:bodyPr/>
        <a:lstStyle/>
        <a:p>
          <a:endParaRPr lang="th-TH"/>
        </a:p>
      </dgm:t>
    </dgm:pt>
    <dgm:pt modelId="{3720745A-8C4B-4694-9C97-BA359FC174E7}" type="pres">
      <dgm:prSet presAssocID="{0E6E8095-F846-4E39-B3FE-4F553FA0A25E}" presName="rootConnector" presStyleLbl="node1" presStyleIdx="0" presStyleCnt="2"/>
      <dgm:spPr/>
      <dgm:t>
        <a:bodyPr/>
        <a:lstStyle/>
        <a:p>
          <a:endParaRPr lang="th-TH"/>
        </a:p>
      </dgm:t>
    </dgm:pt>
    <dgm:pt modelId="{8DF4EB4A-2708-448B-9662-FF6B11AE4DBD}" type="pres">
      <dgm:prSet presAssocID="{0E6E8095-F846-4E39-B3FE-4F553FA0A25E}" presName="childShape" presStyleCnt="0"/>
      <dgm:spPr/>
    </dgm:pt>
    <dgm:pt modelId="{A8A6453E-F385-48C0-BFA0-20A23465A107}" type="pres">
      <dgm:prSet presAssocID="{7E8CF413-8DC2-49D7-A331-E6F4138F9652}" presName="Name13" presStyleLbl="parChTrans1D2" presStyleIdx="0" presStyleCnt="2"/>
      <dgm:spPr/>
      <dgm:t>
        <a:bodyPr/>
        <a:lstStyle/>
        <a:p>
          <a:endParaRPr lang="th-TH"/>
        </a:p>
      </dgm:t>
    </dgm:pt>
    <dgm:pt modelId="{3F6F1E00-28AB-414B-A88E-A9A7FCBD1641}" type="pres">
      <dgm:prSet presAssocID="{59A49206-0664-4D63-8FAA-40365FFB336C}" presName="childText" presStyleLbl="bgAcc1" presStyleIdx="0" presStyleCnt="2" custScaleX="158304" custScaleY="18434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2DC92ED-8ED9-4785-9FE4-AC52AD8379EB}" type="pres">
      <dgm:prSet presAssocID="{762F5769-BBE5-43E7-8B68-9C2EB3105CA5}" presName="root" presStyleCnt="0"/>
      <dgm:spPr/>
    </dgm:pt>
    <dgm:pt modelId="{F70F0374-2485-43CE-A46C-EF13446FE327}" type="pres">
      <dgm:prSet presAssocID="{762F5769-BBE5-43E7-8B68-9C2EB3105CA5}" presName="rootComposite" presStyleCnt="0"/>
      <dgm:spPr/>
    </dgm:pt>
    <dgm:pt modelId="{5E4A70F2-E055-436E-92B5-3E29E641CFF9}" type="pres">
      <dgm:prSet presAssocID="{762F5769-BBE5-43E7-8B68-9C2EB3105CA5}" presName="rootText" presStyleLbl="node1" presStyleIdx="1" presStyleCnt="2"/>
      <dgm:spPr/>
      <dgm:t>
        <a:bodyPr/>
        <a:lstStyle/>
        <a:p>
          <a:endParaRPr lang="th-TH"/>
        </a:p>
      </dgm:t>
    </dgm:pt>
    <dgm:pt modelId="{40A884E8-BE70-4BF2-A8BE-D1FE36858193}" type="pres">
      <dgm:prSet presAssocID="{762F5769-BBE5-43E7-8B68-9C2EB3105CA5}" presName="rootConnector" presStyleLbl="node1" presStyleIdx="1" presStyleCnt="2"/>
      <dgm:spPr/>
      <dgm:t>
        <a:bodyPr/>
        <a:lstStyle/>
        <a:p>
          <a:endParaRPr lang="th-TH"/>
        </a:p>
      </dgm:t>
    </dgm:pt>
    <dgm:pt modelId="{67EE38BB-369B-4046-BE7D-734F8700131E}" type="pres">
      <dgm:prSet presAssocID="{762F5769-BBE5-43E7-8B68-9C2EB3105CA5}" presName="childShape" presStyleCnt="0"/>
      <dgm:spPr/>
    </dgm:pt>
    <dgm:pt modelId="{4E50F581-75CA-4C2C-AE69-89C5EED994D4}" type="pres">
      <dgm:prSet presAssocID="{3D60D522-EAF3-4103-95F5-75E15791C9B6}" presName="Name13" presStyleLbl="parChTrans1D2" presStyleIdx="1" presStyleCnt="2"/>
      <dgm:spPr/>
      <dgm:t>
        <a:bodyPr/>
        <a:lstStyle/>
        <a:p>
          <a:endParaRPr lang="th-TH"/>
        </a:p>
      </dgm:t>
    </dgm:pt>
    <dgm:pt modelId="{F09548F0-14C9-49E1-86CF-0F7FD05D829F}" type="pres">
      <dgm:prSet presAssocID="{ADFB06EE-19B6-472F-8A0C-87097269B562}" presName="childText" presStyleLbl="bgAcc1" presStyleIdx="1" presStyleCnt="2" custScaleX="152734" custScaleY="18591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9056D22C-1807-4AB1-9A80-41AABE0EB81C}" srcId="{762F5769-BBE5-43E7-8B68-9C2EB3105CA5}" destId="{ADFB06EE-19B6-472F-8A0C-87097269B562}" srcOrd="0" destOrd="0" parTransId="{3D60D522-EAF3-4103-95F5-75E15791C9B6}" sibTransId="{D1A9989E-3F3E-489C-8D8F-672892A3C1DC}"/>
    <dgm:cxn modelId="{4F86B660-C0A7-47F6-95FF-4AE14E838CC0}" type="presOf" srcId="{3D60D522-EAF3-4103-95F5-75E15791C9B6}" destId="{4E50F581-75CA-4C2C-AE69-89C5EED994D4}" srcOrd="0" destOrd="0" presId="urn:microsoft.com/office/officeart/2005/8/layout/hierarchy3"/>
    <dgm:cxn modelId="{09A4CA30-22C9-4C1F-B32D-83CBE551ECF1}" type="presOf" srcId="{ADFB06EE-19B6-472F-8A0C-87097269B562}" destId="{F09548F0-14C9-49E1-86CF-0F7FD05D829F}" srcOrd="0" destOrd="0" presId="urn:microsoft.com/office/officeart/2005/8/layout/hierarchy3"/>
    <dgm:cxn modelId="{79A27131-4238-405D-A19F-3F5B3C5B57AE}" type="presOf" srcId="{59A49206-0664-4D63-8FAA-40365FFB336C}" destId="{3F6F1E00-28AB-414B-A88E-A9A7FCBD1641}" srcOrd="0" destOrd="0" presId="urn:microsoft.com/office/officeart/2005/8/layout/hierarchy3"/>
    <dgm:cxn modelId="{9B043FDE-97D6-43EB-951F-2D29C2AAB59D}" type="presOf" srcId="{762F5769-BBE5-43E7-8B68-9C2EB3105CA5}" destId="{5E4A70F2-E055-436E-92B5-3E29E641CFF9}" srcOrd="0" destOrd="0" presId="urn:microsoft.com/office/officeart/2005/8/layout/hierarchy3"/>
    <dgm:cxn modelId="{1DB8336D-61F9-4FD7-85CC-596505414C77}" type="presOf" srcId="{986C41A0-DA3A-4953-9D1D-5CB79F7B0D49}" destId="{2C694BF0-E91B-463D-AB0A-34FD63137DB3}" srcOrd="0" destOrd="0" presId="urn:microsoft.com/office/officeart/2005/8/layout/hierarchy3"/>
    <dgm:cxn modelId="{D0B622C8-3581-4A98-98FD-EA6E140A39DA}" type="presOf" srcId="{762F5769-BBE5-43E7-8B68-9C2EB3105CA5}" destId="{40A884E8-BE70-4BF2-A8BE-D1FE36858193}" srcOrd="1" destOrd="0" presId="urn:microsoft.com/office/officeart/2005/8/layout/hierarchy3"/>
    <dgm:cxn modelId="{0DCFCFBF-BAC0-447C-8239-F218D2140512}" srcId="{986C41A0-DA3A-4953-9D1D-5CB79F7B0D49}" destId="{0E6E8095-F846-4E39-B3FE-4F553FA0A25E}" srcOrd="0" destOrd="0" parTransId="{07AA446C-65A5-49E0-8A75-684C1E1CBA25}" sibTransId="{D3C7B6D5-78FB-4DF9-996D-871885845FC8}"/>
    <dgm:cxn modelId="{7AF162EE-B40C-4352-BC1D-914E57CD98B0}" type="presOf" srcId="{0E6E8095-F846-4E39-B3FE-4F553FA0A25E}" destId="{1C894F57-6C25-4D24-ACB0-E6771C8AD50F}" srcOrd="0" destOrd="0" presId="urn:microsoft.com/office/officeart/2005/8/layout/hierarchy3"/>
    <dgm:cxn modelId="{8BD16599-D5BF-4D72-A665-F1C96C076EEA}" srcId="{986C41A0-DA3A-4953-9D1D-5CB79F7B0D49}" destId="{762F5769-BBE5-43E7-8B68-9C2EB3105CA5}" srcOrd="1" destOrd="0" parTransId="{02F7B263-E5B4-47BC-9566-E82B457D8290}" sibTransId="{61C84F79-D404-46F9-809B-AA7667B96092}"/>
    <dgm:cxn modelId="{47A2981C-9F7F-4E80-AF8C-3041B21C9830}" srcId="{0E6E8095-F846-4E39-B3FE-4F553FA0A25E}" destId="{59A49206-0664-4D63-8FAA-40365FFB336C}" srcOrd="0" destOrd="0" parTransId="{7E8CF413-8DC2-49D7-A331-E6F4138F9652}" sibTransId="{D0D00514-C3DE-48A6-9D80-994812B0B004}"/>
    <dgm:cxn modelId="{116B254B-6B4E-418B-A256-652D07537341}" type="presOf" srcId="{7E8CF413-8DC2-49D7-A331-E6F4138F9652}" destId="{A8A6453E-F385-48C0-BFA0-20A23465A107}" srcOrd="0" destOrd="0" presId="urn:microsoft.com/office/officeart/2005/8/layout/hierarchy3"/>
    <dgm:cxn modelId="{777F1AD3-E2D0-4A21-876B-578602EA20E0}" type="presOf" srcId="{0E6E8095-F846-4E39-B3FE-4F553FA0A25E}" destId="{3720745A-8C4B-4694-9C97-BA359FC174E7}" srcOrd="1" destOrd="0" presId="urn:microsoft.com/office/officeart/2005/8/layout/hierarchy3"/>
    <dgm:cxn modelId="{206A6EF9-61A0-4C5E-88AA-C806ACBD4FAD}" type="presParOf" srcId="{2C694BF0-E91B-463D-AB0A-34FD63137DB3}" destId="{C959C9CF-0590-4B8A-A121-9361BEB019F9}" srcOrd="0" destOrd="0" presId="urn:microsoft.com/office/officeart/2005/8/layout/hierarchy3"/>
    <dgm:cxn modelId="{6CBF8335-841E-427A-B517-512B7510895C}" type="presParOf" srcId="{C959C9CF-0590-4B8A-A121-9361BEB019F9}" destId="{34886636-EBDD-469F-AB72-DCE2D72DA5AD}" srcOrd="0" destOrd="0" presId="urn:microsoft.com/office/officeart/2005/8/layout/hierarchy3"/>
    <dgm:cxn modelId="{F83198EB-B9CB-498E-A1FD-D1DE4EC488CB}" type="presParOf" srcId="{34886636-EBDD-469F-AB72-DCE2D72DA5AD}" destId="{1C894F57-6C25-4D24-ACB0-E6771C8AD50F}" srcOrd="0" destOrd="0" presId="urn:microsoft.com/office/officeart/2005/8/layout/hierarchy3"/>
    <dgm:cxn modelId="{1F56BA13-8B32-4682-B718-687B90F5628D}" type="presParOf" srcId="{34886636-EBDD-469F-AB72-DCE2D72DA5AD}" destId="{3720745A-8C4B-4694-9C97-BA359FC174E7}" srcOrd="1" destOrd="0" presId="urn:microsoft.com/office/officeart/2005/8/layout/hierarchy3"/>
    <dgm:cxn modelId="{FF2E256A-9FD6-42D6-A306-4AF47075D1A4}" type="presParOf" srcId="{C959C9CF-0590-4B8A-A121-9361BEB019F9}" destId="{8DF4EB4A-2708-448B-9662-FF6B11AE4DBD}" srcOrd="1" destOrd="0" presId="urn:microsoft.com/office/officeart/2005/8/layout/hierarchy3"/>
    <dgm:cxn modelId="{3D5B9E5E-4615-4A7E-B13C-BE25D5690A88}" type="presParOf" srcId="{8DF4EB4A-2708-448B-9662-FF6B11AE4DBD}" destId="{A8A6453E-F385-48C0-BFA0-20A23465A107}" srcOrd="0" destOrd="0" presId="urn:microsoft.com/office/officeart/2005/8/layout/hierarchy3"/>
    <dgm:cxn modelId="{AF081C26-F033-4B92-B0ED-D596D9A842A6}" type="presParOf" srcId="{8DF4EB4A-2708-448B-9662-FF6B11AE4DBD}" destId="{3F6F1E00-28AB-414B-A88E-A9A7FCBD1641}" srcOrd="1" destOrd="0" presId="urn:microsoft.com/office/officeart/2005/8/layout/hierarchy3"/>
    <dgm:cxn modelId="{94593508-5712-4A77-B5AD-DD544F33965E}" type="presParOf" srcId="{2C694BF0-E91B-463D-AB0A-34FD63137DB3}" destId="{72DC92ED-8ED9-4785-9FE4-AC52AD8379EB}" srcOrd="1" destOrd="0" presId="urn:microsoft.com/office/officeart/2005/8/layout/hierarchy3"/>
    <dgm:cxn modelId="{C6282499-4C23-425B-89A8-73786E4CA658}" type="presParOf" srcId="{72DC92ED-8ED9-4785-9FE4-AC52AD8379EB}" destId="{F70F0374-2485-43CE-A46C-EF13446FE327}" srcOrd="0" destOrd="0" presId="urn:microsoft.com/office/officeart/2005/8/layout/hierarchy3"/>
    <dgm:cxn modelId="{AAC1CBED-0FA2-4111-A5B1-EFDE6170D098}" type="presParOf" srcId="{F70F0374-2485-43CE-A46C-EF13446FE327}" destId="{5E4A70F2-E055-436E-92B5-3E29E641CFF9}" srcOrd="0" destOrd="0" presId="urn:microsoft.com/office/officeart/2005/8/layout/hierarchy3"/>
    <dgm:cxn modelId="{3C64A764-AEAF-4414-BCB4-DD803DD84BEA}" type="presParOf" srcId="{F70F0374-2485-43CE-A46C-EF13446FE327}" destId="{40A884E8-BE70-4BF2-A8BE-D1FE36858193}" srcOrd="1" destOrd="0" presId="urn:microsoft.com/office/officeart/2005/8/layout/hierarchy3"/>
    <dgm:cxn modelId="{E9D46E60-2CF5-4B0F-87A3-50DEC3E21243}" type="presParOf" srcId="{72DC92ED-8ED9-4785-9FE4-AC52AD8379EB}" destId="{67EE38BB-369B-4046-BE7D-734F8700131E}" srcOrd="1" destOrd="0" presId="urn:microsoft.com/office/officeart/2005/8/layout/hierarchy3"/>
    <dgm:cxn modelId="{CFFA1652-F02F-4274-B096-5389FBB7C9C8}" type="presParOf" srcId="{67EE38BB-369B-4046-BE7D-734F8700131E}" destId="{4E50F581-75CA-4C2C-AE69-89C5EED994D4}" srcOrd="0" destOrd="0" presId="urn:microsoft.com/office/officeart/2005/8/layout/hierarchy3"/>
    <dgm:cxn modelId="{AAB52557-24E9-4707-9110-10A16EA14C04}" type="presParOf" srcId="{67EE38BB-369B-4046-BE7D-734F8700131E}" destId="{F09548F0-14C9-49E1-86CF-0F7FD05D829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170614-56A2-4F01-B26B-006B0DF15A42}" type="doc">
      <dgm:prSet loTypeId="urn:microsoft.com/office/officeart/2005/8/layout/vList2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9CEF0A57-CD8E-4A4A-9435-2B4F7AE5897D}">
      <dgm:prSet phldrT="[ข้อความ]" custT="1"/>
      <dgm:spPr/>
      <dgm:t>
        <a:bodyPr/>
        <a:lstStyle/>
        <a:p>
          <a:pPr algn="ctr"/>
          <a:r>
            <a:rPr lang="th-TH" sz="2800" b="1" dirty="0" smtClean="0">
              <a:latin typeface="Angsana New" pitchFamily="18" charset="-34"/>
              <a:cs typeface="Angsana New" pitchFamily="18" charset="-34"/>
            </a:rPr>
            <a:t>ผู้นำการเปลี่ยนแปลง</a:t>
          </a:r>
          <a:endParaRPr lang="th-TH" sz="2800" b="1" dirty="0">
            <a:latin typeface="Angsana New" pitchFamily="18" charset="-34"/>
            <a:cs typeface="Angsana New" pitchFamily="18" charset="-34"/>
          </a:endParaRPr>
        </a:p>
      </dgm:t>
    </dgm:pt>
    <dgm:pt modelId="{8F4D14AF-59D6-4F97-85D9-0F704B99483E}" type="parTrans" cxnId="{96D53941-F857-469F-AB86-1E0179303996}">
      <dgm:prSet/>
      <dgm:spPr/>
      <dgm:t>
        <a:bodyPr/>
        <a:lstStyle/>
        <a:p>
          <a:pPr algn="ctr"/>
          <a:endParaRPr lang="th-TH"/>
        </a:p>
      </dgm:t>
    </dgm:pt>
    <dgm:pt modelId="{3E2DB248-B20A-420F-B8E3-0705BB9942FF}" type="sibTrans" cxnId="{96D53941-F857-469F-AB86-1E0179303996}">
      <dgm:prSet/>
      <dgm:spPr/>
      <dgm:t>
        <a:bodyPr/>
        <a:lstStyle/>
        <a:p>
          <a:pPr algn="ctr"/>
          <a:endParaRPr lang="th-TH"/>
        </a:p>
      </dgm:t>
    </dgm:pt>
    <dgm:pt modelId="{2494E621-0C77-42E5-B0FA-70E9E943E17D}">
      <dgm:prSet phldrT="[ข้อความ]" custT="1"/>
      <dgm:spPr/>
      <dgm:t>
        <a:bodyPr/>
        <a:lstStyle/>
        <a:p>
          <a:pPr algn="ctr"/>
          <a:r>
            <a:rPr lang="th-TH" sz="2800" b="1" dirty="0" smtClean="0">
              <a:latin typeface="Angsana New" pitchFamily="18" charset="-34"/>
              <a:cs typeface="Angsana New" pitchFamily="18" charset="-34"/>
            </a:rPr>
            <a:t>ชนิดของการเปลี่ยนแปลง</a:t>
          </a:r>
          <a:endParaRPr lang="th-TH" sz="2800" b="1" dirty="0">
            <a:latin typeface="Angsana New" pitchFamily="18" charset="-34"/>
            <a:cs typeface="Angsana New" pitchFamily="18" charset="-34"/>
          </a:endParaRPr>
        </a:p>
      </dgm:t>
    </dgm:pt>
    <dgm:pt modelId="{10C09FD2-0C52-44C0-A2F9-FCCD4CCE01E3}" type="parTrans" cxnId="{BB8B24D0-1C3D-4DEC-B980-ED505231552B}">
      <dgm:prSet/>
      <dgm:spPr/>
      <dgm:t>
        <a:bodyPr/>
        <a:lstStyle/>
        <a:p>
          <a:pPr algn="ctr"/>
          <a:endParaRPr lang="th-TH"/>
        </a:p>
      </dgm:t>
    </dgm:pt>
    <dgm:pt modelId="{7E22AEA4-A00A-43EA-AAA2-81EE87A32546}" type="sibTrans" cxnId="{BB8B24D0-1C3D-4DEC-B980-ED505231552B}">
      <dgm:prSet/>
      <dgm:spPr/>
      <dgm:t>
        <a:bodyPr/>
        <a:lstStyle/>
        <a:p>
          <a:pPr algn="ctr"/>
          <a:endParaRPr lang="th-TH"/>
        </a:p>
      </dgm:t>
    </dgm:pt>
    <dgm:pt modelId="{8FF0844C-BAD5-41B8-A4F4-9BF9A2D760A4}">
      <dgm:prSet phldrT="[ข้อความ]" custT="1"/>
      <dgm:spPr/>
      <dgm:t>
        <a:bodyPr/>
        <a:lstStyle/>
        <a:p>
          <a:pPr algn="ctr"/>
          <a:r>
            <a:rPr lang="th-TH" sz="2800" b="1" dirty="0" smtClean="0">
              <a:latin typeface="Angsana New" pitchFamily="18" charset="-34"/>
              <a:cs typeface="Angsana New" pitchFamily="18" charset="-34"/>
            </a:rPr>
            <a:t>การพิจารณาว่ามีอะไรบ้างที่ควรมีการเปลี่ยนแปลง</a:t>
          </a:r>
          <a:endParaRPr lang="th-TH" sz="2800" b="1" dirty="0">
            <a:latin typeface="Angsana New" pitchFamily="18" charset="-34"/>
            <a:cs typeface="Angsana New" pitchFamily="18" charset="-34"/>
          </a:endParaRPr>
        </a:p>
      </dgm:t>
    </dgm:pt>
    <dgm:pt modelId="{8116320D-76BB-436D-9622-8240592C552D}" type="parTrans" cxnId="{BA594F80-004E-492D-9689-E130E1A23C2E}">
      <dgm:prSet/>
      <dgm:spPr/>
      <dgm:t>
        <a:bodyPr/>
        <a:lstStyle/>
        <a:p>
          <a:pPr algn="ctr"/>
          <a:endParaRPr lang="th-TH"/>
        </a:p>
      </dgm:t>
    </dgm:pt>
    <dgm:pt modelId="{F2D81BAB-1916-4454-905C-DBABBE18293F}" type="sibTrans" cxnId="{BA594F80-004E-492D-9689-E130E1A23C2E}">
      <dgm:prSet/>
      <dgm:spPr/>
      <dgm:t>
        <a:bodyPr/>
        <a:lstStyle/>
        <a:p>
          <a:pPr algn="ctr"/>
          <a:endParaRPr lang="th-TH"/>
        </a:p>
      </dgm:t>
    </dgm:pt>
    <dgm:pt modelId="{003B2DA8-F073-41E6-933E-CBE661DD9182}">
      <dgm:prSet phldrT="[ข้อความ]" custT="1"/>
      <dgm:spPr/>
      <dgm:t>
        <a:bodyPr/>
        <a:lstStyle/>
        <a:p>
          <a:pPr algn="ctr"/>
          <a:r>
            <a:rPr lang="th-TH" sz="2800" b="1" dirty="0" smtClean="0">
              <a:latin typeface="Angsana New" pitchFamily="18" charset="-34"/>
              <a:cs typeface="Angsana New" pitchFamily="18" charset="-34"/>
            </a:rPr>
            <a:t>ผลกระทบที่เกิดจากการเปลี่ยนแปลง</a:t>
          </a:r>
          <a:endParaRPr lang="th-TH" sz="2800" b="1" dirty="0">
            <a:latin typeface="Angsana New" pitchFamily="18" charset="-34"/>
            <a:cs typeface="Angsana New" pitchFamily="18" charset="-34"/>
          </a:endParaRPr>
        </a:p>
      </dgm:t>
    </dgm:pt>
    <dgm:pt modelId="{9F60D750-530B-48BA-A950-EB9D7179D25D}" type="parTrans" cxnId="{807A015B-8C76-471A-951B-939610C9A02E}">
      <dgm:prSet/>
      <dgm:spPr/>
      <dgm:t>
        <a:bodyPr/>
        <a:lstStyle/>
        <a:p>
          <a:pPr algn="ctr"/>
          <a:endParaRPr lang="th-TH"/>
        </a:p>
      </dgm:t>
    </dgm:pt>
    <dgm:pt modelId="{0A410B28-713C-461A-8C50-47950A7DEC3B}" type="sibTrans" cxnId="{807A015B-8C76-471A-951B-939610C9A02E}">
      <dgm:prSet/>
      <dgm:spPr/>
      <dgm:t>
        <a:bodyPr/>
        <a:lstStyle/>
        <a:p>
          <a:pPr algn="ctr"/>
          <a:endParaRPr lang="th-TH"/>
        </a:p>
      </dgm:t>
    </dgm:pt>
    <dgm:pt modelId="{13F779AC-8322-4B8B-B2F8-5950C2EBB375}">
      <dgm:prSet phldrT="[ข้อความ]" custT="1"/>
      <dgm:spPr/>
      <dgm:t>
        <a:bodyPr/>
        <a:lstStyle/>
        <a:p>
          <a:pPr algn="ctr"/>
          <a:r>
            <a:rPr lang="th-TH" sz="2800" b="1" dirty="0" smtClean="0">
              <a:latin typeface="Angsana New" pitchFamily="18" charset="-34"/>
              <a:cs typeface="Angsana New" pitchFamily="18" charset="-34"/>
            </a:rPr>
            <a:t>การประเมินผลการเปลี่ยนแปลง</a:t>
          </a:r>
          <a:endParaRPr lang="th-TH" sz="2800" b="1" dirty="0">
            <a:latin typeface="Angsana New" pitchFamily="18" charset="-34"/>
            <a:cs typeface="Angsana New" pitchFamily="18" charset="-34"/>
          </a:endParaRPr>
        </a:p>
      </dgm:t>
    </dgm:pt>
    <dgm:pt modelId="{A32B51FA-720B-443A-B9C7-77F9DB669DCA}" type="parTrans" cxnId="{0DBEAAB2-8CF7-4DB4-AD62-FFD5548094B0}">
      <dgm:prSet/>
      <dgm:spPr/>
      <dgm:t>
        <a:bodyPr/>
        <a:lstStyle/>
        <a:p>
          <a:pPr algn="ctr"/>
          <a:endParaRPr lang="th-TH"/>
        </a:p>
      </dgm:t>
    </dgm:pt>
    <dgm:pt modelId="{1FF822D5-7BB3-46C6-9F8F-24127704BFF7}" type="sibTrans" cxnId="{0DBEAAB2-8CF7-4DB4-AD62-FFD5548094B0}">
      <dgm:prSet/>
      <dgm:spPr/>
      <dgm:t>
        <a:bodyPr/>
        <a:lstStyle/>
        <a:p>
          <a:pPr algn="ctr"/>
          <a:endParaRPr lang="th-TH"/>
        </a:p>
      </dgm:t>
    </dgm:pt>
    <dgm:pt modelId="{2536E059-D438-46F2-A417-84AB334366B1}" type="pres">
      <dgm:prSet presAssocID="{03170614-56A2-4F01-B26B-006B0DF15A4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B71AC736-10BF-49E2-B2E8-43F9702CD8C6}" type="pres">
      <dgm:prSet presAssocID="{9CEF0A57-CD8E-4A4A-9435-2B4F7AE5897D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0B79D69-19F0-4EC8-836E-938BFFC38A01}" type="pres">
      <dgm:prSet presAssocID="{3E2DB248-B20A-420F-B8E3-0705BB9942FF}" presName="spacer" presStyleCnt="0"/>
      <dgm:spPr/>
    </dgm:pt>
    <dgm:pt modelId="{4E1E3AE0-E8D1-473E-B380-73E3AFCCCC65}" type="pres">
      <dgm:prSet presAssocID="{2494E621-0C77-42E5-B0FA-70E9E943E17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8A2E499-F83D-4622-A238-A45BCDA64666}" type="pres">
      <dgm:prSet presAssocID="{7E22AEA4-A00A-43EA-AAA2-81EE87A32546}" presName="spacer" presStyleCnt="0"/>
      <dgm:spPr/>
    </dgm:pt>
    <dgm:pt modelId="{E183310D-B66F-4C57-97BA-CC2FC3D3842D}" type="pres">
      <dgm:prSet presAssocID="{8FF0844C-BAD5-41B8-A4F4-9BF9A2D760A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B6BD123-2A01-4320-B58E-710443CA996C}" type="pres">
      <dgm:prSet presAssocID="{F2D81BAB-1916-4454-905C-DBABBE18293F}" presName="spacer" presStyleCnt="0"/>
      <dgm:spPr/>
    </dgm:pt>
    <dgm:pt modelId="{2A27248D-A310-4D64-9348-443B9012933B}" type="pres">
      <dgm:prSet presAssocID="{003B2DA8-F073-41E6-933E-CBE661DD918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C9AC294-520A-4E32-8D63-FC6E954B0AD3}" type="pres">
      <dgm:prSet presAssocID="{0A410B28-713C-461A-8C50-47950A7DEC3B}" presName="spacer" presStyleCnt="0"/>
      <dgm:spPr/>
    </dgm:pt>
    <dgm:pt modelId="{A45B3201-304D-4F4B-A348-22C9F5809119}" type="pres">
      <dgm:prSet presAssocID="{13F779AC-8322-4B8B-B2F8-5950C2EBB37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9142500C-2547-46DF-98F2-8DB291816167}" type="presOf" srcId="{2494E621-0C77-42E5-B0FA-70E9E943E17D}" destId="{4E1E3AE0-E8D1-473E-B380-73E3AFCCCC65}" srcOrd="0" destOrd="0" presId="urn:microsoft.com/office/officeart/2005/8/layout/vList2"/>
    <dgm:cxn modelId="{BA594F80-004E-492D-9689-E130E1A23C2E}" srcId="{03170614-56A2-4F01-B26B-006B0DF15A42}" destId="{8FF0844C-BAD5-41B8-A4F4-9BF9A2D760A4}" srcOrd="2" destOrd="0" parTransId="{8116320D-76BB-436D-9622-8240592C552D}" sibTransId="{F2D81BAB-1916-4454-905C-DBABBE18293F}"/>
    <dgm:cxn modelId="{807A015B-8C76-471A-951B-939610C9A02E}" srcId="{03170614-56A2-4F01-B26B-006B0DF15A42}" destId="{003B2DA8-F073-41E6-933E-CBE661DD9182}" srcOrd="3" destOrd="0" parTransId="{9F60D750-530B-48BA-A950-EB9D7179D25D}" sibTransId="{0A410B28-713C-461A-8C50-47950A7DEC3B}"/>
    <dgm:cxn modelId="{39A7BA82-5ED4-4469-A11B-3E8B23283A1A}" type="presOf" srcId="{003B2DA8-F073-41E6-933E-CBE661DD9182}" destId="{2A27248D-A310-4D64-9348-443B9012933B}" srcOrd="0" destOrd="0" presId="urn:microsoft.com/office/officeart/2005/8/layout/vList2"/>
    <dgm:cxn modelId="{A83BC30E-9C4E-4151-B22E-3E5A6700FFBC}" type="presOf" srcId="{8FF0844C-BAD5-41B8-A4F4-9BF9A2D760A4}" destId="{E183310D-B66F-4C57-97BA-CC2FC3D3842D}" srcOrd="0" destOrd="0" presId="urn:microsoft.com/office/officeart/2005/8/layout/vList2"/>
    <dgm:cxn modelId="{37FF0074-239F-46D2-A9A0-4B4FB2F0CB53}" type="presOf" srcId="{9CEF0A57-CD8E-4A4A-9435-2B4F7AE5897D}" destId="{B71AC736-10BF-49E2-B2E8-43F9702CD8C6}" srcOrd="0" destOrd="0" presId="urn:microsoft.com/office/officeart/2005/8/layout/vList2"/>
    <dgm:cxn modelId="{0DBEAAB2-8CF7-4DB4-AD62-FFD5548094B0}" srcId="{03170614-56A2-4F01-B26B-006B0DF15A42}" destId="{13F779AC-8322-4B8B-B2F8-5950C2EBB375}" srcOrd="4" destOrd="0" parTransId="{A32B51FA-720B-443A-B9C7-77F9DB669DCA}" sibTransId="{1FF822D5-7BB3-46C6-9F8F-24127704BFF7}"/>
    <dgm:cxn modelId="{BB8B24D0-1C3D-4DEC-B980-ED505231552B}" srcId="{03170614-56A2-4F01-B26B-006B0DF15A42}" destId="{2494E621-0C77-42E5-B0FA-70E9E943E17D}" srcOrd="1" destOrd="0" parTransId="{10C09FD2-0C52-44C0-A2F9-FCCD4CCE01E3}" sibTransId="{7E22AEA4-A00A-43EA-AAA2-81EE87A32546}"/>
    <dgm:cxn modelId="{96D53941-F857-469F-AB86-1E0179303996}" srcId="{03170614-56A2-4F01-B26B-006B0DF15A42}" destId="{9CEF0A57-CD8E-4A4A-9435-2B4F7AE5897D}" srcOrd="0" destOrd="0" parTransId="{8F4D14AF-59D6-4F97-85D9-0F704B99483E}" sibTransId="{3E2DB248-B20A-420F-B8E3-0705BB9942FF}"/>
    <dgm:cxn modelId="{A751545D-C2E7-484C-93D2-32AC764D271D}" type="presOf" srcId="{13F779AC-8322-4B8B-B2F8-5950C2EBB375}" destId="{A45B3201-304D-4F4B-A348-22C9F5809119}" srcOrd="0" destOrd="0" presId="urn:microsoft.com/office/officeart/2005/8/layout/vList2"/>
    <dgm:cxn modelId="{CAFD7340-C486-466D-A186-4AEC1A6E0071}" type="presOf" srcId="{03170614-56A2-4F01-B26B-006B0DF15A42}" destId="{2536E059-D438-46F2-A417-84AB334366B1}" srcOrd="0" destOrd="0" presId="urn:microsoft.com/office/officeart/2005/8/layout/vList2"/>
    <dgm:cxn modelId="{ADEF30B2-2F02-4084-A500-26856899D1E1}" type="presParOf" srcId="{2536E059-D438-46F2-A417-84AB334366B1}" destId="{B71AC736-10BF-49E2-B2E8-43F9702CD8C6}" srcOrd="0" destOrd="0" presId="urn:microsoft.com/office/officeart/2005/8/layout/vList2"/>
    <dgm:cxn modelId="{02542F3C-1EF8-4059-BB4D-93605503DE5D}" type="presParOf" srcId="{2536E059-D438-46F2-A417-84AB334366B1}" destId="{A0B79D69-19F0-4EC8-836E-938BFFC38A01}" srcOrd="1" destOrd="0" presId="urn:microsoft.com/office/officeart/2005/8/layout/vList2"/>
    <dgm:cxn modelId="{04E27845-6D7A-4506-AABB-7D6A5FC86B4B}" type="presParOf" srcId="{2536E059-D438-46F2-A417-84AB334366B1}" destId="{4E1E3AE0-E8D1-473E-B380-73E3AFCCCC65}" srcOrd="2" destOrd="0" presId="urn:microsoft.com/office/officeart/2005/8/layout/vList2"/>
    <dgm:cxn modelId="{FC937825-7CED-462C-A2AC-59764B25337C}" type="presParOf" srcId="{2536E059-D438-46F2-A417-84AB334366B1}" destId="{98A2E499-F83D-4622-A238-A45BCDA64666}" srcOrd="3" destOrd="0" presId="urn:microsoft.com/office/officeart/2005/8/layout/vList2"/>
    <dgm:cxn modelId="{902E1F39-5CB0-4EE1-A38E-D763956EF745}" type="presParOf" srcId="{2536E059-D438-46F2-A417-84AB334366B1}" destId="{E183310D-B66F-4C57-97BA-CC2FC3D3842D}" srcOrd="4" destOrd="0" presId="urn:microsoft.com/office/officeart/2005/8/layout/vList2"/>
    <dgm:cxn modelId="{65FBF0EA-F942-428D-A339-0E01ADF4DD51}" type="presParOf" srcId="{2536E059-D438-46F2-A417-84AB334366B1}" destId="{DB6BD123-2A01-4320-B58E-710443CA996C}" srcOrd="5" destOrd="0" presId="urn:microsoft.com/office/officeart/2005/8/layout/vList2"/>
    <dgm:cxn modelId="{1B9663D6-F46E-4E3F-A39A-E77B1825221A}" type="presParOf" srcId="{2536E059-D438-46F2-A417-84AB334366B1}" destId="{2A27248D-A310-4D64-9348-443B9012933B}" srcOrd="6" destOrd="0" presId="urn:microsoft.com/office/officeart/2005/8/layout/vList2"/>
    <dgm:cxn modelId="{75B23AC0-F486-454A-865D-9BDDAB3E0C7B}" type="presParOf" srcId="{2536E059-D438-46F2-A417-84AB334366B1}" destId="{FC9AC294-520A-4E32-8D63-FC6E954B0AD3}" srcOrd="7" destOrd="0" presId="urn:microsoft.com/office/officeart/2005/8/layout/vList2"/>
    <dgm:cxn modelId="{971A462D-A755-43F2-A1CE-89C76BD05D91}" type="presParOf" srcId="{2536E059-D438-46F2-A417-84AB334366B1}" destId="{A45B3201-304D-4F4B-A348-22C9F580911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A9EA10-FB92-43EB-8213-01AD1D76746C}" type="doc">
      <dgm:prSet loTypeId="urn:microsoft.com/office/officeart/2005/8/layout/vList2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th-TH"/>
        </a:p>
      </dgm:t>
    </dgm:pt>
    <dgm:pt modelId="{A1A1280E-692F-4A23-A58A-0684251B0BFC}">
      <dgm:prSet custT="1"/>
      <dgm:spPr/>
      <dgm:t>
        <a:bodyPr/>
        <a:lstStyle/>
        <a:p>
          <a:pPr rtl="0"/>
          <a:r>
            <a:rPr lang="en-US" sz="2400" b="1" dirty="0" smtClean="0">
              <a:latin typeface="Angsana New" pitchFamily="18" charset="-34"/>
              <a:cs typeface="Angsana New" pitchFamily="18" charset="-34"/>
            </a:rPr>
            <a:t>1.</a:t>
          </a:r>
          <a:r>
            <a:rPr lang="th-TH" sz="2400" b="1" dirty="0" smtClean="0">
              <a:latin typeface="Angsana New" pitchFamily="18" charset="-34"/>
              <a:cs typeface="Angsana New" pitchFamily="18" charset="-34"/>
            </a:rPr>
            <a:t> การสำนึกแห่งความเร่งด่วนที่ต้องเปลี่ยนแปลง</a:t>
          </a:r>
          <a:endParaRPr lang="th-TH" sz="2400" dirty="0">
            <a:latin typeface="Angsana New" pitchFamily="18" charset="-34"/>
            <a:cs typeface="Angsana New" pitchFamily="18" charset="-34"/>
          </a:endParaRPr>
        </a:p>
      </dgm:t>
    </dgm:pt>
    <dgm:pt modelId="{11E35920-C4DB-4691-BA75-E5764E851567}" type="parTrans" cxnId="{8F2E6082-D504-49DD-B801-CA089433B987}">
      <dgm:prSet/>
      <dgm:spPr/>
      <dgm:t>
        <a:bodyPr/>
        <a:lstStyle/>
        <a:p>
          <a:endParaRPr lang="th-TH"/>
        </a:p>
      </dgm:t>
    </dgm:pt>
    <dgm:pt modelId="{D40DFBE8-BEEB-4493-928F-EFD78EC5C229}" type="sibTrans" cxnId="{8F2E6082-D504-49DD-B801-CA089433B987}">
      <dgm:prSet/>
      <dgm:spPr/>
      <dgm:t>
        <a:bodyPr/>
        <a:lstStyle/>
        <a:p>
          <a:endParaRPr lang="th-TH"/>
        </a:p>
      </dgm:t>
    </dgm:pt>
    <dgm:pt modelId="{F3BEC41B-2C58-4458-846C-EE047BAD4591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rPr>
            <a:t>2.</a:t>
          </a:r>
          <a:r>
            <a:rPr lang="th-TH" sz="2400" b="1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rPr>
            <a:t>การริเริ่มในการนำการเปลี่ยนแปลงร่วมกัน </a:t>
          </a:r>
          <a:endParaRPr lang="th-TH" sz="2400" dirty="0">
            <a:solidFill>
              <a:schemeClr val="bg1"/>
            </a:solidFill>
            <a:latin typeface="Angsana New" pitchFamily="18" charset="-34"/>
            <a:cs typeface="Angsana New" pitchFamily="18" charset="-34"/>
          </a:endParaRPr>
        </a:p>
      </dgm:t>
    </dgm:pt>
    <dgm:pt modelId="{CC44BB41-C3F7-46D9-834C-8E13DA08C829}" type="parTrans" cxnId="{282B7372-D32F-4BA6-B205-878DAE8A550C}">
      <dgm:prSet/>
      <dgm:spPr/>
      <dgm:t>
        <a:bodyPr/>
        <a:lstStyle/>
        <a:p>
          <a:endParaRPr lang="th-TH"/>
        </a:p>
      </dgm:t>
    </dgm:pt>
    <dgm:pt modelId="{E3FB9A0F-9989-4721-A139-91EFD98EC38F}" type="sibTrans" cxnId="{282B7372-D32F-4BA6-B205-878DAE8A550C}">
      <dgm:prSet/>
      <dgm:spPr/>
      <dgm:t>
        <a:bodyPr/>
        <a:lstStyle/>
        <a:p>
          <a:endParaRPr lang="th-TH"/>
        </a:p>
      </dgm:t>
    </dgm:pt>
    <dgm:pt modelId="{ADD90861-FFEF-4198-B273-35515C9D38C4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rPr>
            <a:t>3.</a:t>
          </a:r>
          <a:r>
            <a:rPr lang="th-TH" sz="2400" b="1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rPr>
            <a:t> การพัฒนาวิสัยทัศน์และกลยุทธ์</a:t>
          </a:r>
        </a:p>
      </dgm:t>
    </dgm:pt>
    <dgm:pt modelId="{BC026C69-CCE5-44DB-869F-A8605C939AEA}" type="parTrans" cxnId="{ED10595D-1434-43A1-A222-177DCE627007}">
      <dgm:prSet/>
      <dgm:spPr/>
      <dgm:t>
        <a:bodyPr/>
        <a:lstStyle/>
        <a:p>
          <a:endParaRPr lang="th-TH"/>
        </a:p>
      </dgm:t>
    </dgm:pt>
    <dgm:pt modelId="{F5095B36-BD1A-4DE7-B0FE-B7BF1E8BC9DB}" type="sibTrans" cxnId="{ED10595D-1434-43A1-A222-177DCE627007}">
      <dgm:prSet/>
      <dgm:spPr/>
      <dgm:t>
        <a:bodyPr/>
        <a:lstStyle/>
        <a:p>
          <a:endParaRPr lang="th-TH"/>
        </a:p>
      </dgm:t>
    </dgm:pt>
    <dgm:pt modelId="{D14A22B1-6034-4597-9A5A-6B831299B0A2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rPr>
            <a:t>5.</a:t>
          </a:r>
          <a:r>
            <a:rPr lang="th-TH" sz="2400" b="1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rPr>
            <a:t>การใช้อำนาจอย่างกว้าง </a:t>
          </a:r>
        </a:p>
      </dgm:t>
    </dgm:pt>
    <dgm:pt modelId="{AB9F823E-D690-47F6-B535-4E39C551BF0B}" type="parTrans" cxnId="{EDA1B533-D391-48A5-A2D4-32C0E942F6CC}">
      <dgm:prSet/>
      <dgm:spPr/>
      <dgm:t>
        <a:bodyPr/>
        <a:lstStyle/>
        <a:p>
          <a:endParaRPr lang="th-TH"/>
        </a:p>
      </dgm:t>
    </dgm:pt>
    <dgm:pt modelId="{7C127DA4-F6B1-4639-91B9-699FB6E7ED28}" type="sibTrans" cxnId="{EDA1B533-D391-48A5-A2D4-32C0E942F6CC}">
      <dgm:prSet/>
      <dgm:spPr/>
      <dgm:t>
        <a:bodyPr/>
        <a:lstStyle/>
        <a:p>
          <a:endParaRPr lang="th-TH"/>
        </a:p>
      </dgm:t>
    </dgm:pt>
    <dgm:pt modelId="{A9001EB5-8A50-4397-A1CB-766CEE6049CC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rPr>
            <a:t>4.</a:t>
          </a:r>
          <a:r>
            <a:rPr lang="th-TH" sz="2400" b="1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rPr>
            <a:t>การสื่อให้ผู้อื่นทราบ</a:t>
          </a:r>
        </a:p>
      </dgm:t>
    </dgm:pt>
    <dgm:pt modelId="{BA9CE485-571E-45F2-B7BC-E44746AE792F}" type="parTrans" cxnId="{CFC43860-050B-4780-8830-E92ACC1DD39A}">
      <dgm:prSet/>
      <dgm:spPr/>
      <dgm:t>
        <a:bodyPr/>
        <a:lstStyle/>
        <a:p>
          <a:endParaRPr lang="th-TH"/>
        </a:p>
      </dgm:t>
    </dgm:pt>
    <dgm:pt modelId="{380A1880-3FF0-490F-8BE8-A7C0C0D2FB91}" type="sibTrans" cxnId="{CFC43860-050B-4780-8830-E92ACC1DD39A}">
      <dgm:prSet/>
      <dgm:spPr/>
      <dgm:t>
        <a:bodyPr/>
        <a:lstStyle/>
        <a:p>
          <a:endParaRPr lang="th-TH"/>
        </a:p>
      </dgm:t>
    </dgm:pt>
    <dgm:pt modelId="{DCACAF2C-B1AB-4B0F-9CDD-B87F3033D640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2400" b="1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rPr>
            <a:t>6.</a:t>
          </a:r>
          <a:r>
            <a:rPr lang="th-TH" sz="2400" b="1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rPr>
            <a:t>การนำไปสู่ชัยชนะที่ต้องการ</a:t>
          </a:r>
        </a:p>
      </dgm:t>
    </dgm:pt>
    <dgm:pt modelId="{BB351D7E-4D0C-4C28-A5DE-9CD0393A2135}" type="parTrans" cxnId="{D808594F-C3A5-4818-A7B9-6094F59E57B4}">
      <dgm:prSet/>
      <dgm:spPr/>
      <dgm:t>
        <a:bodyPr/>
        <a:lstStyle/>
        <a:p>
          <a:endParaRPr lang="th-TH"/>
        </a:p>
      </dgm:t>
    </dgm:pt>
    <dgm:pt modelId="{FA820C78-F8D2-4576-A857-889DCCBA61B1}" type="sibTrans" cxnId="{D808594F-C3A5-4818-A7B9-6094F59E57B4}">
      <dgm:prSet/>
      <dgm:spPr/>
      <dgm:t>
        <a:bodyPr/>
        <a:lstStyle/>
        <a:p>
          <a:endParaRPr lang="th-TH"/>
        </a:p>
      </dgm:t>
    </dgm:pt>
    <dgm:pt modelId="{3166A0B6-D554-47EC-AFC6-5D9C74512248}">
      <dgm:prSet custT="1"/>
      <dgm:spPr>
        <a:solidFill>
          <a:srgbClr val="FF5050"/>
        </a:solidFill>
      </dgm:spPr>
      <dgm:t>
        <a:bodyPr/>
        <a:lstStyle/>
        <a:p>
          <a:pPr rtl="0"/>
          <a:r>
            <a:rPr lang="en-US" sz="2400" b="1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rPr>
            <a:t>7.</a:t>
          </a:r>
          <a:r>
            <a:rPr lang="th-TH" sz="2400" b="1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rPr>
            <a:t>การช่วยให้วิสัยทัศน์เป็นจริง</a:t>
          </a:r>
        </a:p>
      </dgm:t>
    </dgm:pt>
    <dgm:pt modelId="{7543CA41-86E1-4226-AA9C-2BAA62F49C69}" type="parTrans" cxnId="{49AFE6A3-5C71-4287-9AA0-2F0A2C41B02C}">
      <dgm:prSet/>
      <dgm:spPr/>
      <dgm:t>
        <a:bodyPr/>
        <a:lstStyle/>
        <a:p>
          <a:endParaRPr lang="th-TH"/>
        </a:p>
      </dgm:t>
    </dgm:pt>
    <dgm:pt modelId="{3E90DE59-3BB7-47B6-900A-B015593A2242}" type="sibTrans" cxnId="{49AFE6A3-5C71-4287-9AA0-2F0A2C41B02C}">
      <dgm:prSet/>
      <dgm:spPr/>
      <dgm:t>
        <a:bodyPr/>
        <a:lstStyle/>
        <a:p>
          <a:endParaRPr lang="th-TH"/>
        </a:p>
      </dgm:t>
    </dgm:pt>
    <dgm:pt modelId="{B90931AC-C950-48BD-A846-FA86AE0B3498}" type="pres">
      <dgm:prSet presAssocID="{A5A9EA10-FB92-43EB-8213-01AD1D76746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37360E0F-7219-4206-B6D3-BB4D7844F01A}" type="pres">
      <dgm:prSet presAssocID="{A1A1280E-692F-4A23-A58A-0684251B0BFC}" presName="parentText" presStyleLbl="node1" presStyleIdx="0" presStyleCnt="7" custLinFactNeighborX="562" custLinFactNeighborY="53438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591D94C-02ED-4951-B34E-BD8A6736E286}" type="pres">
      <dgm:prSet presAssocID="{D40DFBE8-BEEB-4493-928F-EFD78EC5C229}" presName="spacer" presStyleCnt="0"/>
      <dgm:spPr/>
    </dgm:pt>
    <dgm:pt modelId="{1790453D-BF3F-4E19-BDB6-CFF49AF06B3A}" type="pres">
      <dgm:prSet presAssocID="{F3BEC41B-2C58-4458-846C-EE047BAD4591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36C667E-A220-4561-A301-CC3123029BED}" type="pres">
      <dgm:prSet presAssocID="{E3FB9A0F-9989-4721-A139-91EFD98EC38F}" presName="spacer" presStyleCnt="0"/>
      <dgm:spPr/>
    </dgm:pt>
    <dgm:pt modelId="{8C221F97-7B22-4985-9909-8A2334CFE32E}" type="pres">
      <dgm:prSet presAssocID="{ADD90861-FFEF-4198-B273-35515C9D38C4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E92761A-E6DD-4277-BD8E-6466707B658C}" type="pres">
      <dgm:prSet presAssocID="{F5095B36-BD1A-4DE7-B0FE-B7BF1E8BC9DB}" presName="spacer" presStyleCnt="0"/>
      <dgm:spPr/>
    </dgm:pt>
    <dgm:pt modelId="{63DB1CC6-0A72-4C5A-8566-2047D9971760}" type="pres">
      <dgm:prSet presAssocID="{A9001EB5-8A50-4397-A1CB-766CEE6049CC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143F824-F6EE-4AE4-93ED-8A313ED3E31A}" type="pres">
      <dgm:prSet presAssocID="{380A1880-3FF0-490F-8BE8-A7C0C0D2FB91}" presName="spacer" presStyleCnt="0"/>
      <dgm:spPr/>
    </dgm:pt>
    <dgm:pt modelId="{107F101D-882E-4AF7-857D-327886AAFBD2}" type="pres">
      <dgm:prSet presAssocID="{D14A22B1-6034-4597-9A5A-6B831299B0A2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F5CB32B-F713-40F9-A8D7-9D519041698D}" type="pres">
      <dgm:prSet presAssocID="{7C127DA4-F6B1-4639-91B9-699FB6E7ED28}" presName="spacer" presStyleCnt="0"/>
      <dgm:spPr/>
    </dgm:pt>
    <dgm:pt modelId="{F6764405-1371-4E95-894E-5352402EC9A1}" type="pres">
      <dgm:prSet presAssocID="{DCACAF2C-B1AB-4B0F-9CDD-B87F3033D640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7C2954E-2F91-4244-9A3B-B17CA8F464C7}" type="pres">
      <dgm:prSet presAssocID="{FA820C78-F8D2-4576-A857-889DCCBA61B1}" presName="spacer" presStyleCnt="0"/>
      <dgm:spPr/>
    </dgm:pt>
    <dgm:pt modelId="{8B0E9C6A-60B4-431E-A857-F69C1010ECD9}" type="pres">
      <dgm:prSet presAssocID="{3166A0B6-D554-47EC-AFC6-5D9C74512248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E89850AD-7BC2-4112-9FE5-A122F2ED7DD1}" type="presOf" srcId="{3166A0B6-D554-47EC-AFC6-5D9C74512248}" destId="{8B0E9C6A-60B4-431E-A857-F69C1010ECD9}" srcOrd="0" destOrd="0" presId="urn:microsoft.com/office/officeart/2005/8/layout/vList2"/>
    <dgm:cxn modelId="{AF434098-8D5B-4D28-B8CA-0711C4150C06}" type="presOf" srcId="{ADD90861-FFEF-4198-B273-35515C9D38C4}" destId="{8C221F97-7B22-4985-9909-8A2334CFE32E}" srcOrd="0" destOrd="0" presId="urn:microsoft.com/office/officeart/2005/8/layout/vList2"/>
    <dgm:cxn modelId="{D188ED06-39A5-44C6-8BA1-AD9DDF58844B}" type="presOf" srcId="{F3BEC41B-2C58-4458-846C-EE047BAD4591}" destId="{1790453D-BF3F-4E19-BDB6-CFF49AF06B3A}" srcOrd="0" destOrd="0" presId="urn:microsoft.com/office/officeart/2005/8/layout/vList2"/>
    <dgm:cxn modelId="{38FBC4B3-51CC-4319-A3CD-F526BA67B6D5}" type="presOf" srcId="{D14A22B1-6034-4597-9A5A-6B831299B0A2}" destId="{107F101D-882E-4AF7-857D-327886AAFBD2}" srcOrd="0" destOrd="0" presId="urn:microsoft.com/office/officeart/2005/8/layout/vList2"/>
    <dgm:cxn modelId="{282B7372-D32F-4BA6-B205-878DAE8A550C}" srcId="{A5A9EA10-FB92-43EB-8213-01AD1D76746C}" destId="{F3BEC41B-2C58-4458-846C-EE047BAD4591}" srcOrd="1" destOrd="0" parTransId="{CC44BB41-C3F7-46D9-834C-8E13DA08C829}" sibTransId="{E3FB9A0F-9989-4721-A139-91EFD98EC38F}"/>
    <dgm:cxn modelId="{49AFE6A3-5C71-4287-9AA0-2F0A2C41B02C}" srcId="{A5A9EA10-FB92-43EB-8213-01AD1D76746C}" destId="{3166A0B6-D554-47EC-AFC6-5D9C74512248}" srcOrd="6" destOrd="0" parTransId="{7543CA41-86E1-4226-AA9C-2BAA62F49C69}" sibTransId="{3E90DE59-3BB7-47B6-900A-B015593A2242}"/>
    <dgm:cxn modelId="{D808594F-C3A5-4818-A7B9-6094F59E57B4}" srcId="{A5A9EA10-FB92-43EB-8213-01AD1D76746C}" destId="{DCACAF2C-B1AB-4B0F-9CDD-B87F3033D640}" srcOrd="5" destOrd="0" parTransId="{BB351D7E-4D0C-4C28-A5DE-9CD0393A2135}" sibTransId="{FA820C78-F8D2-4576-A857-889DCCBA61B1}"/>
    <dgm:cxn modelId="{ED10595D-1434-43A1-A222-177DCE627007}" srcId="{A5A9EA10-FB92-43EB-8213-01AD1D76746C}" destId="{ADD90861-FFEF-4198-B273-35515C9D38C4}" srcOrd="2" destOrd="0" parTransId="{BC026C69-CCE5-44DB-869F-A8605C939AEA}" sibTransId="{F5095B36-BD1A-4DE7-B0FE-B7BF1E8BC9DB}"/>
    <dgm:cxn modelId="{EDA1B533-D391-48A5-A2D4-32C0E942F6CC}" srcId="{A5A9EA10-FB92-43EB-8213-01AD1D76746C}" destId="{D14A22B1-6034-4597-9A5A-6B831299B0A2}" srcOrd="4" destOrd="0" parTransId="{AB9F823E-D690-47F6-B535-4E39C551BF0B}" sibTransId="{7C127DA4-F6B1-4639-91B9-699FB6E7ED28}"/>
    <dgm:cxn modelId="{8F2E6082-D504-49DD-B801-CA089433B987}" srcId="{A5A9EA10-FB92-43EB-8213-01AD1D76746C}" destId="{A1A1280E-692F-4A23-A58A-0684251B0BFC}" srcOrd="0" destOrd="0" parTransId="{11E35920-C4DB-4691-BA75-E5764E851567}" sibTransId="{D40DFBE8-BEEB-4493-928F-EFD78EC5C229}"/>
    <dgm:cxn modelId="{2863FF38-369A-41ED-BF48-5CE8B75425BA}" type="presOf" srcId="{A5A9EA10-FB92-43EB-8213-01AD1D76746C}" destId="{B90931AC-C950-48BD-A846-FA86AE0B3498}" srcOrd="0" destOrd="0" presId="urn:microsoft.com/office/officeart/2005/8/layout/vList2"/>
    <dgm:cxn modelId="{CFC43860-050B-4780-8830-E92ACC1DD39A}" srcId="{A5A9EA10-FB92-43EB-8213-01AD1D76746C}" destId="{A9001EB5-8A50-4397-A1CB-766CEE6049CC}" srcOrd="3" destOrd="0" parTransId="{BA9CE485-571E-45F2-B7BC-E44746AE792F}" sibTransId="{380A1880-3FF0-490F-8BE8-A7C0C0D2FB91}"/>
    <dgm:cxn modelId="{4976C209-3C30-440D-9856-A2A1388B77CA}" type="presOf" srcId="{A9001EB5-8A50-4397-A1CB-766CEE6049CC}" destId="{63DB1CC6-0A72-4C5A-8566-2047D9971760}" srcOrd="0" destOrd="0" presId="urn:microsoft.com/office/officeart/2005/8/layout/vList2"/>
    <dgm:cxn modelId="{2DA227E8-F75D-4892-9951-AB67B7F442B6}" type="presOf" srcId="{A1A1280E-692F-4A23-A58A-0684251B0BFC}" destId="{37360E0F-7219-4206-B6D3-BB4D7844F01A}" srcOrd="0" destOrd="0" presId="urn:microsoft.com/office/officeart/2005/8/layout/vList2"/>
    <dgm:cxn modelId="{76B51602-8476-4204-B5D9-799E08F4C94F}" type="presOf" srcId="{DCACAF2C-B1AB-4B0F-9CDD-B87F3033D640}" destId="{F6764405-1371-4E95-894E-5352402EC9A1}" srcOrd="0" destOrd="0" presId="urn:microsoft.com/office/officeart/2005/8/layout/vList2"/>
    <dgm:cxn modelId="{756301FC-4CFF-46D6-9C16-C7C5E0D8C51E}" type="presParOf" srcId="{B90931AC-C950-48BD-A846-FA86AE0B3498}" destId="{37360E0F-7219-4206-B6D3-BB4D7844F01A}" srcOrd="0" destOrd="0" presId="urn:microsoft.com/office/officeart/2005/8/layout/vList2"/>
    <dgm:cxn modelId="{B87B0530-D814-46E2-89D7-65C3FBF10E74}" type="presParOf" srcId="{B90931AC-C950-48BD-A846-FA86AE0B3498}" destId="{1591D94C-02ED-4951-B34E-BD8A6736E286}" srcOrd="1" destOrd="0" presId="urn:microsoft.com/office/officeart/2005/8/layout/vList2"/>
    <dgm:cxn modelId="{27B4742E-BCE9-480C-AB08-03C88CAE5922}" type="presParOf" srcId="{B90931AC-C950-48BD-A846-FA86AE0B3498}" destId="{1790453D-BF3F-4E19-BDB6-CFF49AF06B3A}" srcOrd="2" destOrd="0" presId="urn:microsoft.com/office/officeart/2005/8/layout/vList2"/>
    <dgm:cxn modelId="{9877E7B7-0807-46B3-A977-3C43C4AFA49D}" type="presParOf" srcId="{B90931AC-C950-48BD-A846-FA86AE0B3498}" destId="{F36C667E-A220-4561-A301-CC3123029BED}" srcOrd="3" destOrd="0" presId="urn:microsoft.com/office/officeart/2005/8/layout/vList2"/>
    <dgm:cxn modelId="{26BC01AE-054A-4B6E-9836-3B74726C0E64}" type="presParOf" srcId="{B90931AC-C950-48BD-A846-FA86AE0B3498}" destId="{8C221F97-7B22-4985-9909-8A2334CFE32E}" srcOrd="4" destOrd="0" presId="urn:microsoft.com/office/officeart/2005/8/layout/vList2"/>
    <dgm:cxn modelId="{6AED5BE6-5719-4FE5-BC44-78F567C7439E}" type="presParOf" srcId="{B90931AC-C950-48BD-A846-FA86AE0B3498}" destId="{AE92761A-E6DD-4277-BD8E-6466707B658C}" srcOrd="5" destOrd="0" presId="urn:microsoft.com/office/officeart/2005/8/layout/vList2"/>
    <dgm:cxn modelId="{A1DF39C7-D2B5-4B79-8D58-F2DC34C5B418}" type="presParOf" srcId="{B90931AC-C950-48BD-A846-FA86AE0B3498}" destId="{63DB1CC6-0A72-4C5A-8566-2047D9971760}" srcOrd="6" destOrd="0" presId="urn:microsoft.com/office/officeart/2005/8/layout/vList2"/>
    <dgm:cxn modelId="{BBB7556A-CAC1-4E0F-9434-D4CD83D9FFF0}" type="presParOf" srcId="{B90931AC-C950-48BD-A846-FA86AE0B3498}" destId="{C143F824-F6EE-4AE4-93ED-8A313ED3E31A}" srcOrd="7" destOrd="0" presId="urn:microsoft.com/office/officeart/2005/8/layout/vList2"/>
    <dgm:cxn modelId="{A867C156-A2D6-403B-9F0F-AAF9AD84E5DF}" type="presParOf" srcId="{B90931AC-C950-48BD-A846-FA86AE0B3498}" destId="{107F101D-882E-4AF7-857D-327886AAFBD2}" srcOrd="8" destOrd="0" presId="urn:microsoft.com/office/officeart/2005/8/layout/vList2"/>
    <dgm:cxn modelId="{7806C419-E128-454E-B0C4-078C3B9687EE}" type="presParOf" srcId="{B90931AC-C950-48BD-A846-FA86AE0B3498}" destId="{6F5CB32B-F713-40F9-A8D7-9D519041698D}" srcOrd="9" destOrd="0" presId="urn:microsoft.com/office/officeart/2005/8/layout/vList2"/>
    <dgm:cxn modelId="{534B09C3-8459-4725-BD7F-E3B37CD2B046}" type="presParOf" srcId="{B90931AC-C950-48BD-A846-FA86AE0B3498}" destId="{F6764405-1371-4E95-894E-5352402EC9A1}" srcOrd="10" destOrd="0" presId="urn:microsoft.com/office/officeart/2005/8/layout/vList2"/>
    <dgm:cxn modelId="{4164EB22-2441-4B51-BF5B-3CB5E9BA71E9}" type="presParOf" srcId="{B90931AC-C950-48BD-A846-FA86AE0B3498}" destId="{F7C2954E-2F91-4244-9A3B-B17CA8F464C7}" srcOrd="11" destOrd="0" presId="urn:microsoft.com/office/officeart/2005/8/layout/vList2"/>
    <dgm:cxn modelId="{213CB58A-1454-4726-8024-4DC72973E175}" type="presParOf" srcId="{B90931AC-C950-48BD-A846-FA86AE0B3498}" destId="{8B0E9C6A-60B4-431E-A857-F69C1010ECD9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94F57-6C25-4D24-ACB0-E6771C8AD50F}">
      <dsp:nvSpPr>
        <dsp:cNvPr id="0" name=""/>
        <dsp:cNvSpPr/>
      </dsp:nvSpPr>
      <dsp:spPr>
        <a:xfrm>
          <a:off x="3" y="419415"/>
          <a:ext cx="2074664" cy="10373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900" b="1" kern="1200" dirty="0" smtClean="0">
              <a:latin typeface="Angsana New" pitchFamily="18" charset="-34"/>
              <a:cs typeface="Angsana New" pitchFamily="18" charset="-34"/>
            </a:rPr>
            <a:t>แรงกดดันภายนอก</a:t>
          </a:r>
          <a:endParaRPr lang="th-TH" sz="2900" b="1" kern="1200" dirty="0">
            <a:latin typeface="Angsana New" pitchFamily="18" charset="-34"/>
            <a:cs typeface="Angsana New" pitchFamily="18" charset="-34"/>
          </a:endParaRPr>
        </a:p>
      </dsp:txBody>
      <dsp:txXfrm>
        <a:off x="30385" y="449797"/>
        <a:ext cx="2013900" cy="976568"/>
      </dsp:txXfrm>
    </dsp:sp>
    <dsp:sp modelId="{A8A6453E-F385-48C0-BFA0-20A23465A107}">
      <dsp:nvSpPr>
        <dsp:cNvPr id="0" name=""/>
        <dsp:cNvSpPr/>
      </dsp:nvSpPr>
      <dsp:spPr>
        <a:xfrm>
          <a:off x="207469" y="1456747"/>
          <a:ext cx="207466" cy="1215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5473"/>
              </a:lnTo>
              <a:lnTo>
                <a:pt x="207466" y="1215473"/>
              </a:lnTo>
            </a:path>
          </a:pathLst>
        </a:custGeom>
        <a:noFill/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6F1E00-28AB-414B-A88E-A9A7FCBD1641}">
      <dsp:nvSpPr>
        <dsp:cNvPr id="0" name=""/>
        <dsp:cNvSpPr/>
      </dsp:nvSpPr>
      <dsp:spPr>
        <a:xfrm>
          <a:off x="414935" y="1716080"/>
          <a:ext cx="2627420" cy="19122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latin typeface="Angsana New" pitchFamily="18" charset="-34"/>
              <a:cs typeface="Angsana New" pitchFamily="18" charset="-34"/>
            </a:rPr>
            <a:t>เช่น สภาพเศรษฐกิจ สังคม  การเมือง คู่แข่งขัน เทคโนโลยี  เปลี่ยนแปลงไปจากเดิม                 กฎระเบียบนโยบายของภาครัฐข้อกำหนดของกฎหมายเปลี่ยนแปลงไป   </a:t>
          </a:r>
          <a:endParaRPr lang="th-TH" sz="2000" b="1" kern="1200" dirty="0">
            <a:latin typeface="Angsana New" pitchFamily="18" charset="-34"/>
            <a:cs typeface="Angsana New" pitchFamily="18" charset="-34"/>
          </a:endParaRPr>
        </a:p>
      </dsp:txBody>
      <dsp:txXfrm>
        <a:off x="470944" y="1772089"/>
        <a:ext cx="2515402" cy="1800262"/>
      </dsp:txXfrm>
    </dsp:sp>
    <dsp:sp modelId="{5E4A70F2-E055-436E-92B5-3E29E641CFF9}">
      <dsp:nvSpPr>
        <dsp:cNvPr id="0" name=""/>
        <dsp:cNvSpPr/>
      </dsp:nvSpPr>
      <dsp:spPr>
        <a:xfrm>
          <a:off x="3146090" y="419415"/>
          <a:ext cx="2074664" cy="103733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900" b="1" kern="1200" dirty="0" smtClean="0">
              <a:latin typeface="Angsana New" pitchFamily="18" charset="-34"/>
              <a:cs typeface="Angsana New" pitchFamily="18" charset="-34"/>
            </a:rPr>
            <a:t>แรงกดดันภายใน</a:t>
          </a:r>
          <a:endParaRPr lang="th-TH" sz="2900" b="1" kern="1200" dirty="0">
            <a:latin typeface="Angsana New" pitchFamily="18" charset="-34"/>
            <a:cs typeface="Angsana New" pitchFamily="18" charset="-34"/>
          </a:endParaRPr>
        </a:p>
      </dsp:txBody>
      <dsp:txXfrm>
        <a:off x="3176472" y="449797"/>
        <a:ext cx="2013900" cy="976568"/>
      </dsp:txXfrm>
    </dsp:sp>
    <dsp:sp modelId="{4E50F581-75CA-4C2C-AE69-89C5EED994D4}">
      <dsp:nvSpPr>
        <dsp:cNvPr id="0" name=""/>
        <dsp:cNvSpPr/>
      </dsp:nvSpPr>
      <dsp:spPr>
        <a:xfrm>
          <a:off x="3353556" y="1456747"/>
          <a:ext cx="207466" cy="12235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3584"/>
              </a:lnTo>
              <a:lnTo>
                <a:pt x="207466" y="1223584"/>
              </a:lnTo>
            </a:path>
          </a:pathLst>
        </a:custGeom>
        <a:noFill/>
        <a:ln w="2642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9548F0-14C9-49E1-86CF-0F7FD05D829F}">
      <dsp:nvSpPr>
        <dsp:cNvPr id="0" name=""/>
        <dsp:cNvSpPr/>
      </dsp:nvSpPr>
      <dsp:spPr>
        <a:xfrm>
          <a:off x="3561022" y="1716080"/>
          <a:ext cx="2534973" cy="19285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latin typeface="Angsana New" pitchFamily="18" charset="-34"/>
              <a:cs typeface="Angsana New" pitchFamily="18" charset="-34"/>
            </a:rPr>
            <a:t>เช่น บุคลากร ระบบการทำงาน เครื่องจักรในการผลิต                 การเปลี่ยนแปลงตำแหน่งหน้าที่รับผิดชอบ                                     เปลี่ยนแปลงโครงสร้างองค์การ</a:t>
          </a:r>
          <a:endParaRPr lang="th-TH" sz="2000" b="1" kern="1200" dirty="0">
            <a:latin typeface="Angsana New" pitchFamily="18" charset="-34"/>
            <a:cs typeface="Angsana New" pitchFamily="18" charset="-34"/>
          </a:endParaRPr>
        </a:p>
      </dsp:txBody>
      <dsp:txXfrm>
        <a:off x="3617506" y="1772564"/>
        <a:ext cx="2422005" cy="18155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1AC736-10BF-49E2-B2E8-43F9702CD8C6}">
      <dsp:nvSpPr>
        <dsp:cNvPr id="0" name=""/>
        <dsp:cNvSpPr/>
      </dsp:nvSpPr>
      <dsp:spPr>
        <a:xfrm>
          <a:off x="0" y="2677"/>
          <a:ext cx="5943600" cy="7300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latin typeface="Angsana New" pitchFamily="18" charset="-34"/>
              <a:cs typeface="Angsana New" pitchFamily="18" charset="-34"/>
            </a:rPr>
            <a:t>ผู้นำการเปลี่ยนแปลง</a:t>
          </a:r>
          <a:endParaRPr lang="th-TH" sz="2800" b="1" kern="1200" dirty="0">
            <a:latin typeface="Angsana New" pitchFamily="18" charset="-34"/>
            <a:cs typeface="Angsana New" pitchFamily="18" charset="-34"/>
          </a:endParaRPr>
        </a:p>
      </dsp:txBody>
      <dsp:txXfrm>
        <a:off x="35640" y="38317"/>
        <a:ext cx="5872320" cy="658800"/>
      </dsp:txXfrm>
    </dsp:sp>
    <dsp:sp modelId="{4E1E3AE0-E8D1-473E-B380-73E3AFCCCC65}">
      <dsp:nvSpPr>
        <dsp:cNvPr id="0" name=""/>
        <dsp:cNvSpPr/>
      </dsp:nvSpPr>
      <dsp:spPr>
        <a:xfrm>
          <a:off x="0" y="801877"/>
          <a:ext cx="5943600" cy="730080"/>
        </a:xfrm>
        <a:prstGeom prst="roundRect">
          <a:avLst/>
        </a:prstGeom>
        <a:solidFill>
          <a:schemeClr val="accent5">
            <a:hueOff val="2970924"/>
            <a:satOff val="-15130"/>
            <a:lumOff val="2794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latin typeface="Angsana New" pitchFamily="18" charset="-34"/>
              <a:cs typeface="Angsana New" pitchFamily="18" charset="-34"/>
            </a:rPr>
            <a:t>ชนิดของการเปลี่ยนแปลง</a:t>
          </a:r>
          <a:endParaRPr lang="th-TH" sz="2800" b="1" kern="1200" dirty="0">
            <a:latin typeface="Angsana New" pitchFamily="18" charset="-34"/>
            <a:cs typeface="Angsana New" pitchFamily="18" charset="-34"/>
          </a:endParaRPr>
        </a:p>
      </dsp:txBody>
      <dsp:txXfrm>
        <a:off x="35640" y="837517"/>
        <a:ext cx="5872320" cy="658800"/>
      </dsp:txXfrm>
    </dsp:sp>
    <dsp:sp modelId="{E183310D-B66F-4C57-97BA-CC2FC3D3842D}">
      <dsp:nvSpPr>
        <dsp:cNvPr id="0" name=""/>
        <dsp:cNvSpPr/>
      </dsp:nvSpPr>
      <dsp:spPr>
        <a:xfrm>
          <a:off x="0" y="1601077"/>
          <a:ext cx="5943600" cy="730080"/>
        </a:xfrm>
        <a:prstGeom prst="roundRect">
          <a:avLst/>
        </a:prstGeom>
        <a:solidFill>
          <a:schemeClr val="accent5">
            <a:hueOff val="5941847"/>
            <a:satOff val="-30260"/>
            <a:lumOff val="5588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latin typeface="Angsana New" pitchFamily="18" charset="-34"/>
              <a:cs typeface="Angsana New" pitchFamily="18" charset="-34"/>
            </a:rPr>
            <a:t>การพิจารณาว่ามีอะไรบ้างที่ควรมีการเปลี่ยนแปลง</a:t>
          </a:r>
          <a:endParaRPr lang="th-TH" sz="2800" b="1" kern="1200" dirty="0">
            <a:latin typeface="Angsana New" pitchFamily="18" charset="-34"/>
            <a:cs typeface="Angsana New" pitchFamily="18" charset="-34"/>
          </a:endParaRPr>
        </a:p>
      </dsp:txBody>
      <dsp:txXfrm>
        <a:off x="35640" y="1636717"/>
        <a:ext cx="5872320" cy="658800"/>
      </dsp:txXfrm>
    </dsp:sp>
    <dsp:sp modelId="{2A27248D-A310-4D64-9348-443B9012933B}">
      <dsp:nvSpPr>
        <dsp:cNvPr id="0" name=""/>
        <dsp:cNvSpPr/>
      </dsp:nvSpPr>
      <dsp:spPr>
        <a:xfrm>
          <a:off x="0" y="2400277"/>
          <a:ext cx="5943600" cy="730080"/>
        </a:xfrm>
        <a:prstGeom prst="roundRect">
          <a:avLst/>
        </a:prstGeom>
        <a:solidFill>
          <a:schemeClr val="accent5">
            <a:hueOff val="8912770"/>
            <a:satOff val="-45390"/>
            <a:lumOff val="8381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latin typeface="Angsana New" pitchFamily="18" charset="-34"/>
              <a:cs typeface="Angsana New" pitchFamily="18" charset="-34"/>
            </a:rPr>
            <a:t>ผลกระทบที่เกิดจากการเปลี่ยนแปลง</a:t>
          </a:r>
          <a:endParaRPr lang="th-TH" sz="2800" b="1" kern="1200" dirty="0">
            <a:latin typeface="Angsana New" pitchFamily="18" charset="-34"/>
            <a:cs typeface="Angsana New" pitchFamily="18" charset="-34"/>
          </a:endParaRPr>
        </a:p>
      </dsp:txBody>
      <dsp:txXfrm>
        <a:off x="35640" y="2435917"/>
        <a:ext cx="5872320" cy="658800"/>
      </dsp:txXfrm>
    </dsp:sp>
    <dsp:sp modelId="{A45B3201-304D-4F4B-A348-22C9F5809119}">
      <dsp:nvSpPr>
        <dsp:cNvPr id="0" name=""/>
        <dsp:cNvSpPr/>
      </dsp:nvSpPr>
      <dsp:spPr>
        <a:xfrm>
          <a:off x="0" y="3199477"/>
          <a:ext cx="5943600" cy="730080"/>
        </a:xfrm>
        <a:prstGeom prst="roundRect">
          <a:avLst/>
        </a:prstGeom>
        <a:solidFill>
          <a:schemeClr val="accent5">
            <a:hueOff val="11883694"/>
            <a:satOff val="-60520"/>
            <a:lumOff val="11175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latin typeface="Angsana New" pitchFamily="18" charset="-34"/>
              <a:cs typeface="Angsana New" pitchFamily="18" charset="-34"/>
            </a:rPr>
            <a:t>การประเมินผลการเปลี่ยนแปลง</a:t>
          </a:r>
          <a:endParaRPr lang="th-TH" sz="2800" b="1" kern="1200" dirty="0">
            <a:latin typeface="Angsana New" pitchFamily="18" charset="-34"/>
            <a:cs typeface="Angsana New" pitchFamily="18" charset="-34"/>
          </a:endParaRPr>
        </a:p>
      </dsp:txBody>
      <dsp:txXfrm>
        <a:off x="35640" y="3235117"/>
        <a:ext cx="5872320" cy="658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360E0F-7219-4206-B6D3-BB4D7844F01A}">
      <dsp:nvSpPr>
        <dsp:cNvPr id="0" name=""/>
        <dsp:cNvSpPr/>
      </dsp:nvSpPr>
      <dsp:spPr>
        <a:xfrm>
          <a:off x="0" y="7454"/>
          <a:ext cx="6774611" cy="4800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ngsana New" pitchFamily="18" charset="-34"/>
              <a:cs typeface="Angsana New" pitchFamily="18" charset="-34"/>
            </a:rPr>
            <a:t>1.</a:t>
          </a:r>
          <a:r>
            <a:rPr lang="th-TH" sz="2400" b="1" kern="1200" dirty="0" smtClean="0">
              <a:latin typeface="Angsana New" pitchFamily="18" charset="-34"/>
              <a:cs typeface="Angsana New" pitchFamily="18" charset="-34"/>
            </a:rPr>
            <a:t> การสำนึกแห่งความเร่งด่วนที่ต้องเปลี่ยนแปลง</a:t>
          </a:r>
          <a:endParaRPr lang="th-TH" sz="2400" kern="1200" dirty="0">
            <a:latin typeface="Angsana New" pitchFamily="18" charset="-34"/>
            <a:cs typeface="Angsana New" pitchFamily="18" charset="-34"/>
          </a:endParaRPr>
        </a:p>
      </dsp:txBody>
      <dsp:txXfrm>
        <a:off x="23433" y="30887"/>
        <a:ext cx="6727745" cy="433153"/>
      </dsp:txXfrm>
    </dsp:sp>
    <dsp:sp modelId="{1790453D-BF3F-4E19-BDB6-CFF49AF06B3A}">
      <dsp:nvSpPr>
        <dsp:cNvPr id="0" name=""/>
        <dsp:cNvSpPr/>
      </dsp:nvSpPr>
      <dsp:spPr>
        <a:xfrm>
          <a:off x="0" y="492568"/>
          <a:ext cx="6774611" cy="48001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rPr>
            <a:t>2.</a:t>
          </a:r>
          <a:r>
            <a:rPr lang="th-TH" sz="2400" b="1" kern="1200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rPr>
            <a:t>การริเริ่มในการนำการเปลี่ยนแปลงร่วมกัน </a:t>
          </a:r>
          <a:endParaRPr lang="th-TH" sz="2400" kern="1200" dirty="0">
            <a:solidFill>
              <a:schemeClr val="bg1"/>
            </a:solidFill>
            <a:latin typeface="Angsana New" pitchFamily="18" charset="-34"/>
            <a:cs typeface="Angsana New" pitchFamily="18" charset="-34"/>
          </a:endParaRPr>
        </a:p>
      </dsp:txBody>
      <dsp:txXfrm>
        <a:off x="23433" y="516001"/>
        <a:ext cx="6727745" cy="433153"/>
      </dsp:txXfrm>
    </dsp:sp>
    <dsp:sp modelId="{8C221F97-7B22-4985-9909-8A2334CFE32E}">
      <dsp:nvSpPr>
        <dsp:cNvPr id="0" name=""/>
        <dsp:cNvSpPr/>
      </dsp:nvSpPr>
      <dsp:spPr>
        <a:xfrm>
          <a:off x="0" y="983529"/>
          <a:ext cx="6774611" cy="48001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rPr>
            <a:t>3.</a:t>
          </a:r>
          <a:r>
            <a:rPr lang="th-TH" sz="2400" b="1" kern="1200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rPr>
            <a:t> การพัฒนาวิสัยทัศน์และกลยุทธ์</a:t>
          </a:r>
        </a:p>
      </dsp:txBody>
      <dsp:txXfrm>
        <a:off x="23433" y="1006962"/>
        <a:ext cx="6727745" cy="433153"/>
      </dsp:txXfrm>
    </dsp:sp>
    <dsp:sp modelId="{63DB1CC6-0A72-4C5A-8566-2047D9971760}">
      <dsp:nvSpPr>
        <dsp:cNvPr id="0" name=""/>
        <dsp:cNvSpPr/>
      </dsp:nvSpPr>
      <dsp:spPr>
        <a:xfrm>
          <a:off x="0" y="1474490"/>
          <a:ext cx="6774611" cy="48001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rPr>
            <a:t>4.</a:t>
          </a:r>
          <a:r>
            <a:rPr lang="th-TH" sz="2400" b="1" kern="1200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rPr>
            <a:t>การสื่อให้ผู้อื่นทราบ</a:t>
          </a:r>
        </a:p>
      </dsp:txBody>
      <dsp:txXfrm>
        <a:off x="23433" y="1497923"/>
        <a:ext cx="6727745" cy="433153"/>
      </dsp:txXfrm>
    </dsp:sp>
    <dsp:sp modelId="{107F101D-882E-4AF7-857D-327886AAFBD2}">
      <dsp:nvSpPr>
        <dsp:cNvPr id="0" name=""/>
        <dsp:cNvSpPr/>
      </dsp:nvSpPr>
      <dsp:spPr>
        <a:xfrm>
          <a:off x="0" y="1965450"/>
          <a:ext cx="6774611" cy="48001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rPr>
            <a:t>5.</a:t>
          </a:r>
          <a:r>
            <a:rPr lang="th-TH" sz="2400" b="1" kern="1200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rPr>
            <a:t>การใช้อำนาจอย่างกว้าง </a:t>
          </a:r>
        </a:p>
      </dsp:txBody>
      <dsp:txXfrm>
        <a:off x="23433" y="1988883"/>
        <a:ext cx="6727745" cy="433153"/>
      </dsp:txXfrm>
    </dsp:sp>
    <dsp:sp modelId="{F6764405-1371-4E95-894E-5352402EC9A1}">
      <dsp:nvSpPr>
        <dsp:cNvPr id="0" name=""/>
        <dsp:cNvSpPr/>
      </dsp:nvSpPr>
      <dsp:spPr>
        <a:xfrm>
          <a:off x="0" y="2456411"/>
          <a:ext cx="6774611" cy="480019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rPr>
            <a:t>6.</a:t>
          </a:r>
          <a:r>
            <a:rPr lang="th-TH" sz="2400" b="1" kern="1200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rPr>
            <a:t>การนำไปสู่ชัยชนะที่ต้องการ</a:t>
          </a:r>
        </a:p>
      </dsp:txBody>
      <dsp:txXfrm>
        <a:off x="23433" y="2479844"/>
        <a:ext cx="6727745" cy="433153"/>
      </dsp:txXfrm>
    </dsp:sp>
    <dsp:sp modelId="{8B0E9C6A-60B4-431E-A857-F69C1010ECD9}">
      <dsp:nvSpPr>
        <dsp:cNvPr id="0" name=""/>
        <dsp:cNvSpPr/>
      </dsp:nvSpPr>
      <dsp:spPr>
        <a:xfrm>
          <a:off x="0" y="2947371"/>
          <a:ext cx="6774611" cy="480019"/>
        </a:xfrm>
        <a:prstGeom prst="roundRect">
          <a:avLst/>
        </a:prstGeom>
        <a:solidFill>
          <a:srgbClr val="FF505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rPr>
            <a:t>7.</a:t>
          </a:r>
          <a:r>
            <a:rPr lang="th-TH" sz="2400" b="1" kern="1200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rPr>
            <a:t>การช่วยให้วิสัยทัศน์เป็นจริง</a:t>
          </a:r>
        </a:p>
      </dsp:txBody>
      <dsp:txXfrm>
        <a:off x="23433" y="2970804"/>
        <a:ext cx="6727745" cy="4331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1D11C-4420-46C0-92A2-E5E7801AE590}" type="datetimeFigureOut">
              <a:rPr lang="th-TH" smtClean="0"/>
              <a:pPr/>
              <a:t>06/08/61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2EFD2-6608-4C72-A167-9B034403949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475190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2EFD2-6608-4C72-A167-9B034403949A}" type="slidenum">
              <a:rPr lang="th-TH" smtClean="0"/>
              <a:pPr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522589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5159377"/>
            <a:ext cx="7772400" cy="936625"/>
          </a:xfrm>
        </p:spPr>
        <p:txBody>
          <a:bodyPr/>
          <a:lstStyle>
            <a:lvl1pPr algn="l">
              <a:defRPr sz="4000" smtClean="0"/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คลิกเพื่อแก้ไขลักษณะชื่อเรื่องต้นแบบ</a:t>
            </a:r>
            <a:endParaRPr lang="en-US" noProof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6096000"/>
            <a:ext cx="6400800" cy="533400"/>
          </a:xfrm>
        </p:spPr>
        <p:txBody>
          <a:bodyPr/>
          <a:lstStyle>
            <a:lvl1pPr marL="0" indent="0">
              <a:buFontTx/>
              <a:buNone/>
              <a:defRPr sz="24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คลิกเพื่อแก้ไขลักษณะชื่อเรื่องรองต้นแบบ</a:t>
            </a:r>
            <a:endParaRPr lang="en-US" noProof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A93358-A6A3-4E93-ACA8-EE936FE0D811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490960-D0EF-494B-8484-291FE2E757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490960-D0EF-494B-8484-291FE2E757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5480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76214"/>
            <a:ext cx="7924800" cy="1089025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คลิกเพื่อแก้ไขลักษณะชื่อเรื่องต้นแบบ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1143000"/>
            <a:ext cx="6400800" cy="685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คลิกเพื่อแก้ไขลักษณะชื่อเรื่องรองต้นแบบ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1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5427"/>
            <a:ext cx="2895600" cy="2460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5427"/>
            <a:ext cx="2133600" cy="246063"/>
          </a:xfrm>
        </p:spPr>
        <p:txBody>
          <a:bodyPr/>
          <a:lstStyle>
            <a:lvl1pPr>
              <a:defRPr/>
            </a:lvl1pPr>
          </a:lstStyle>
          <a:p>
            <a:fld id="{6B060747-ED54-44CB-8D66-6A6276F793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420C5-2630-46A6-8371-A1AE299410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6570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8D78F-1211-4FE3-8802-BF8A225AC6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0913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1529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447800"/>
            <a:ext cx="41529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01E21-AC96-4726-8FDB-0CA6B14561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9145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EF9244-47F3-4513-8E05-317B56567F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8214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E021B7-296D-4766-87D5-FAE3B8778F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9706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C9B3F-1DE1-43C7-9BC8-EB154CD9CC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2164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4F1F94-4D07-422F-80D3-872A73DDDE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4338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58841-26B2-49DB-9C99-07D0F85233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8257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B24FE3-C455-4735-B40D-DA5FD53CEA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7081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81750" y="152400"/>
            <a:ext cx="2076450" cy="60960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076950" cy="60960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490960-D0EF-494B-8484-291FE2E757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1007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152401"/>
            <a:ext cx="2152650" cy="5973763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1"/>
            <a:ext cx="6305550" cy="5973763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00BA8E-8227-44B4-A707-5075026A0D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4871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4495800"/>
            <a:ext cx="6477000" cy="1295400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คลิกเพื่อแก้ไขลักษณะชื่อเรื่องต้นแบบ</a:t>
            </a:r>
            <a:endParaRPr lang="en-US" noProof="0" smtClean="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5791200"/>
            <a:ext cx="5995988" cy="5334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คลิกเพื่อแก้ไขลักษณะชื่อเรื่องรองต้นแบบ</a:t>
            </a:r>
            <a:endParaRPr lang="en-US" noProof="0" smtClean="0"/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33400" y="6477000"/>
            <a:ext cx="2057400" cy="304800"/>
          </a:xfrm>
        </p:spPr>
        <p:txBody>
          <a:bodyPr/>
          <a:lstStyle>
            <a:lvl1pPr>
              <a:defRPr/>
            </a:lvl1pPr>
          </a:lstStyle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16896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194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6896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477000" y="6477000"/>
            <a:ext cx="2209800" cy="304800"/>
          </a:xfrm>
        </p:spPr>
        <p:txBody>
          <a:bodyPr/>
          <a:lstStyle>
            <a:lvl1pPr>
              <a:defRPr/>
            </a:lvl1pPr>
          </a:lstStyle>
          <a:p>
            <a:fld id="{BF958CC9-A748-4C09-8361-E754474690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58CC9-A748-4C09-8361-E75447469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7855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58CC9-A748-4C09-8361-E75447469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1198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2385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24300" y="1600200"/>
            <a:ext cx="32385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58CC9-A748-4C09-8361-E75447469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0898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58CC9-A748-4C09-8361-E75447469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8261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58CC9-A748-4C09-8361-E75447469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064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58CC9-A748-4C09-8361-E75447469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218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58CC9-A748-4C09-8361-E75447469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4691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58CC9-A748-4C09-8361-E75447469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4126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1487"/>
            <a:ext cx="7772400" cy="1468967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58CC9-A748-4C09-8361-E75447469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0278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58CC9-A748-4C09-8361-E75447469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1849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05450" y="228600"/>
            <a:ext cx="1657350" cy="59436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4819650" cy="59436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58CC9-A748-4C09-8361-E75447469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8072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5029218"/>
            <a:ext cx="8001000" cy="76517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คลิกเพื่อแก้ไขลักษณะชื่อเรื่องต้นแบบ</a:t>
            </a:r>
            <a:endParaRPr lang="en-US" noProof="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5791200"/>
            <a:ext cx="6172200" cy="6858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FFCCFF"/>
                </a:solidFill>
              </a:defRPr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คลิกเพื่อแก้ไขลักษณะชื่อเรื่องรองต้นแบบ</a:t>
            </a:r>
            <a:endParaRPr lang="en-US" noProof="0" smtClean="0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6294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048000" y="66294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6294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BF958CC9-A748-4C09-8361-E754474690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58CC9-A748-4C09-8361-E75447469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640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58CC9-A748-4C09-8361-E75447469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6610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2133600"/>
            <a:ext cx="37719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2133600"/>
            <a:ext cx="37719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58CC9-A748-4C09-8361-E75447469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0053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58CC9-A748-4C09-8361-E75447469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7937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58CC9-A748-4C09-8361-E75447469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3780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58CC9-A748-4C09-8361-E75447469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3796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58CC9-A748-4C09-8361-E75447469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6980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58CC9-A748-4C09-8361-E75447469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0449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4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58CC9-A748-4C09-8361-E75447469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6973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58CC9-A748-4C09-8361-E75447469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7451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9950" y="1219200"/>
            <a:ext cx="1924050" cy="51054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1219200"/>
            <a:ext cx="5619750" cy="51054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58CC9-A748-4C09-8361-E75447469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9553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blue" type="title">
  <p:cSld name="Title blu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1295550" y="2655750"/>
            <a:ext cx="6552900" cy="15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red">
  <p:cSld name="Title re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295550" y="2655750"/>
            <a:ext cx="6552900" cy="15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4297650" y="6479803"/>
            <a:ext cx="548700" cy="3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56490960-D0EF-494B-8484-291FE2E757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yellow">
  <p:cSld name="Title yellow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1295550" y="2655750"/>
            <a:ext cx="6552900" cy="15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4297650" y="6479803"/>
            <a:ext cx="548700" cy="3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56490960-D0EF-494B-8484-291FE2E757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red">
  <p:cSld name="Subtitle re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1557300" y="2187325"/>
            <a:ext cx="60294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1557300" y="3558146"/>
            <a:ext cx="6029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4297650" y="6479803"/>
            <a:ext cx="548700" cy="3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56490960-D0EF-494B-8484-291FE2E757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blue">
  <p:cSld name="Subtitle blu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1557300" y="2187325"/>
            <a:ext cx="60294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1557300" y="3558146"/>
            <a:ext cx="6029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4297650" y="6479803"/>
            <a:ext cx="548700" cy="3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56490960-D0EF-494B-8484-291FE2E757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yellow">
  <p:cSld name="Subtitle yellow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ctrTitle"/>
          </p:nvPr>
        </p:nvSpPr>
        <p:spPr>
          <a:xfrm>
            <a:off x="1557300" y="2187325"/>
            <a:ext cx="60294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ubTitle" idx="1"/>
          </p:nvPr>
        </p:nvSpPr>
        <p:spPr>
          <a:xfrm>
            <a:off x="1557300" y="3558146"/>
            <a:ext cx="6029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4297650" y="6479803"/>
            <a:ext cx="548700" cy="3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56490960-D0EF-494B-8484-291FE2E757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yellow">
  <p:cSld name="Quote yellow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104300" y="3034800"/>
            <a:ext cx="6935400" cy="10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 sz="2400" i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i="1"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i="1"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i="1"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i="1"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i="1"/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i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31" name="Shape 31"/>
          <p:cNvSpPr txBox="1"/>
          <p:nvPr/>
        </p:nvSpPr>
        <p:spPr>
          <a:xfrm>
            <a:off x="3593400" y="1711768"/>
            <a:ext cx="19572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E344D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“</a:t>
            </a:r>
            <a:endParaRPr sz="9600">
              <a:solidFill>
                <a:srgbClr val="FE344D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4297650" y="6479803"/>
            <a:ext cx="548700" cy="3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56490960-D0EF-494B-8484-291FE2E757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31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187"/>
            <a:ext cx="7772400" cy="15007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58CC9-A748-4C09-8361-E75447469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9420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red">
  <p:cSld name="Quote re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1104300" y="3034800"/>
            <a:ext cx="6935400" cy="10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 sz="2400" i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i="1"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i="1"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i="1"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i="1"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i="1"/>
            </a:lvl8pPr>
            <a:lvl9pPr marL="4114800" lvl="8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i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35" name="Shape 35"/>
          <p:cNvSpPr txBox="1"/>
          <p:nvPr/>
        </p:nvSpPr>
        <p:spPr>
          <a:xfrm>
            <a:off x="3593400" y="1322831"/>
            <a:ext cx="19572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0198AD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“</a:t>
            </a:r>
            <a:endParaRPr sz="9600">
              <a:solidFill>
                <a:srgbClr val="0198AD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4297650" y="6479803"/>
            <a:ext cx="548700" cy="3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56490960-D0EF-494B-8484-291FE2E757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blue">
  <p:cSld name="Quote blu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1104300" y="3034800"/>
            <a:ext cx="6935400" cy="10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 sz="2400" i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i="1"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i="1"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i="1"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i="1"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i="1"/>
            </a:lvl8pPr>
            <a:lvl9pPr marL="4114800" lvl="8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i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39" name="Shape 39"/>
          <p:cNvSpPr txBox="1"/>
          <p:nvPr/>
        </p:nvSpPr>
        <p:spPr>
          <a:xfrm>
            <a:off x="3593400" y="1711768"/>
            <a:ext cx="19572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5A5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“</a:t>
            </a:r>
            <a:endParaRPr sz="9600">
              <a:solidFill>
                <a:srgbClr val="F5A5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4297650" y="6479803"/>
            <a:ext cx="548700" cy="3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56490960-D0EF-494B-8484-291FE2E757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-30162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911700" y="1600200"/>
            <a:ext cx="7320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▸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4297650" y="6479803"/>
            <a:ext cx="548700" cy="3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56490960-D0EF-494B-8484-291FE2E757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-30162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804798" y="1600200"/>
            <a:ext cx="36570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▸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4682202" y="1600200"/>
            <a:ext cx="36570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▸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4297650" y="6479803"/>
            <a:ext cx="548700" cy="3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56490960-D0EF-494B-8484-291FE2E757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-30162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89284" y="1600200"/>
            <a:ext cx="26319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3256050" y="1600200"/>
            <a:ext cx="26319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4" name="Shape 54"/>
          <p:cNvSpPr txBox="1">
            <a:spLocks noGrp="1"/>
          </p:cNvSpPr>
          <p:nvPr>
            <p:ph type="body" idx="3"/>
          </p:nvPr>
        </p:nvSpPr>
        <p:spPr>
          <a:xfrm>
            <a:off x="6022816" y="1600200"/>
            <a:ext cx="26319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4297650" y="6479803"/>
            <a:ext cx="548700" cy="3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56490960-D0EF-494B-8484-291FE2E757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-30162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4297650" y="6479803"/>
            <a:ext cx="548700" cy="3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56490960-D0EF-494B-8484-291FE2E757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57200" y="5875079"/>
            <a:ext cx="82296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4297650" y="6479803"/>
            <a:ext cx="548700" cy="3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56490960-D0EF-494B-8484-291FE2E757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4297650" y="6479803"/>
            <a:ext cx="548700" cy="3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56490960-D0EF-494B-8484-291FE2E757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853005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58CC9-A748-4C09-8361-E75447469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6679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58CC9-A748-4C09-8361-E75447469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2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blue" type="title" preserve="1">
  <p:cSld name="Title blu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ctrTitle"/>
          </p:nvPr>
        </p:nvSpPr>
        <p:spPr>
          <a:xfrm>
            <a:off x="1295550" y="2655750"/>
            <a:ext cx="6552900" cy="15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red" preserve="1">
  <p:cSld name="Title re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ctrTitle"/>
          </p:nvPr>
        </p:nvSpPr>
        <p:spPr>
          <a:xfrm>
            <a:off x="1295550" y="2655750"/>
            <a:ext cx="6552900" cy="15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4297650" y="6479803"/>
            <a:ext cx="548700" cy="3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yellow" preserve="1">
  <p:cSld name="Title yellow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ctrTitle"/>
          </p:nvPr>
        </p:nvSpPr>
        <p:spPr>
          <a:xfrm>
            <a:off x="1295550" y="2655750"/>
            <a:ext cx="6552900" cy="15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4297650" y="6479803"/>
            <a:ext cx="548700" cy="3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red" preserve="1">
  <p:cSld name="Subtitle re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ctrTitle"/>
          </p:nvPr>
        </p:nvSpPr>
        <p:spPr>
          <a:xfrm>
            <a:off x="1557300" y="2187325"/>
            <a:ext cx="60294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ubTitle" idx="1"/>
          </p:nvPr>
        </p:nvSpPr>
        <p:spPr>
          <a:xfrm>
            <a:off x="1557300" y="3558146"/>
            <a:ext cx="6029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4297650" y="6479803"/>
            <a:ext cx="548700" cy="3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blue" preserve="1">
  <p:cSld name="Subtitle blu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ctrTitle"/>
          </p:nvPr>
        </p:nvSpPr>
        <p:spPr>
          <a:xfrm>
            <a:off x="1557300" y="2187325"/>
            <a:ext cx="60294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ubTitle" idx="1"/>
          </p:nvPr>
        </p:nvSpPr>
        <p:spPr>
          <a:xfrm>
            <a:off x="1557300" y="3558146"/>
            <a:ext cx="6029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4297650" y="6479803"/>
            <a:ext cx="548700" cy="3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yellow" preserve="1">
  <p:cSld name="Subtitle yellow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ctrTitle"/>
          </p:nvPr>
        </p:nvSpPr>
        <p:spPr>
          <a:xfrm>
            <a:off x="1557300" y="2187325"/>
            <a:ext cx="60294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ubTitle" idx="1"/>
          </p:nvPr>
        </p:nvSpPr>
        <p:spPr>
          <a:xfrm>
            <a:off x="1557300" y="3558146"/>
            <a:ext cx="6029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4297650" y="6479803"/>
            <a:ext cx="548700" cy="3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yellow" preserve="1">
  <p:cSld name="Quote yellow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1104300" y="3034800"/>
            <a:ext cx="6935400" cy="10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 sz="2400" i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i="1"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i="1"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i="1"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i="1"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i="1"/>
            </a:lvl8pPr>
            <a:lvl9pPr marL="4114800" lvl="8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i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x="3593400" y="1711768"/>
            <a:ext cx="19572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E344D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“</a:t>
            </a:r>
            <a:endParaRPr sz="9600">
              <a:solidFill>
                <a:srgbClr val="FE344D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4297650" y="6479803"/>
            <a:ext cx="548700" cy="3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red" preserve="1">
  <p:cSld name="Quote re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1104300" y="3034800"/>
            <a:ext cx="6935400" cy="10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 sz="2400" i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i="1"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i="1"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i="1"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i="1"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i="1"/>
            </a:lvl8pPr>
            <a:lvl9pPr marL="4114800" lvl="8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i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3593400" y="1322831"/>
            <a:ext cx="19572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0198AD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“</a:t>
            </a:r>
            <a:endParaRPr sz="9600">
              <a:solidFill>
                <a:srgbClr val="0198AD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4297650" y="6479803"/>
            <a:ext cx="548700" cy="3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blue" preserve="1">
  <p:cSld name="Quote blu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1104300" y="3034800"/>
            <a:ext cx="6935400" cy="10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 sz="2400" i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i="1"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i="1"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i="1"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i="1"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i="1"/>
            </a:lvl8pPr>
            <a:lvl9pPr marL="4114800" lvl="8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i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3593400" y="1711768"/>
            <a:ext cx="19572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5A5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“</a:t>
            </a:r>
            <a:endParaRPr sz="9600">
              <a:solidFill>
                <a:srgbClr val="F5A5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4297650" y="6479803"/>
            <a:ext cx="548700" cy="3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 preserve="1">
  <p:cSld name="Title + 1 colum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200" y="-30162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911700" y="1600200"/>
            <a:ext cx="7320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▸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4297650" y="6479803"/>
            <a:ext cx="548700" cy="3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584"/>
            <a:ext cx="4040188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935"/>
            <a:ext cx="4040188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4584"/>
            <a:ext cx="4041775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5935"/>
            <a:ext cx="4041775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58CC9-A748-4C09-8361-E75447469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7286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 preserve="1">
  <p:cSld name="Title + 2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457200" y="-30162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804798" y="1600200"/>
            <a:ext cx="36570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 sz="2400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2"/>
          </p:nvPr>
        </p:nvSpPr>
        <p:spPr>
          <a:xfrm>
            <a:off x="4682202" y="1600200"/>
            <a:ext cx="36570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 sz="2400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4297650" y="6479803"/>
            <a:ext cx="548700" cy="3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 preserve="1">
  <p:cSld name="Title + 3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200" y="-30162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89284" y="1600200"/>
            <a:ext cx="26319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2"/>
          </p:nvPr>
        </p:nvSpPr>
        <p:spPr>
          <a:xfrm>
            <a:off x="3256050" y="1600200"/>
            <a:ext cx="26319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3"/>
          </p:nvPr>
        </p:nvSpPr>
        <p:spPr>
          <a:xfrm>
            <a:off x="6022816" y="1600200"/>
            <a:ext cx="26319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4297650" y="6479803"/>
            <a:ext cx="548700" cy="3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200" y="-30162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4297650" y="6479803"/>
            <a:ext cx="548700" cy="3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457200" y="5875079"/>
            <a:ext cx="82296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4297650" y="6479803"/>
            <a:ext cx="548700" cy="3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xfrm>
            <a:off x="4297650" y="6479803"/>
            <a:ext cx="548700" cy="3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58CC9-A748-4C09-8361-E754474690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58CC9-A748-4C09-8361-E754474690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58CC9-A748-4C09-8361-E754474690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58CC9-A748-4C09-8361-E754474690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58CC9-A748-4C09-8361-E754474690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58CC9-A748-4C09-8361-E75447469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2953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58CC9-A748-4C09-8361-E754474690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58CC9-A748-4C09-8361-E754474690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58CC9-A748-4C09-8361-E754474690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58CC9-A748-4C09-8361-E754474690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58CC9-A748-4C09-8361-E754474690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58CC9-A748-4C09-8361-E754474690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58CC9-A748-4C09-8361-E75447469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5139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4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25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0"/>
            <a:ext cx="3008313" cy="46905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58CC9-A748-4C09-8361-E75447469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3308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A93358-A6A3-4E93-ACA8-EE936FE0D811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490960-D0EF-494B-8484-291FE2E757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1375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72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868"/>
            <a:ext cx="5486400" cy="8043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58CC9-A748-4C09-8361-E75447469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6922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58CC9-A748-4C09-8361-E75447469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094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169"/>
            <a:ext cx="2057400" cy="5850467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169"/>
            <a:ext cx="6019800" cy="5850467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58CC9-A748-4C09-8361-E75447469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3330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9733" y="4122737"/>
            <a:ext cx="8455025" cy="950912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>
            <a:lvl1pPr>
              <a:defRPr sz="4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คลิกเพื่อแก้ไขลักษณะชื่อเรื่องต้นแบบ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66838" y="5072065"/>
            <a:ext cx="6400800" cy="577851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000000"/>
                </a:solidFill>
              </a:defRPr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คลิกเพื่อแก้ไขลักษณะชื่อเรื่องรองต้นแบบ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effectLst>
            <a:outerShdw dist="17961" dir="2700000" algn="ctr" rotWithShape="0">
              <a:srgbClr val="000000"/>
            </a:outerShdw>
          </a:effec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effectLst>
            <a:outerShdw dist="17961" dir="2700000" algn="ctr" rotWithShape="0">
              <a:srgbClr val="000000"/>
            </a:outerShdw>
          </a:effec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effectLst>
            <a:outerShdw dist="17961" dir="2700000" algn="ctr" rotWithShape="0">
              <a:srgbClr val="000000"/>
            </a:outerShdw>
          </a:effec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F958CC9-A748-4C09-8361-E754474690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58CC9-A748-4C09-8361-E75447469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9877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58CC9-A748-4C09-8361-E75447469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6409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58CC9-A748-4C09-8361-E75447469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4894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58CC9-A748-4C09-8361-E75447469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2606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58CC9-A748-4C09-8361-E75447469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4527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58CC9-A748-4C09-8361-E75447469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3486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490960-D0EF-494B-8484-291FE2E757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1164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58CC9-A748-4C09-8361-E75447469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6796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58CC9-A748-4C09-8361-E75447469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5118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58CC9-A748-4C09-8361-E75447469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5945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58CC9-A748-4C09-8361-E75447469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1128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7600" y="2209800"/>
            <a:ext cx="5257800" cy="106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คลิกเพื่อแก้ไขลักษณะชื่อเรื่องต้นแบบ</a:t>
            </a:r>
            <a:endParaRPr lang="en-US" noProof="0" smtClean="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0" y="3276600"/>
            <a:ext cx="5029200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คลิกเพื่อแก้ไขลักษณะชื่อเรื่องรองต้นแบบ</a:t>
            </a:r>
            <a:endParaRPr lang="en-US" noProof="0" smtClean="0"/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381000"/>
          </a:xfrm>
        </p:spPr>
        <p:txBody>
          <a:bodyPr/>
          <a:lstStyle>
            <a:lvl1pPr>
              <a:defRPr/>
            </a:lvl1pPr>
          </a:lstStyle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16896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6896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81200" cy="381000"/>
          </a:xfrm>
        </p:spPr>
        <p:txBody>
          <a:bodyPr/>
          <a:lstStyle>
            <a:lvl1pPr>
              <a:defRPr/>
            </a:lvl1pPr>
          </a:lstStyle>
          <a:p>
            <a:fld id="{BF958CC9-A748-4C09-8361-E754474690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58CC9-A748-4C09-8361-E75447469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839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58CC9-A748-4C09-8361-E75447469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3024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58CC9-A748-4C09-8361-E75447469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3793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58CC9-A748-4C09-8361-E75447469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06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58CC9-A748-4C09-8361-E75447469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0225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2192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490960-D0EF-494B-8484-291FE2E757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6056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58CC9-A748-4C09-8361-E75447469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981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58CC9-A748-4C09-8361-E75447469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3304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58CC9-A748-4C09-8361-E75447469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251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58CC9-A748-4C09-8361-E75447469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7172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7"/>
            <a:ext cx="2057400" cy="5821363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7"/>
            <a:ext cx="6019800" cy="5821363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58CC9-A748-4C09-8361-E75447469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471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257800"/>
            <a:ext cx="8534400" cy="838200"/>
          </a:xfrm>
        </p:spPr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คลิกเพื่อแก้ไขลักษณะชื่อเรื่องต้นแบบ</a:t>
            </a:r>
            <a:endParaRPr lang="en-US" noProof="0" smtClean="0"/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096000"/>
            <a:ext cx="6400800" cy="762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FFCC99"/>
                </a:solidFill>
              </a:defRPr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คลิกเพื่อแก้ไขลักษณะชื่อเรื่องรองต้นแบบ</a:t>
            </a:r>
            <a:endParaRPr lang="en-US" noProof="0" smtClean="0"/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705600"/>
            <a:ext cx="2133600" cy="152400"/>
          </a:xfrm>
        </p:spPr>
        <p:txBody>
          <a:bodyPr/>
          <a:lstStyle>
            <a:lvl1pPr>
              <a:defRPr/>
            </a:lvl1pPr>
          </a:lstStyle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705600"/>
            <a:ext cx="2895600" cy="1524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7715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705600"/>
            <a:ext cx="2133600" cy="152400"/>
          </a:xfrm>
        </p:spPr>
        <p:txBody>
          <a:bodyPr/>
          <a:lstStyle>
            <a:lvl1pPr>
              <a:defRPr/>
            </a:lvl1pPr>
          </a:lstStyle>
          <a:p>
            <a:fld id="{BF958CC9-A748-4C09-8361-E754474690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58CC9-A748-4C09-8361-E75447469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7228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58CC9-A748-4C09-8361-E75447469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0912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58CC9-A748-4C09-8361-E75447469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6659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58CC9-A748-4C09-8361-E75447469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2127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490960-D0EF-494B-8484-291FE2E757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6386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58CC9-A748-4C09-8361-E75447469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469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58CC9-A748-4C09-8361-E75447469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2091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58CC9-A748-4C09-8361-E75447469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9689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58CC9-A748-4C09-8361-E75447469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8542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58CC9-A748-4C09-8361-E75447469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0132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914401"/>
            <a:ext cx="2133600" cy="5211763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248400" cy="5211763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58CC9-A748-4C09-8361-E75447469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673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5612" y="390528"/>
            <a:ext cx="8455025" cy="822325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>
            <a:lvl1pPr>
              <a:defRPr sz="4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คลิกเพื่อแก้ไขลักษณะชื่อเรื่องต้นแบบ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206503"/>
            <a:ext cx="6400800" cy="546100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66FFFF"/>
                </a:solidFill>
              </a:defRPr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คลิกเพื่อแก้ไขลักษณะชื่อเรื่องรองต้นแบบ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effectLst>
            <a:outerShdw dist="35921" dir="2700000" algn="ctr" rotWithShape="0">
              <a:srgbClr val="000000"/>
            </a:outerShdw>
          </a:effec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effectLst>
            <a:outerShdw dist="35921" dir="2700000" algn="ctr" rotWithShape="0">
              <a:srgbClr val="000000"/>
            </a:outerShdw>
          </a:effec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effectLst>
            <a:outerShdw dist="35921" dir="2700000" algn="ctr" rotWithShape="0">
              <a:srgbClr val="000000"/>
            </a:outerShdw>
          </a:effec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F958CC9-A748-4C09-8361-E754474690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58CC9-A748-4C09-8361-E75447469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8322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58CC9-A748-4C09-8361-E75447469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0821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58CC9-A748-4C09-8361-E75447469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1100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490960-D0EF-494B-8484-291FE2E757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9152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58CC9-A748-4C09-8361-E75447469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9888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58CC9-A748-4C09-8361-E75447469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2737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58CC9-A748-4C09-8361-E75447469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8305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58CC9-A748-4C09-8361-E75447469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9523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58CC9-A748-4C09-8361-E75447469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4252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58CC9-A748-4C09-8361-E75447469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3233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58CC9-A748-4C09-8361-E75447469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0596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1494"/>
            <a:ext cx="7772400" cy="1468967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43BD-8CE4-4D9A-912B-C6026F2D6057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6001-66B7-421D-A490-3275049005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026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43BD-8CE4-4D9A-912B-C6026F2D6057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6001-66B7-421D-A490-3275049005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2957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31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187"/>
            <a:ext cx="7772400" cy="15007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43BD-8CE4-4D9A-912B-C6026F2D6057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6001-66B7-421D-A490-3275049005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4504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490960-D0EF-494B-8484-291FE2E757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5771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0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0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43BD-8CE4-4D9A-912B-C6026F2D6057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6001-66B7-421D-A490-3275049005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955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584"/>
            <a:ext cx="4040188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935"/>
            <a:ext cx="4040188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4584"/>
            <a:ext cx="4041775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5935"/>
            <a:ext cx="4041775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43BD-8CE4-4D9A-912B-C6026F2D6057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6001-66B7-421D-A490-3275049005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5422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43BD-8CE4-4D9A-912B-C6026F2D6057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6001-66B7-421D-A490-3275049005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6374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43BD-8CE4-4D9A-912B-C6026F2D6057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6001-66B7-421D-A490-3275049005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6693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5" y="273061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1"/>
            <a:ext cx="5111750" cy="58525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5" y="1435100"/>
            <a:ext cx="3008313" cy="46905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43BD-8CE4-4D9A-912B-C6026F2D6057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6001-66B7-421D-A490-3275049005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0621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72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868"/>
            <a:ext cx="5486400" cy="8043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43BD-8CE4-4D9A-912B-C6026F2D6057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6001-66B7-421D-A490-3275049005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2501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43BD-8CE4-4D9A-912B-C6026F2D6057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6001-66B7-421D-A490-3275049005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2147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169"/>
            <a:ext cx="2057400" cy="5850467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169"/>
            <a:ext cx="6019800" cy="5850467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43BD-8CE4-4D9A-912B-C6026F2D6057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6001-66B7-421D-A490-3275049005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1193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7525" y="100013"/>
            <a:ext cx="8308975" cy="890587"/>
          </a:xfrm>
        </p:spPr>
        <p:txBody>
          <a:bodyPr/>
          <a:lstStyle>
            <a:lvl1pPr>
              <a:defRPr sz="4600" b="1">
                <a:solidFill>
                  <a:srgbClr val="FFD629"/>
                </a:solidFill>
              </a:defRPr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คลิกเพื่อแก้ไขลักษณะชื่อเรื่องต้นแบบ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7513" y="990600"/>
            <a:ext cx="6400800" cy="533400"/>
          </a:xfrm>
        </p:spPr>
        <p:txBody>
          <a:bodyPr/>
          <a:lstStyle>
            <a:lvl1pPr marL="0" indent="0">
              <a:buFont typeface="Arial" charset="0"/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คลิกเพื่อแก้ไขลักษณะชื่อเรื่องรองต้นแบบ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DDDDDD"/>
                </a:solidFill>
              </a:defRPr>
            </a:lvl1pPr>
          </a:lstStyle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DDDDDD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DDDDDD"/>
                </a:solidFill>
              </a:defRPr>
            </a:lvl1pPr>
          </a:lstStyle>
          <a:p>
            <a:fld id="{BF958CC9-A748-4C09-8361-E754474690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58CC9-A748-4C09-8361-E75447469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9051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490960-D0EF-494B-8484-291FE2E757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2388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58CC9-A748-4C09-8361-E75447469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3381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85950"/>
            <a:ext cx="4038600" cy="4340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85950"/>
            <a:ext cx="4038600" cy="4340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58CC9-A748-4C09-8361-E75447469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4207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58CC9-A748-4C09-8361-E75447469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9079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58CC9-A748-4C09-8361-E75447469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3035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58CC9-A748-4C09-8361-E75447469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2149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8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58CC9-A748-4C09-8361-E75447469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8100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58CC9-A748-4C09-8361-E75447469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5154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58CC9-A748-4C09-8361-E75447469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3161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58CC9-A748-4C09-8361-E75447469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3440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152413"/>
            <a:ext cx="8991600" cy="8413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คลิกเพื่อแก้ไขลักษณะชื่อเรื่องต้นแบบ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990600"/>
            <a:ext cx="6400800" cy="5334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คลิกเพื่อแก้ไขลักษณะชื่อเรื่องรองต้นแบบ</a:t>
            </a:r>
            <a:endParaRPr lang="en-US" noProof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h-TH" noProof="0" smtClean="0"/>
              <a:t>คลิกไอคอนเพื่อเพิ่มรูปภาพ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490960-D0EF-494B-8484-291FE2E757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2969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7861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xmlns="" val="360863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990600"/>
            <a:ext cx="34671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00700" y="990600"/>
            <a:ext cx="34671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34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0009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1934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09614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xmlns="" val="1714380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xmlns="" val="3219319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4524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6150" y="152400"/>
            <a:ext cx="1771650" cy="66294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1200" y="152400"/>
            <a:ext cx="5162550" cy="66294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0945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8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20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slideLayout" Target="../slideLayouts/slideLayout145.xml"/><Relationship Id="rId18" Type="http://schemas.openxmlformats.org/officeDocument/2006/relationships/theme" Target="../theme/theme13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17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34.xml"/><Relationship Id="rId16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42.xml"/><Relationship Id="rId19" Type="http://schemas.openxmlformats.org/officeDocument/2006/relationships/image" Target="../media/image22.jpeg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slideLayout" Target="../slideLayouts/slideLayout14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slideLayout" Target="../slideLayouts/slideLayout161.xml"/><Relationship Id="rId17" Type="http://schemas.openxmlformats.org/officeDocument/2006/relationships/image" Target="../media/image22.jpeg"/><Relationship Id="rId2" Type="http://schemas.openxmlformats.org/officeDocument/2006/relationships/slideLayout" Target="../slideLayouts/slideLayout151.xml"/><Relationship Id="rId16" Type="http://schemas.openxmlformats.org/officeDocument/2006/relationships/theme" Target="../theme/theme14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5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Relationship Id="rId14" Type="http://schemas.openxmlformats.org/officeDocument/2006/relationships/slideLayout" Target="../slideLayouts/slideLayout16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17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1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7162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192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fld id="{3EFE673F-148B-4563-B4BF-34F62CBCD4E8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56490960-D0EF-494B-8484-291FE2E757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152400"/>
            <a:ext cx="6858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458200" cy="467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3EFE673F-148B-4563-B4BF-34F62CBCD4E8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FC4D356-A0A6-4E9F-8FE1-FDB210531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6629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  <a:endParaRPr lang="en-US" smtClean="0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6629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smtClean="0"/>
          </a:p>
        </p:txBody>
      </p:sp>
      <p:sp>
        <p:nvSpPr>
          <p:cNvPr id="166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324600"/>
            <a:ext cx="1676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3EFE673F-148B-4563-B4BF-34F62CBCD4E8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166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324600"/>
            <a:ext cx="2514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66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15000" y="6324600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FC4D356-A0A6-4E9F-8FE1-FDB210531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1219200"/>
            <a:ext cx="7086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  <a:endParaRPr lang="en-US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2133600"/>
            <a:ext cx="7696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smtClean="0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3EFE673F-148B-4563-B4BF-34F62CBCD4E8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FC4D356-A0A6-4E9F-8FE1-FDB210531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CCF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CCFF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CCFF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CCFF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CCFF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CCFF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CCFF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CCFF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CC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-301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911700" y="1600200"/>
            <a:ext cx="73206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859CB1"/>
              </a:buClr>
              <a:buSzPts val="3000"/>
              <a:buFont typeface="Source Sans Pro"/>
              <a:buChar char="▸"/>
              <a:defRPr sz="30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ts val="2400"/>
              <a:buFont typeface="Source Sans Pro"/>
              <a:buChar char="○"/>
              <a:defRPr sz="24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ts val="2400"/>
              <a:buFont typeface="Source Sans Pro"/>
              <a:buChar char="■"/>
              <a:defRPr sz="24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ts val="1800"/>
              <a:buFont typeface="Source Sans Pro"/>
              <a:buChar char="●"/>
              <a:defRPr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ts val="1800"/>
              <a:buFont typeface="Source Sans Pro"/>
              <a:buChar char="○"/>
              <a:defRPr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ts val="1800"/>
              <a:buFont typeface="Source Sans Pro"/>
              <a:buChar char="■"/>
              <a:defRPr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ts val="1800"/>
              <a:buFont typeface="Source Sans Pro"/>
              <a:buChar char="●"/>
              <a:defRPr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ts val="1800"/>
              <a:buFont typeface="Source Sans Pro"/>
              <a:buChar char="○"/>
              <a:defRPr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ts val="1800"/>
              <a:buFont typeface="Source Sans Pro"/>
              <a:buChar char="■"/>
              <a:defRPr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4297650" y="6479803"/>
            <a:ext cx="548700" cy="3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200">
                <a:solidFill>
                  <a:srgbClr val="859CB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>
              <a:buNone/>
              <a:defRPr sz="1200">
                <a:solidFill>
                  <a:srgbClr val="859CB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buNone/>
              <a:defRPr sz="1200">
                <a:solidFill>
                  <a:srgbClr val="859CB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buNone/>
              <a:defRPr sz="1200">
                <a:solidFill>
                  <a:srgbClr val="859CB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buNone/>
              <a:defRPr sz="1200">
                <a:solidFill>
                  <a:srgbClr val="859CB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buNone/>
              <a:defRPr sz="1200">
                <a:solidFill>
                  <a:srgbClr val="859CB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buNone/>
              <a:defRPr sz="1200">
                <a:solidFill>
                  <a:srgbClr val="859CB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buNone/>
              <a:defRPr sz="1200">
                <a:solidFill>
                  <a:srgbClr val="859CB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buNone/>
              <a:defRPr sz="1200">
                <a:solidFill>
                  <a:srgbClr val="859CB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fld id="{56490960-D0EF-494B-8484-291FE2E757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  <p:sldLayoutId id="2147484105" r:id="rId12"/>
    <p:sldLayoutId id="2147484106" r:id="rId13"/>
    <p:sldLayoutId id="2147484107" r:id="rId14"/>
    <p:sldLayoutId id="2147484108" r:id="rId15"/>
    <p:sldLayoutId id="2147484109" r:id="rId16"/>
    <p:sldLayoutId id="2147484110" r:id="rId17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17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-301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Font typeface="Permanent Marker"/>
              <a:buNone/>
              <a:defRPr sz="2400">
                <a:solidFill>
                  <a:srgbClr val="2C343B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911700" y="1600200"/>
            <a:ext cx="73206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859CB1"/>
              </a:buClr>
              <a:buSzPts val="3000"/>
              <a:buFont typeface="Source Sans Pro"/>
              <a:buChar char="▸"/>
              <a:defRPr sz="30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ts val="2400"/>
              <a:buFont typeface="Source Sans Pro"/>
              <a:buChar char="○"/>
              <a:defRPr sz="24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ts val="2400"/>
              <a:buFont typeface="Source Sans Pro"/>
              <a:buChar char="■"/>
              <a:defRPr sz="24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ts val="1800"/>
              <a:buFont typeface="Source Sans Pro"/>
              <a:buChar char="●"/>
              <a:defRPr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ts val="1800"/>
              <a:buFont typeface="Source Sans Pro"/>
              <a:buChar char="○"/>
              <a:defRPr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ts val="1800"/>
              <a:buFont typeface="Source Sans Pro"/>
              <a:buChar char="■"/>
              <a:defRPr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ts val="1800"/>
              <a:buFont typeface="Source Sans Pro"/>
              <a:buChar char="●"/>
              <a:defRPr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ts val="1800"/>
              <a:buFont typeface="Source Sans Pro"/>
              <a:buChar char="○"/>
              <a:defRPr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859CB1"/>
              </a:buClr>
              <a:buSzPts val="1800"/>
              <a:buFont typeface="Source Sans Pro"/>
              <a:buChar char="■"/>
              <a:defRPr sz="1800">
                <a:solidFill>
                  <a:srgbClr val="2C34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4297650" y="6479803"/>
            <a:ext cx="548700" cy="3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200">
                <a:solidFill>
                  <a:srgbClr val="859CB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>
              <a:buNone/>
              <a:defRPr sz="1200">
                <a:solidFill>
                  <a:srgbClr val="859CB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buNone/>
              <a:defRPr sz="1200">
                <a:solidFill>
                  <a:srgbClr val="859CB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buNone/>
              <a:defRPr sz="1200">
                <a:solidFill>
                  <a:srgbClr val="859CB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buNone/>
              <a:defRPr sz="1200">
                <a:solidFill>
                  <a:srgbClr val="859CB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buNone/>
              <a:defRPr sz="1200">
                <a:solidFill>
                  <a:srgbClr val="859CB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buNone/>
              <a:defRPr sz="1200">
                <a:solidFill>
                  <a:srgbClr val="859CB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buNone/>
              <a:defRPr sz="1200">
                <a:solidFill>
                  <a:srgbClr val="859CB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buNone/>
              <a:defRPr sz="1200">
                <a:solidFill>
                  <a:srgbClr val="859CB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  <p:sldLayoutId id="2147484123" r:id="rId12"/>
    <p:sldLayoutId id="2147484124" r:id="rId13"/>
    <p:sldLayoutId id="2147484125" r:id="rId14"/>
    <p:sldLayoutId id="2147484126" r:id="rId1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EFE673F-148B-4563-B4BF-34F62CBCD4E8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6490960-D0EF-494B-8484-291FE2E757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4153" r:id="rId2"/>
    <p:sldLayoutId id="2147484154" r:id="rId3"/>
    <p:sldLayoutId id="2147484155" r:id="rId4"/>
    <p:sldLayoutId id="2147484156" r:id="rId5"/>
    <p:sldLayoutId id="2147484157" r:id="rId6"/>
    <p:sldLayoutId id="2147484158" r:id="rId7"/>
    <p:sldLayoutId id="2147484159" r:id="rId8"/>
    <p:sldLayoutId id="2147484160" r:id="rId9"/>
    <p:sldLayoutId id="2147484161" r:id="rId10"/>
    <p:sldLayoutId id="2147484162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5175F-069C-4B76-9B15-7546C0324835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58CC9-A748-4C09-8361-E75447469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961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3EFE673F-148B-4563-B4BF-34F62CBCD4E8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FC4D356-A0A6-4E9F-8FE1-FDB210531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  <a:endParaRPr lang="en-US" smtClean="0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smtClean="0"/>
          </a:p>
        </p:txBody>
      </p:sp>
      <p:sp>
        <p:nvSpPr>
          <p:cNvPr id="166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209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3EFE673F-148B-4563-B4BF-34F62CBCD4E8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166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245225"/>
            <a:ext cx="2895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66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245225"/>
            <a:ext cx="20574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FC4D356-A0A6-4E9F-8FE1-FDB210531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914400"/>
            <a:ext cx="7239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  <a:endParaRPr lang="en-US" smtClean="0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22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smtClean="0"/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3EFE673F-148B-4563-B4BF-34F62CBCD4E8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176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FC4D356-A0A6-4E9F-8FE1-FDB210531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33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33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33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3EFE673F-148B-4563-B4BF-34F62CBCD4E8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FC4D356-A0A6-4E9F-8FE1-FDB210531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9"/>
            <a:ext cx="82296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9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943BD-8CE4-4D9A-912B-C6026F2D6057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9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9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A6001-66B7-421D-A490-3275049005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0605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85949"/>
            <a:ext cx="8229600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3EFE673F-148B-4563-B4BF-34F62CBCD4E8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FC4D356-A0A6-4E9F-8FE1-FDB210531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 advClick="0" advTm="2500">
        <p:fade/>
      </p:transition>
    </mc:Choice>
    <mc:Fallback>
      <p:transition spd="med" advClick="0" advTm="25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›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›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›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›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›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›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›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152400"/>
            <a:ext cx="7086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81200" y="990600"/>
            <a:ext cx="70866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smtClean="0"/>
          </a:p>
        </p:txBody>
      </p:sp>
      <p:pic>
        <p:nvPicPr>
          <p:cNvPr id="2" name="CG_PowerShowLogoImage"/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375" y="6486536"/>
            <a:ext cx="2286000" cy="229057"/>
          </a:xfrm>
          <a:prstGeom prst="rect">
            <a:avLst/>
          </a:prstGeom>
        </p:spPr>
      </p:pic>
      <p:pic>
        <p:nvPicPr>
          <p:cNvPr id="3" name="CG_PowerShowLogoImage"/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375" y="6486536"/>
            <a:ext cx="2286000" cy="229057"/>
          </a:xfrm>
          <a:prstGeom prst="rect">
            <a:avLst/>
          </a:prstGeom>
        </p:spPr>
      </p:pic>
      <p:pic>
        <p:nvPicPr>
          <p:cNvPr id="4" name="CG_PowerShowLogoImage"/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375" y="6486536"/>
            <a:ext cx="2286000" cy="229057"/>
          </a:xfrm>
          <a:prstGeom prst="rect">
            <a:avLst/>
          </a:prstGeom>
        </p:spPr>
      </p:pic>
      <p:pic>
        <p:nvPicPr>
          <p:cNvPr id="5" name="CG_PowerShowLogoImage"/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375" y="6486536"/>
            <a:ext cx="2286000" cy="229057"/>
          </a:xfrm>
          <a:prstGeom prst="rect">
            <a:avLst/>
          </a:prstGeom>
        </p:spPr>
      </p:pic>
      <p:pic>
        <p:nvPicPr>
          <p:cNvPr id="6" name="CG_PowerShowLogoImage"/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375" y="6486536"/>
            <a:ext cx="2286000" cy="229057"/>
          </a:xfrm>
          <a:prstGeom prst="rect">
            <a:avLst/>
          </a:prstGeom>
        </p:spPr>
      </p:pic>
      <p:pic>
        <p:nvPicPr>
          <p:cNvPr id="7" name="CG_PowerShowLogoImage"/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375" y="6486536"/>
            <a:ext cx="2286000" cy="229057"/>
          </a:xfrm>
          <a:prstGeom prst="rect">
            <a:avLst/>
          </a:prstGeom>
        </p:spPr>
      </p:pic>
      <p:pic>
        <p:nvPicPr>
          <p:cNvPr id="8" name="CG_PowerShowLogoImage"/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375" y="6486536"/>
            <a:ext cx="2286000" cy="229057"/>
          </a:xfrm>
          <a:prstGeom prst="rect">
            <a:avLst/>
          </a:prstGeom>
        </p:spPr>
      </p:pic>
      <p:pic>
        <p:nvPicPr>
          <p:cNvPr id="9" name="CG_PowerShowLogoImage"/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375" y="6486536"/>
            <a:ext cx="2286000" cy="229057"/>
          </a:xfrm>
          <a:prstGeom prst="rect">
            <a:avLst/>
          </a:prstGeom>
        </p:spPr>
      </p:pic>
      <p:pic>
        <p:nvPicPr>
          <p:cNvPr id="10" name="CG_PowerShowLogoImage"/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375" y="6486536"/>
            <a:ext cx="2286000" cy="229057"/>
          </a:xfrm>
          <a:prstGeom prst="rect">
            <a:avLst/>
          </a:prstGeom>
        </p:spPr>
      </p:pic>
      <p:pic>
        <p:nvPicPr>
          <p:cNvPr id="11" name="CG_PowerShowLogoImage"/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375" y="6486536"/>
            <a:ext cx="2286000" cy="22905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sndAc>
          <p:endSnd/>
        </p:sndAc>
      </p:transition>
    </mc:Choice>
    <mc:Fallback>
      <p:transition spd="med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6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6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6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6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6.xml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6.xml"/><Relationship Id="rId4" Type="http://schemas.microsoft.com/office/2007/relationships/hdphoto" Target="../media/hdphoto4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6.xml"/><Relationship Id="rId6" Type="http://schemas.openxmlformats.org/officeDocument/2006/relationships/image" Target="../media/image35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3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6.xml"/><Relationship Id="rId6" Type="http://schemas.openxmlformats.org/officeDocument/2006/relationships/image" Target="../media/image37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6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6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microsoft.com/office/2007/relationships/diagramDrawing" Target="../diagrams/drawing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66.xml"/><Relationship Id="rId6" Type="http://schemas.openxmlformats.org/officeDocument/2006/relationships/image" Target="../media/image35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438400" y="525053"/>
            <a:ext cx="3804277" cy="1102454"/>
          </a:xfrm>
          <a:prstGeom prst="flowChartMultidocumen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 smtClean="0">
                <a:ln w="18000">
                  <a:noFill/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Angsana New" pitchFamily="18" charset="-34"/>
                <a:ea typeface="Cambria Math" pitchFamily="18" charset="0"/>
                <a:cs typeface="Angsana New" pitchFamily="18" charset="-34"/>
              </a:rPr>
              <a:t>บทที่ </a:t>
            </a:r>
            <a:r>
              <a:rPr lang="en-US" sz="6000" b="1" dirty="0" smtClean="0">
                <a:ln w="18000">
                  <a:noFill/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latin typeface="Angsana New" pitchFamily="18" charset="-34"/>
                <a:ea typeface="Cambria Math" pitchFamily="18" charset="0"/>
                <a:cs typeface="Angsana New" pitchFamily="18" charset="-34"/>
              </a:rPr>
              <a:t>8</a:t>
            </a:r>
            <a:endParaRPr lang="en-US" sz="6000" b="1" dirty="0">
              <a:ln w="18000">
                <a:noFill/>
                <a:prstDash val="solid"/>
                <a:miter lim="800000"/>
              </a:ln>
              <a:solidFill>
                <a:schemeClr val="accent5">
                  <a:lumMod val="75000"/>
                </a:schemeClr>
              </a:solidFill>
              <a:latin typeface="Angsana New" pitchFamily="18" charset="-34"/>
              <a:ea typeface="Cambria Math" pitchFamily="18" charset="0"/>
              <a:cs typeface="Angsana New" pitchFamily="18" charset="-34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93654" y="2286000"/>
            <a:ext cx="6161787" cy="834266"/>
          </a:xfr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h-TH" sz="4400" b="1" cap="none" spc="0" dirty="0" smtClean="0">
                <a:ln w="10541" cmpd="sng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ngsanaUPC" pitchFamily="18" charset="-34"/>
              </a:rPr>
              <a:t>การเปลี่ยนแปลงองค์กร</a:t>
            </a:r>
            <a:r>
              <a:rPr lang="th-TH" sz="4400" b="1" cap="none" spc="0" dirty="0" smtClean="0">
                <a:ln w="10541" cmpd="sng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/>
            </a:r>
            <a:br>
              <a:rPr lang="th-TH" sz="4400" b="1" cap="none" spc="0" dirty="0" smtClean="0">
                <a:ln w="10541" cmpd="sng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</a:br>
            <a:r>
              <a:rPr lang="en-US" sz="4800" b="1" dirty="0" smtClean="0">
                <a:solidFill>
                  <a:schemeClr val="bg1"/>
                </a:solidFill>
                <a:latin typeface="Angsana New" pitchFamily="18" charset="-34"/>
                <a:ea typeface="Cambria Math" pitchFamily="18" charset="0"/>
                <a:cs typeface="Angsana New" pitchFamily="18" charset="-34"/>
              </a:rPr>
              <a:t>Changing  Organization</a:t>
            </a:r>
            <a:endParaRPr lang="en-US" sz="4800" b="1" dirty="0">
              <a:solidFill>
                <a:schemeClr val="bg1"/>
              </a:solidFill>
              <a:latin typeface="Angsana New" pitchFamily="18" charset="-34"/>
              <a:ea typeface="Cambria Math" pitchFamily="18" charset="0"/>
              <a:cs typeface="Angsana New" pitchFamily="18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5400" y="3657600"/>
            <a:ext cx="2843724" cy="2123016"/>
          </a:xfrm>
          <a:prstGeom prst="rect">
            <a:avLst/>
          </a:prstGeom>
        </p:spPr>
      </p:pic>
      <p:sp>
        <p:nvSpPr>
          <p:cNvPr id="11" name="สี่เหลี่ยมผืนผ้า 10"/>
          <p:cNvSpPr/>
          <p:nvPr/>
        </p:nvSpPr>
        <p:spPr>
          <a:xfrm>
            <a:off x="6995327" y="2286000"/>
            <a:ext cx="276776" cy="83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7344637" y="2286000"/>
            <a:ext cx="434699" cy="83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7848600" y="2293189"/>
            <a:ext cx="598997" cy="83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227" y="457200"/>
            <a:ext cx="1096133" cy="144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9303" y="3810000"/>
            <a:ext cx="2359163" cy="206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7000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2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3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1752600" y="609600"/>
            <a:ext cx="6553200" cy="1502432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การพิจารณาว่าเปลี่ยนแปลงอะไร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6600" y="2534728"/>
            <a:ext cx="5562601" cy="31253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       </a:t>
            </a:r>
            <a:r>
              <a:rPr lang="th-TH" sz="32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ผู้บริหาร</a:t>
            </a:r>
            <a:r>
              <a:rPr lang="th-TH" sz="32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ควร</a:t>
            </a:r>
            <a:r>
              <a:rPr lang="th-TH" sz="32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เจาะจงจะ</a:t>
            </a:r>
            <a:r>
              <a:rPr lang="th-TH" sz="32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เปลี่ยนแปลง</a:t>
            </a:r>
            <a:r>
              <a:rPr lang="th-TH" sz="32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อะไรใน</a:t>
            </a:r>
            <a:r>
              <a:rPr lang="th-TH" sz="32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องค์การ  </a:t>
            </a:r>
            <a:r>
              <a:rPr lang="th-TH" sz="3200" b="1" u="sng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3200" b="1" u="sng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เปลี่ยนแปลง </a:t>
            </a:r>
            <a:r>
              <a:rPr lang="th-TH" sz="32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เกี่ยวข้อง</a:t>
            </a:r>
            <a:r>
              <a:rPr lang="th-TH" sz="32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กับเรื่อง</a:t>
            </a:r>
            <a:r>
              <a:rPr lang="th-TH" sz="32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สำคัญๆ </a:t>
            </a:r>
            <a:r>
              <a:rPr lang="th-TH" sz="32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คือ </a:t>
            </a:r>
            <a:r>
              <a:rPr lang="th-TH" sz="3200" b="1" u="sng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องค์ประกอบ</a:t>
            </a:r>
            <a:r>
              <a:rPr lang="th-TH" sz="3200" b="1" u="sng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ด้านบุคคล </a:t>
            </a:r>
            <a:r>
              <a:rPr lang="th-TH" sz="3200" b="1" u="sng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องค์ประกอบ</a:t>
            </a:r>
            <a:r>
              <a:rPr lang="th-TH" sz="3200" b="1" u="sng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ด้านโครงสร้าง </a:t>
            </a:r>
            <a:r>
              <a:rPr lang="th-TH" sz="3200" b="1" u="sng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และ</a:t>
            </a:r>
            <a:r>
              <a:rPr lang="th-TH" sz="3200" b="1" u="sng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องค์ประกอบด้านเทคโนโลยี </a:t>
            </a:r>
            <a:r>
              <a:rPr lang="th-TH" sz="32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ดัง</a:t>
            </a:r>
            <a:r>
              <a:rPr lang="th-TH" sz="32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รายละเอียดต่อไปนี้</a:t>
            </a:r>
            <a:endParaRPr lang="en-US" sz="32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227" y="457200"/>
            <a:ext cx="1096133" cy="144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910" y="2438401"/>
            <a:ext cx="295269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9651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4290204"/>
            <a:ext cx="6267450" cy="2353776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1752600" y="444260"/>
            <a:ext cx="6934200" cy="3505200"/>
          </a:xfrm>
          <a:prstGeom prst="wedgeRoundRectCallout">
            <a:avLst>
              <a:gd name="adj1" fmla="val -35655"/>
              <a:gd name="adj2" fmla="val 75226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3200" b="1" dirty="0" smtClean="0">
              <a:solidFill>
                <a:schemeClr val="accent5">
                  <a:lumMod val="50000"/>
                </a:schemeClr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1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.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b="1" dirty="0">
                <a:solidFill>
                  <a:schemeClr val="accent5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องค์ประกอบด้านโครงสร้าง  เช่น  การเปลี่ยนแปลงสายการบังคับบัญชา  การปรับโครงสร้าง</a:t>
            </a:r>
            <a:r>
              <a:rPr lang="th-TH" sz="3200" b="1" dirty="0" smtClean="0">
                <a:solidFill>
                  <a:schemeClr val="accent5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องค์การ</a:t>
            </a:r>
          </a:p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2. </a:t>
            </a:r>
            <a:r>
              <a:rPr lang="th-TH" sz="3200" b="1" dirty="0">
                <a:solidFill>
                  <a:schemeClr val="accent5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องค์ประกอบด้านบุคคล  หมายถึง การเปลี่ยนทัศนคติ  </a:t>
            </a:r>
            <a:r>
              <a:rPr lang="th-TH" sz="3200" b="1" dirty="0" smtClean="0">
                <a:solidFill>
                  <a:schemeClr val="accent5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     มี</a:t>
            </a:r>
            <a:r>
              <a:rPr lang="th-TH" sz="3200" b="1" dirty="0">
                <a:solidFill>
                  <a:schemeClr val="accent5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ความใช้การเป็นผู้นำให้เกิดการเปลี่ยนแปลง  การใช้ทักาะทางการเปลี่ยนแปลง  การใช้ทักาะทางการสื่อสารและ</a:t>
            </a:r>
            <a:r>
              <a:rPr lang="th-TH" sz="3200" b="1" dirty="0" smtClean="0">
                <a:solidFill>
                  <a:schemeClr val="accent5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การ     เปลี่ยนแปลง</a:t>
            </a:r>
            <a:r>
              <a:rPr lang="th-TH" sz="3200" b="1" dirty="0">
                <a:solidFill>
                  <a:schemeClr val="accent5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ลักษณะของพนักงานในองค์กร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Angsana New" pitchFamily="18" charset="-34"/>
              <a:cs typeface="Angsana New" pitchFamily="18" charset="-34"/>
            </a:endParaRPr>
          </a:p>
          <a:p>
            <a:endParaRPr lang="en-US" sz="32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227" y="457200"/>
            <a:ext cx="1096133" cy="144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61243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524000" y="457200"/>
            <a:ext cx="5715000" cy="2590800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600" b="1" dirty="0">
                <a:solidFill>
                  <a:schemeClr val="accent1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การต่อต้าน</a:t>
            </a:r>
            <a:r>
              <a:rPr lang="th-TH" sz="3600" b="1" dirty="0" smtClean="0">
                <a:solidFill>
                  <a:schemeClr val="accent1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การเปลี่ยนแปลง  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495800" y="3124200"/>
            <a:ext cx="4229100" cy="3124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2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การต่อต้านการเปลี่ยนแปลงเกิดขึ้นได้เสมอเมื่อมีการเปลี่ยนแปลง  บุคคลขาดความเชื่อว่าจะเป็นไปได้  </a:t>
            </a:r>
            <a:r>
              <a:rPr lang="th-TH" sz="32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32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มีทรัพยากรไม่เพียงพอ   </a:t>
            </a:r>
            <a:r>
              <a:rPr lang="th-TH" sz="32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เช่น งบ</a:t>
            </a:r>
            <a:r>
              <a:rPr lang="th-TH" sz="32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ประมานไม่เพียงพอ </a:t>
            </a:r>
            <a:endParaRPr lang="en-US" sz="32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227" y="457200"/>
            <a:ext cx="1096133" cy="144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PaintStrokes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976" y="3162300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2195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 Arrow Callout 3"/>
          <p:cNvSpPr/>
          <p:nvPr/>
        </p:nvSpPr>
        <p:spPr>
          <a:xfrm>
            <a:off x="3372030" y="2133600"/>
            <a:ext cx="5418710" cy="3956183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28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สรุปรูปแบบทั่วไปที่ทำให้เกิดการต่อต้านการเปลี่ยนแปลง  </a:t>
            </a:r>
          </a:p>
          <a:p>
            <a:r>
              <a:rPr lang="th-TH" sz="28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ได้เป็นข้อ ๆ ดังนี้</a:t>
            </a:r>
            <a:endParaRPr lang="en-US" sz="2800" b="1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en-US" sz="2800" b="1" u="sng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1.</a:t>
            </a:r>
            <a:r>
              <a:rPr lang="th-TH" sz="2800" b="1" u="sng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ไม่</a:t>
            </a:r>
            <a:r>
              <a:rPr lang="th-TH" sz="2800" b="1" u="sng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ต้องการเปลี่ยนแปลงไปจากเดิม</a:t>
            </a:r>
            <a:endParaRPr lang="en-US" sz="2800" b="1" u="sng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en-US" sz="2800" b="1" u="sng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2.</a:t>
            </a:r>
            <a:r>
              <a:rPr lang="th-TH" sz="2800" b="1" u="sng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ระยะเวลา</a:t>
            </a:r>
            <a:r>
              <a:rPr lang="th-TH" sz="2800" b="1" u="sng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ในการเปลี่ยนแปลงสั้นมาก</a:t>
            </a:r>
            <a:endParaRPr lang="en-US" sz="2800" b="1" u="sng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en-US" sz="2800" b="1" u="sng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3.</a:t>
            </a:r>
            <a:r>
              <a:rPr lang="th-TH" sz="2800" b="1" u="sng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พนักงาน</a:t>
            </a:r>
            <a:r>
              <a:rPr lang="th-TH" sz="2800" b="1" u="sng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เกิดความตื่นตรหนก</a:t>
            </a:r>
            <a:endParaRPr lang="en-US" sz="2800" b="1" u="sng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en-US" sz="2800" b="1" u="sng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4.</a:t>
            </a:r>
            <a:r>
              <a:rPr lang="th-TH" sz="2800" b="1" u="sng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แรง</a:t>
            </a:r>
            <a:r>
              <a:rPr lang="th-TH" sz="2800" b="1" u="sng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กดดันจากเพื่อนร่วมงาน</a:t>
            </a:r>
            <a:endParaRPr lang="en-US" sz="2800" b="1" u="sng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52599" y="394649"/>
            <a:ext cx="7217493" cy="1434151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สาเหตุที่ทำให้เกิดการต่อต้านการเปลี่ยนแปลง 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227" y="457200"/>
            <a:ext cx="1096133" cy="144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62" y="2895600"/>
            <a:ext cx="321945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8616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633" y="3733800"/>
            <a:ext cx="3995275" cy="2786105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1752600" y="457200"/>
            <a:ext cx="6934200" cy="1752600"/>
          </a:xfrm>
          <a:prstGeom prst="horizontalScroll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ผลกระทบที่เกิดจากการเปลี่ยนแปลง</a:t>
            </a:r>
            <a:endParaRPr 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2365075"/>
            <a:ext cx="6019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ผลกระทบที่เกิดจากการเปลี่ยนแปลง  คือ  การต่อต้านการเปลี่ยนแปลง  เพื่อแน่ใจว่าการเปลี่ยนแปลงเป็นผลสำเร็จ  ผู้บริหารจะต้องสามารภถลดการต่อต้าน การเปลี่ยนแปลง  หรือทำให้การต่อต้านลดน้อยลง</a:t>
            </a:r>
            <a:endParaRPr lang="en-US" sz="3200" b="1" dirty="0">
              <a:latin typeface="Angsana New" pitchFamily="18" charset="-34"/>
              <a:cs typeface="Angsana New" pitchFamily="18" charset="-34"/>
            </a:endParaRPr>
          </a:p>
          <a:p>
            <a:endParaRPr lang="en-US" sz="3200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227" y="457200"/>
            <a:ext cx="1096133" cy="144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41822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106283" y="381000"/>
            <a:ext cx="5943600" cy="1363154"/>
          </a:xfrm>
          <a:prstGeom prst="horizontalScroll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latin typeface="Angsana New" pitchFamily="18" charset="-34"/>
                <a:cs typeface="Angsana New" pitchFamily="18" charset="-34"/>
              </a:rPr>
              <a:t>การจัดการเปลี่ยนแปลง</a:t>
            </a:r>
            <a:endParaRPr lang="en-US" sz="4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851169" y="2286000"/>
            <a:ext cx="7497763" cy="413413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th-TH" sz="3200" b="1" dirty="0" smtClean="0">
              <a:solidFill>
                <a:srgbClr val="FF0000"/>
              </a:solidFill>
              <a:latin typeface="AngsanaUPC" pitchFamily="18" charset="-34"/>
              <a:cs typeface="AngsanaUPC" pitchFamily="18" charset="-34"/>
            </a:endParaRPr>
          </a:p>
          <a:p>
            <a:r>
              <a:rPr lang="th-TH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วิธีทำให้การต่อต้านการเปลี่ยนแปลงลดน้อยลง  </a:t>
            </a:r>
            <a:endParaRPr lang="th-TH" sz="2800" b="1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sz="2800" b="1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ผู้บริหาร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ควรทำความเข้าใจวิธีการหลายวิธีในการทำให้เกิดการเปลี่ยนแปลงให้สำเร็จด้วยวิธี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ดังต่อไปนี้</a:t>
            </a:r>
          </a:p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</a:t>
            </a:r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การให้ความรู้และการสื่อสารที่ดีต่อพนักงาน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มีส่วนร่วมหมือเข้ามาเกี่ยวข้อง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การ</a:t>
            </a:r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อำนวยความสะดวกและ</a:t>
            </a:r>
            <a:r>
              <a:rPr lang="th-TH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สนับสนุน</a:t>
            </a:r>
          </a:p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4</a:t>
            </a:r>
            <a:r>
              <a:rPr lang="th-TH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การ</a:t>
            </a:r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เจรจาต่อรองและให้รางวัล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5</a:t>
            </a:r>
            <a:r>
              <a:rPr lang="th-TH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การ</a:t>
            </a:r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ใช้กลวิธีการเอามาเป็น</a:t>
            </a:r>
            <a:r>
              <a:rPr lang="th-TH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พวก</a:t>
            </a:r>
          </a:p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6</a:t>
            </a:r>
            <a:r>
              <a:rPr lang="th-TH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การ</a:t>
            </a:r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บังคับ  หมายถึง  ผู้บริหารอาจลงโทษแก่ผู้ต่อต้านการเปลี่ยนแปลงแต่ควรเป็นวิธีสุดท้าย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endParaRPr lang="en-US" sz="3200" b="1" dirty="0">
              <a:latin typeface="AngsanaUPC" pitchFamily="18" charset="-34"/>
              <a:cs typeface="AngsanaUPC" pitchFamily="18" charset="-34"/>
            </a:endParaRPr>
          </a:p>
          <a:p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itchFamily="18" charset="-34"/>
              <a:cs typeface="AngsanaUPC" pitchFamily="18" charset="-34"/>
            </a:endParaRP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5377"/>
            <a:ext cx="1096133" cy="144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189078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1676401" y="410975"/>
            <a:ext cx="7223125" cy="1417827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การประสานการเปลี่ยนแปลงหลายด้านได้อย่างสอดคล้องกัน </a:t>
            </a:r>
            <a:endPara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algn="ctr"/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Harmonizing M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ultiple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hanges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276600" y="2438400"/>
            <a:ext cx="5470525" cy="3352800"/>
          </a:xfrm>
          <a:prstGeom prst="roundRect">
            <a:avLst/>
          </a:prstGeom>
          <a:solidFill>
            <a:srgbClr val="FA83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200" b="1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3200" b="1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     </a:t>
            </a:r>
            <a:r>
              <a:rPr lang="th-TH" sz="3200" b="1" dirty="0" smtClean="0">
                <a:solidFill>
                  <a:schemeClr val="accent3">
                    <a:lumMod val="50000"/>
                  </a:schemeClr>
                </a:solidFill>
                <a:latin typeface="AngsanaUPC" pitchFamily="18" charset="-34"/>
                <a:cs typeface="AngsanaUPC" pitchFamily="18" charset="-34"/>
              </a:rPr>
              <a:t>องค์กรอาจมีการ</a:t>
            </a:r>
            <a:r>
              <a:rPr lang="th-TH" sz="3200" b="1" dirty="0">
                <a:solidFill>
                  <a:schemeClr val="accent3">
                    <a:lumMod val="50000"/>
                  </a:schemeClr>
                </a:solidFill>
                <a:latin typeface="AngsanaUPC" pitchFamily="18" charset="-34"/>
                <a:cs typeface="AngsanaUPC" pitchFamily="18" charset="-34"/>
              </a:rPr>
              <a:t>เปลี่ยนแปลงหลายด้าน ทั้งหมดมิได้มีการเปลี่ยนแปลงที่จุดใดจุดหนึ่งหรืองานใดงานหนึ่งเพียงดานเดียว </a:t>
            </a:r>
            <a:r>
              <a:rPr lang="th-TH" sz="3200" b="1" dirty="0" smtClean="0">
                <a:solidFill>
                  <a:schemeClr val="accent3">
                    <a:lumMod val="50000"/>
                  </a:schemeClr>
                </a:solidFill>
                <a:latin typeface="AngsanaUPC" pitchFamily="18" charset="-34"/>
                <a:cs typeface="AngsanaUPC" pitchFamily="18" charset="-34"/>
              </a:rPr>
              <a:t>องค์การ</a:t>
            </a:r>
            <a:r>
              <a:rPr lang="th-TH" sz="3200" b="1" dirty="0">
                <a:solidFill>
                  <a:schemeClr val="accent3">
                    <a:lumMod val="50000"/>
                  </a:schemeClr>
                </a:solidFill>
                <a:latin typeface="AngsanaUPC" pitchFamily="18" charset="-34"/>
                <a:cs typeface="AngsanaUPC" pitchFamily="18" charset="-34"/>
              </a:rPr>
              <a:t>อาจมีการเปลี่ยนแปลงหลายอย่าง  เช่น  เกี่ยวกับการผลิต  การ</a:t>
            </a:r>
            <a:r>
              <a:rPr lang="th-TH" sz="3200" b="1" dirty="0" smtClean="0">
                <a:solidFill>
                  <a:schemeClr val="accent3">
                    <a:lumMod val="50000"/>
                  </a:schemeClr>
                </a:solidFill>
                <a:latin typeface="AngsanaUPC" pitchFamily="18" charset="-34"/>
                <a:cs typeface="AngsanaUPC" pitchFamily="18" charset="-34"/>
              </a:rPr>
              <a:t>กำหนดนโยบาย </a:t>
            </a:r>
            <a:endParaRPr lang="en-US" sz="3200" b="1" dirty="0">
              <a:solidFill>
                <a:schemeClr val="accent3">
                  <a:lumMod val="50000"/>
                </a:schemeClr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7" name="Curved Right Arrow 6"/>
          <p:cNvSpPr/>
          <p:nvPr/>
        </p:nvSpPr>
        <p:spPr>
          <a:xfrm rot="21087453">
            <a:off x="1725339" y="1967511"/>
            <a:ext cx="1281029" cy="1297342"/>
          </a:xfrm>
          <a:prstGeom prst="curved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227" y="457200"/>
            <a:ext cx="1096133" cy="144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3342737"/>
            <a:ext cx="2638418" cy="207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514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523" y="3429000"/>
            <a:ext cx="3966722" cy="2799432"/>
          </a:xfrm>
          <a:prstGeom prst="rect">
            <a:avLst/>
          </a:prstGeom>
        </p:spPr>
      </p:pic>
      <p:sp>
        <p:nvSpPr>
          <p:cNvPr id="4" name="Down Arrow Callout 3"/>
          <p:cNvSpPr/>
          <p:nvPr/>
        </p:nvSpPr>
        <p:spPr>
          <a:xfrm>
            <a:off x="1676400" y="457200"/>
            <a:ext cx="7086600" cy="16002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การประเมินการเปลี่ยนแปลง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91000" y="2667000"/>
            <a:ext cx="4730152" cy="30468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ผู้บริหาร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ควรใช้เวลาในการ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ประเมินการ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เปลี่ยนแปลงการทำงานที่ได้ทำการเปลี่ยนแปลงไปแล้ว เพราะวัตถุประสงค์ของการประเมิณผลการเปลี่ยนแปลงนั้นไม่เพียงพอต่อการทำให้เข้าใจการทำงานอย่างแท้จริง </a:t>
            </a:r>
            <a:endParaRPr lang="en-US" sz="28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Curved Right Arrow 5"/>
          <p:cNvSpPr/>
          <p:nvPr/>
        </p:nvSpPr>
        <p:spPr>
          <a:xfrm rot="20817679">
            <a:off x="2962264" y="2040678"/>
            <a:ext cx="1065743" cy="1477484"/>
          </a:xfrm>
          <a:prstGeom prst="curved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227" y="457200"/>
            <a:ext cx="1096133" cy="144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542349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1407316" y="381000"/>
            <a:ext cx="6934200" cy="18288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การพัฒนาองค์การ</a:t>
            </a:r>
          </a:p>
          <a:p>
            <a:pPr algn="ctr"/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(Organization Development 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หรือ </a:t>
            </a:r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OD)</a:t>
            </a:r>
          </a:p>
        </p:txBody>
      </p:sp>
      <p:sp>
        <p:nvSpPr>
          <p:cNvPr id="5" name="Flowchart: Process 4"/>
          <p:cNvSpPr/>
          <p:nvPr/>
        </p:nvSpPr>
        <p:spPr>
          <a:xfrm>
            <a:off x="304800" y="2667000"/>
            <a:ext cx="7916172" cy="2620992"/>
          </a:xfrm>
          <a:prstGeom prst="homePlate">
            <a:avLst/>
          </a:prstGeom>
          <a:solidFill>
            <a:srgbClr val="6699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200" b="1" dirty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3200" b="1" dirty="0" smtClean="0">
                <a:latin typeface="AngsanaUPC" pitchFamily="18" charset="-34"/>
                <a:cs typeface="AngsanaUPC" pitchFamily="18" charset="-34"/>
              </a:rPr>
              <a:t>  </a:t>
            </a:r>
            <a:r>
              <a:rPr lang="th-TH" sz="2800" b="1" dirty="0" smtClean="0">
                <a:latin typeface="AngsanaUPC" pitchFamily="18" charset="-34"/>
                <a:cs typeface="AngsanaUPC" pitchFamily="18" charset="-34"/>
              </a:rPr>
              <a:t>เป็น</a:t>
            </a:r>
            <a:r>
              <a:rPr lang="th-TH" sz="2800" b="1" dirty="0">
                <a:latin typeface="AngsanaUPC" pitchFamily="18" charset="-34"/>
                <a:cs typeface="AngsanaUPC" pitchFamily="18" charset="-34"/>
              </a:rPr>
              <a:t>แนวคิดทางการจัดการสมัยใหม่ ที่ใช้การปรับปรุงประสิทธิภาพการทำงานในองค์กรโดยการเปลี่ยนแปลงระบบต่างๆ ภายในองค์การคำว่า  การพัฒนาองค์เป็ฯที่รู้จักกันตั้งแต่ คศ</a:t>
            </a:r>
            <a:r>
              <a:rPr lang="en-US" sz="2800" b="1" dirty="0">
                <a:latin typeface="AngsanaUPC" pitchFamily="18" charset="-34"/>
                <a:cs typeface="AngsanaUPC" pitchFamily="18" charset="-34"/>
              </a:rPr>
              <a:t>. 1960 </a:t>
            </a:r>
            <a:r>
              <a:rPr lang="th-TH" sz="2800" b="1" dirty="0">
                <a:latin typeface="AngsanaUPC" pitchFamily="18" charset="-34"/>
                <a:cs typeface="AngsanaUPC" pitchFamily="18" charset="-34"/>
              </a:rPr>
              <a:t>ละเริ่มใช้กันอย่างกว้างขวางในองค์การในการทำกิจกรรมที่ทำให้เกิดการเปลี่ยนแปลงต่าง ๆ </a:t>
            </a:r>
            <a:endParaRPr lang="en-US" sz="2800" b="1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6" name="Curved Left Arrow 5"/>
          <p:cNvSpPr/>
          <p:nvPr/>
        </p:nvSpPr>
        <p:spPr>
          <a:xfrm rot="1498001">
            <a:off x="7631028" y="2226661"/>
            <a:ext cx="932833" cy="1185476"/>
          </a:xfrm>
          <a:prstGeom prst="curvedLef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227" y="457200"/>
            <a:ext cx="1096133" cy="144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6319" y="4279420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058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1905000" y="519270"/>
            <a:ext cx="6705600" cy="1905000"/>
          </a:xfrm>
          <a:prstGeom prst="horizontalScroll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ความหมายของการพัฒนาองค์การ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7291" y="2895600"/>
            <a:ext cx="5437967" cy="29337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การพัฒนาองค์การคือการเปลี่ยนแปลงอย่างมีแผน ซึ่งการเปลี่ยนแปลงดังกล่าวเป็นการเปลี่ยนแปลงทั้งระบบโดยภาพรวม  โดยผู้บริหารผู้มีส่วนสำคัณในการผลักดันและสนับสนุน </a:t>
            </a:r>
            <a:endParaRPr lang="en-US" sz="28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227" y="457200"/>
            <a:ext cx="1096133" cy="144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7400" y="2667000"/>
            <a:ext cx="2933700" cy="220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3482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754696" y="627392"/>
            <a:ext cx="6860217" cy="1658608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ความหมายของการเปลี่ยนแปลงโครงการ </a:t>
            </a:r>
            <a:endParaRPr lang="en-US" sz="4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2133600" y="2902424"/>
            <a:ext cx="6477000" cy="320040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	</a:t>
            </a:r>
            <a:r>
              <a:rPr lang="th-TH" sz="28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การเปลี่ยนแปลงโครงการ คือ  </a:t>
            </a:r>
            <a:r>
              <a:rPr lang="th-TH" sz="2800" b="1" u="sng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กระบวนการที่ทำให้กระบวนการมีประสิทธิภาพมากขึ้นในการทำงานให้บรรลุวัตถุประสงค์ </a:t>
            </a:r>
            <a:r>
              <a:rPr lang="th-TH" sz="28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 การปลี่ยนแปลงนี้เกี่ยวข้องกับส่วนต่าง ๆ ภายในองค์การมีผลกระทบต่อการใช้อำนาจหน้าที่ ในสายการบังคับบัญชาของการรับผิดชอบของสมาชิกใน</a:t>
            </a:r>
            <a:r>
              <a:rPr lang="th-TH" sz="28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องค์การการติดต่อสื่อสารในองค์การ  รวมทั้งแรงผลักดันจากเปลี่ยน</a:t>
            </a:r>
            <a:r>
              <a:rPr lang="th-TH" sz="2800" b="1" dirty="0" err="1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แปง</a:t>
            </a:r>
            <a:r>
              <a:rPr lang="th-TH" sz="28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เทคโนโลยีใหม่ ๆ ไปสู่สากล  </a:t>
            </a:r>
            <a:endParaRPr lang="en-US" sz="2800" b="1" dirty="0">
              <a:ln w="18415" cmpd="sng">
                <a:noFill/>
                <a:prstDash val="solid"/>
              </a:ln>
              <a:solidFill>
                <a:schemeClr val="bg1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6" name="Curved Right Arrow 5"/>
          <p:cNvSpPr/>
          <p:nvPr/>
        </p:nvSpPr>
        <p:spPr>
          <a:xfrm rot="20516314">
            <a:off x="554269" y="2426772"/>
            <a:ext cx="1157553" cy="1156069"/>
          </a:xfrm>
          <a:prstGeom prst="curv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227" y="457200"/>
            <a:ext cx="1096133" cy="144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18173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1828800" y="533400"/>
            <a:ext cx="6858000" cy="1905000"/>
          </a:xfrm>
          <a:prstGeom prst="horizontalScroll">
            <a:avLst/>
          </a:prstGeom>
          <a:solidFill>
            <a:srgbClr val="F1683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latin typeface="AngsanaUPC" pitchFamily="18" charset="-34"/>
                <a:cs typeface="AngsanaUPC" pitchFamily="18" charset="-34"/>
              </a:rPr>
              <a:t>ปัจจัยที่มีผลต่อการพัฒนาองค์การ</a:t>
            </a:r>
            <a:endParaRPr lang="en-US" sz="4000" b="1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228600" y="2743200"/>
            <a:ext cx="6858000" cy="1219200"/>
          </a:xfrm>
          <a:prstGeom prst="flowChartTerminator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1.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การให้พนักงานมีส่วนร่วมในการบริหารมีการเพิ่มหน้าที่ความรับผิดชอบให้แก่พนักงาน</a:t>
            </a:r>
            <a:endParaRPr lang="en-US" sz="32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228600" y="4388324"/>
            <a:ext cx="7010400" cy="1143000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latin typeface="AngsanaUPC" pitchFamily="18" charset="-34"/>
                <a:cs typeface="AngsanaUPC" pitchFamily="18" charset="-34"/>
              </a:rPr>
              <a:t>2</a:t>
            </a:r>
            <a:r>
              <a:rPr lang="en-US" sz="3200" b="1" dirty="0">
                <a:latin typeface="AngsanaUPC" pitchFamily="18" charset="-34"/>
                <a:cs typeface="AngsanaUPC" pitchFamily="18" charset="-34"/>
              </a:rPr>
              <a:t>.</a:t>
            </a:r>
            <a:r>
              <a:rPr lang="th-TH" sz="3200" b="1" dirty="0" smtClean="0">
                <a:latin typeface="AngsanaUPC" pitchFamily="18" charset="-34"/>
                <a:cs typeface="AngsanaUPC" pitchFamily="18" charset="-34"/>
              </a:rPr>
              <a:t>ให้</a:t>
            </a:r>
            <a:r>
              <a:rPr lang="th-TH" sz="3200" b="1" dirty="0">
                <a:latin typeface="AngsanaUPC" pitchFamily="18" charset="-34"/>
                <a:cs typeface="AngsanaUPC" pitchFamily="18" charset="-34"/>
              </a:rPr>
              <a:t>ความสำคัญกับแนวคิดทางพฤติกรรมศสาตร์ </a:t>
            </a:r>
            <a:endParaRPr lang="en-US" sz="3200" b="1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7" name="Curved Left Arrow 6"/>
          <p:cNvSpPr/>
          <p:nvPr/>
        </p:nvSpPr>
        <p:spPr>
          <a:xfrm rot="789802">
            <a:off x="7379342" y="2301927"/>
            <a:ext cx="971529" cy="1407783"/>
          </a:xfrm>
          <a:prstGeom prst="curvedLeftArrow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Left Arrow 7"/>
          <p:cNvSpPr/>
          <p:nvPr/>
        </p:nvSpPr>
        <p:spPr>
          <a:xfrm rot="1432794">
            <a:off x="7557049" y="4096607"/>
            <a:ext cx="958570" cy="1397541"/>
          </a:xfrm>
          <a:prstGeom prst="curvedLeft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227" y="457200"/>
            <a:ext cx="1096133" cy="144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338261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057078" y="449232"/>
            <a:ext cx="6372367" cy="1470143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เทคนิคการพัฒนาองค์การ  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381001" y="2057400"/>
            <a:ext cx="3886200" cy="990600"/>
          </a:xfrm>
          <a:prstGeom prst="homePlat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1</a:t>
            </a:r>
            <a:r>
              <a:rPr lang="en-US" sz="3200" b="1" dirty="0">
                <a:latin typeface="Angsana New" pitchFamily="18" charset="-34"/>
                <a:cs typeface="Angsana New" pitchFamily="18" charset="-34"/>
              </a:rPr>
              <a:t>.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เทคนิค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ฝึกอ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บ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รม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แบบ </a:t>
            </a:r>
            <a:endParaRPr lang="en-US" sz="32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381000" y="3429000"/>
            <a:ext cx="3886200" cy="1143000"/>
          </a:xfrm>
          <a:prstGeom prst="homePlate">
            <a:avLst/>
          </a:prstGeom>
          <a:solidFill>
            <a:srgbClr val="F1683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2.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การฝึกอบรมแบบตาข่าย   </a:t>
            </a:r>
            <a:endParaRPr lang="en-US" sz="32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343470" y="4962100"/>
            <a:ext cx="3923731" cy="1048603"/>
          </a:xfrm>
          <a:prstGeom prst="homePlat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3.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สำรวจข้อมูลป้อนกลับ  </a:t>
            </a:r>
            <a:endParaRPr lang="en-US" sz="32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4572000" y="2057400"/>
            <a:ext cx="3886200" cy="10668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4. 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การให้คำแนะนำปรึกษา </a:t>
            </a:r>
            <a:endParaRPr lang="en-US" sz="32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4572000" y="3581400"/>
            <a:ext cx="3886200" cy="9906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5.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การใช้องค์กรที่สาม </a:t>
            </a:r>
            <a:endParaRPr lang="en-US" sz="32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4572000" y="5070425"/>
            <a:ext cx="3896264" cy="914400"/>
          </a:xfrm>
          <a:prstGeom prst="flowChartProcess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6. 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การสร้าง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ทีมงาน</a:t>
            </a:r>
            <a:endParaRPr lang="en-US" sz="3200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227" y="457200"/>
            <a:ext cx="1096133" cy="144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73968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1524000" y="741363"/>
            <a:ext cx="6629400" cy="2154237"/>
          </a:xfrm>
          <a:prstGeom prst="round2Diag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gsana New" pitchFamily="18" charset="-34"/>
                <a:cs typeface="Angsana New" pitchFamily="18" charset="-34"/>
              </a:rPr>
              <a:t>    การ</a:t>
            </a:r>
            <a:r>
              <a:rPr lang="th-TH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ngsana New" pitchFamily="18" charset="-34"/>
                <a:cs typeface="Angsana New" pitchFamily="18" charset="-34"/>
              </a:rPr>
              <a:t>ฝึกอบรมแบบ  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gsana New" pitchFamily="18" charset="-34"/>
                <a:cs typeface="Angsana New" pitchFamily="18" charset="-34"/>
              </a:rPr>
              <a:t>Sensitivity  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ngsana New" pitchFamily="18" charset="-34"/>
                <a:cs typeface="Angsana New" pitchFamily="18" charset="-34"/>
              </a:rPr>
              <a:t>Training</a:t>
            </a:r>
            <a:r>
              <a:rPr lang="th-TH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ngsana New" pitchFamily="18" charset="-34"/>
                <a:cs typeface="Angsana New" pitchFamily="18" charset="-34"/>
              </a:rPr>
              <a:t> </a:t>
            </a:r>
            <a:endParaRPr lang="th-TH" sz="3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ngsana New" pitchFamily="18" charset="-34"/>
                <a:cs typeface="Angsana New" pitchFamily="18" charset="-34"/>
              </a:rPr>
              <a:t>เป็น</a:t>
            </a:r>
            <a:r>
              <a:rPr lang="th-TH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ngsana New" pitchFamily="18" charset="-34"/>
                <a:cs typeface="Angsana New" pitchFamily="18" charset="-34"/>
              </a:rPr>
              <a:t>เทคนิคในการพัฒนาการ  การฝึกอบรมวิธีนี้เริ่มจากแนวคิดของ  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ngsana New" pitchFamily="18" charset="-34"/>
                <a:cs typeface="Angsana New" pitchFamily="18" charset="-34"/>
              </a:rPr>
              <a:t>Kurt  lewin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227" y="457200"/>
            <a:ext cx="1096133" cy="144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917" t="1949"/>
          <a:stretch/>
        </p:blipFill>
        <p:spPr>
          <a:xfrm>
            <a:off x="4343400" y="2899913"/>
            <a:ext cx="3086100" cy="361505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0" t="1390" r="68292" b="688"/>
          <a:stretch/>
        </p:blipFill>
        <p:spPr>
          <a:xfrm>
            <a:off x="1981200" y="3052791"/>
            <a:ext cx="2175689" cy="319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73923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1828800" y="457200"/>
            <a:ext cx="6629400" cy="17526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latin typeface="AngsanaUPC" pitchFamily="18" charset="-34"/>
                <a:cs typeface="AngsanaUPC" pitchFamily="18" charset="-34"/>
              </a:rPr>
              <a:t>การฝึกอบรมแบบตาข่าย ( </a:t>
            </a:r>
            <a:r>
              <a:rPr lang="en-US" sz="4000" b="1" dirty="0">
                <a:latin typeface="AngsanaUPC" pitchFamily="18" charset="-34"/>
                <a:cs typeface="AngsanaUPC" pitchFamily="18" charset="-34"/>
              </a:rPr>
              <a:t>Grid Training</a:t>
            </a:r>
            <a:r>
              <a:rPr lang="th-TH" sz="4000" b="1" dirty="0">
                <a:latin typeface="AngsanaUPC" pitchFamily="18" charset="-34"/>
                <a:cs typeface="AngsanaUPC" pitchFamily="18" charset="-34"/>
              </a:rPr>
              <a:t> )</a:t>
            </a:r>
            <a:endParaRPr lang="en-US" sz="4000" b="1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" y="2057400"/>
            <a:ext cx="7619999" cy="2514600"/>
          </a:xfrm>
          <a:prstGeom prst="round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ตาข่ายการพัมนาองค์การ  (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Grid  Organization  Development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รูปแบบ</a:t>
            </a:r>
            <a:r>
              <a:rPr lang="th-TH" sz="32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ของการจัดการเกี่ยวกับทัศนคติของผู้บริหาร  </a:t>
            </a:r>
            <a:r>
              <a:rPr lang="en-US" sz="32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sz="32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ด้าน</a:t>
            </a:r>
            <a:endParaRPr lang="en-US" sz="2800" b="1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1</a:t>
            </a:r>
            <a:r>
              <a:rPr lang="th-TH" sz="28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การให้ความสำคัญกับคน  ( </a:t>
            </a:r>
            <a:r>
              <a:rPr lang="en-US" sz="28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Concern  for  people </a:t>
            </a:r>
            <a:r>
              <a:rPr lang="th-TH" sz="28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)</a:t>
            </a:r>
            <a:endParaRPr lang="en-US" sz="28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sz="28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การให้ความสำคัญกับงาน  ( </a:t>
            </a:r>
            <a:r>
              <a:rPr lang="en-US" sz="28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C</a:t>
            </a:r>
            <a:r>
              <a:rPr lang="en-US" sz="28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oncern  </a:t>
            </a:r>
            <a:r>
              <a:rPr lang="en-US" sz="28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for  production </a:t>
            </a:r>
            <a:r>
              <a:rPr lang="th-TH" sz="28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)</a:t>
            </a:r>
            <a:endParaRPr lang="en-US" sz="28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227" y="457200"/>
            <a:ext cx="1096133" cy="144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600" y="4267198"/>
            <a:ext cx="4891466" cy="230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0365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1600200" y="512763"/>
            <a:ext cx="7086600" cy="2895600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32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   การ</a:t>
            </a:r>
            <a:r>
              <a:rPr lang="th-TH" sz="32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สำรวจข้อมูลป้อนกลับ  </a:t>
            </a:r>
            <a:r>
              <a:rPr lang="en-US" sz="32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Survey – Feedback  </a:t>
            </a:r>
            <a:r>
              <a:rPr lang="th-TH" sz="32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นอกเหนือไปจากการฝึกอบรมในห้องการทดลอง </a:t>
            </a:r>
            <a:endParaRPr lang="en-US" sz="32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sz="32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Sensitivity  </a:t>
            </a:r>
            <a:r>
              <a:rPr lang="th-TH" sz="32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หรือ  </a:t>
            </a:r>
            <a:r>
              <a:rPr lang="en-US" sz="32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Grid  Training  </a:t>
            </a:r>
            <a:r>
              <a:rPr lang="th-TH" sz="32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)</a:t>
            </a:r>
            <a:r>
              <a:rPr lang="en-US" sz="32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32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แล้วแรงพัฒนาการจะได้มาจากการทำวิจัยสำรวจและการให้ข้อมูลป้อนกลับ</a:t>
            </a:r>
            <a:endParaRPr lang="en-US" sz="32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227" y="457200"/>
            <a:ext cx="1096133" cy="144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3385359"/>
            <a:ext cx="382905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96988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8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7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7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00"/>
                            </p:stCondLst>
                            <p:childTnLst>
                              <p:par>
                                <p:cTn id="1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1616549" y="609600"/>
            <a:ext cx="7086600" cy="3048000"/>
          </a:xfrm>
          <a:prstGeom prst="flowChartMultidocumen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28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การสร้างทีมงาน  (</a:t>
            </a:r>
            <a:r>
              <a:rPr lang="en-US" sz="28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Team  Building </a:t>
            </a:r>
            <a:r>
              <a:rPr lang="th-TH" sz="28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) การสร้างทีมงานนี้สามารถใช้ได้ทั้งกับสถานการณ์ระหว่างบุคคล  และระหว่างกลุ่ม  ส่วนมากจะใช้กับกลุ่มที่ทำงานใกล้กันทุกวัน  แต่ก็สามารถเช่นเดียวกันกับกลุ่มพนักงาน อื่น ๆ   ก็คือประโยชน์จากการทำงานเป็นกลุ่ม</a:t>
            </a:r>
            <a:endParaRPr lang="en-US" sz="28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227" y="457200"/>
            <a:ext cx="1096133" cy="144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62" t="12163" r="15239" b="4064"/>
          <a:stretch/>
        </p:blipFill>
        <p:spPr>
          <a:xfrm>
            <a:off x="4648200" y="3505740"/>
            <a:ext cx="3745303" cy="284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1015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6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6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rocess 5"/>
          <p:cNvSpPr/>
          <p:nvPr/>
        </p:nvSpPr>
        <p:spPr>
          <a:xfrm>
            <a:off x="304800" y="2783456"/>
            <a:ext cx="8655888" cy="1981200"/>
          </a:xfrm>
          <a:prstGeom prst="snip2DiagRect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3200" b="1" dirty="0" smtClean="0">
              <a:latin typeface="AngsanaUPC" pitchFamily="18" charset="-34"/>
              <a:cs typeface="AngsanaUPC" pitchFamily="18" charset="-34"/>
            </a:endParaRPr>
          </a:p>
          <a:p>
            <a:endParaRPr lang="th-TH" sz="3200" b="1" dirty="0">
              <a:latin typeface="AngsanaUPC" pitchFamily="18" charset="-34"/>
              <a:cs typeface="AngsanaUPC" pitchFamily="18" charset="-34"/>
            </a:endParaRPr>
          </a:p>
          <a:p>
            <a:r>
              <a:rPr lang="th-TH" sz="28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    </a:t>
            </a:r>
          </a:p>
          <a:p>
            <a:endParaRPr lang="th-TH" sz="2800" b="1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 การ</a:t>
            </a:r>
            <a:r>
              <a:rPr lang="th-TH" sz="28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เปลี่ยนแปลงและการต่อต้านการเปลี่ยนแปลงเป็นของคู่กันที่มักเกิดขึ้นในองค์การเสมอๆ และทำให้พนักงานเกิดความเครียดในการทำงานอันส่งผลร้ายต่อประสิทธิภาพการทำงานใน</a:t>
            </a:r>
            <a:r>
              <a:rPr lang="th-TH" sz="28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องค์การ   ผู้บริหาร</a:t>
            </a:r>
            <a:r>
              <a:rPr lang="th-TH" sz="28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ควรเข้าใจในการ</a:t>
            </a:r>
            <a:r>
              <a:rPr lang="th-TH" sz="28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บริหารการ</a:t>
            </a:r>
            <a:r>
              <a:rPr lang="th-TH" sz="28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เปลี่ยนแปลงเพื่อให้เกิดความสำเร็จในการสร้างทัศนคติที่ดีและเกิดความร่วมมือในการเปลี่ยนแปลงให้เป็นผลสำเร็จโดยผู้บริหารอาศัยเทคนิคต่าง ๆ หลายประการในการเปลี่ยนแปลงและอาศัยรูปแบบการเลี่ยนแปลงและอาศัย</a:t>
            </a:r>
            <a:r>
              <a:rPr lang="th-TH" sz="2800" b="1" dirty="0" err="1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รุป</a:t>
            </a:r>
            <a:r>
              <a:rPr lang="th-TH" sz="28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แบบการสื่อสารที่ดีช่วยในการเสริมสร้างความเข้าใจให้แก่พนักงานและเป็นผู้ให้คำปรึกษาแนะนำที่ดีเพื่อให้พนักงานคลายความกดดันและความเครียดจากการทำงานอันจะส่งผลให้ศักยภาพการทำงานของพนักงานเพิ่มมากขึ้น  ทำให้องค์การได้รับความสำเร็จการเปลี่ยนแปลง</a:t>
            </a:r>
          </a:p>
          <a:p>
            <a:endParaRPr lang="en-US" sz="3200" b="1" dirty="0">
              <a:latin typeface="Angsana New" pitchFamily="18" charset="-34"/>
              <a:cs typeface="Angsana New" pitchFamily="18" charset="-34"/>
            </a:endParaRPr>
          </a:p>
          <a:p>
            <a:endParaRPr lang="th-TH" sz="3200" b="1" dirty="0" smtClean="0">
              <a:latin typeface="AngsanaUPC" pitchFamily="18" charset="-34"/>
              <a:cs typeface="AngsanaUPC" pitchFamily="18" charset="-34"/>
            </a:endParaRPr>
          </a:p>
          <a:p>
            <a:endParaRPr lang="en-US" sz="3200" b="1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2359418" y="402512"/>
            <a:ext cx="2636128" cy="1257109"/>
          </a:xfrm>
          <a:prstGeom prst="horizontalScroll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สรุป</a:t>
            </a:r>
            <a:endParaRPr lang="en-US" sz="44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227" y="457200"/>
            <a:ext cx="1096133" cy="144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035024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1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1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1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9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9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6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6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6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2209800" y="394160"/>
            <a:ext cx="3505200" cy="1400845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คำถามท้ายบท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4238" y="2209800"/>
            <a:ext cx="6430963" cy="4134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th-TH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gsanaUPC" pitchFamily="18" charset="-34"/>
                <a:cs typeface="AngsanaUPC" pitchFamily="18" charset="-34"/>
              </a:rPr>
              <a:t>อธิบายสาเหตุที่ทำให้องค์การต้องมีการเปลี่ยนแปลง</a:t>
            </a:r>
          </a:p>
          <a:p>
            <a:pPr marL="342900" indent="-342900">
              <a:buAutoNum type="arabicPeriod"/>
            </a:pPr>
            <a:r>
              <a:rPr lang="th-TH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gsanaUPC" pitchFamily="18" charset="-34"/>
                <a:cs typeface="AngsanaUPC" pitchFamily="18" charset="-34"/>
              </a:rPr>
              <a:t>อธิบายองค์ประกอบของการเปลี่ยนแปลง</a:t>
            </a:r>
          </a:p>
          <a:p>
            <a:pPr marL="342900" indent="-342900">
              <a:buAutoNum type="arabicPeriod"/>
            </a:pPr>
            <a:r>
              <a:rPr lang="th-TH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gsanaUPC" pitchFamily="18" charset="-34"/>
                <a:cs typeface="AngsanaUPC" pitchFamily="18" charset="-34"/>
              </a:rPr>
              <a:t>อธิบายการจัดการเปลี่ยนแปลงตามขั้นตอนต่าง ๆ </a:t>
            </a:r>
          </a:p>
          <a:p>
            <a:pPr marL="342900" indent="-342900">
              <a:buAutoNum type="arabicPeriod"/>
            </a:pPr>
            <a:r>
              <a:rPr lang="th-TH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gsanaUPC" pitchFamily="18" charset="-34"/>
                <a:cs typeface="AngsanaUPC" pitchFamily="18" charset="-34"/>
              </a:rPr>
              <a:t>การลดการต่อต้านการเปลี่ยนแปลงมีวิธีการอย่างไร</a:t>
            </a:r>
          </a:p>
          <a:p>
            <a:pPr marL="342900" indent="-342900">
              <a:buAutoNum type="arabicPeriod"/>
            </a:pPr>
            <a:r>
              <a:rPr lang="th-TH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gsanaUPC" pitchFamily="18" charset="-34"/>
                <a:cs typeface="AngsanaUPC" pitchFamily="18" charset="-34"/>
              </a:rPr>
              <a:t>การพัฒนาองค์การหมายถึงอะไร  อธิบานกระบวนการพัมนาองคืการละ  วัตถุประสงค์ของการพัฒนาองค์การ</a:t>
            </a:r>
          </a:p>
          <a:p>
            <a:pPr marL="342900" indent="-342900">
              <a:buAutoNum type="arabicPeriod"/>
            </a:pPr>
            <a:r>
              <a:rPr lang="th-TH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gsanaUPC" pitchFamily="18" charset="-34"/>
                <a:cs typeface="AngsanaUPC" pitchFamily="18" charset="-34"/>
              </a:rPr>
              <a:t>การพัฒนาองค์การมีความสำคัญอย่างไร อละปัจจัยแห่งความสำเร็จในการพัฒนาองคืกาคืออะไร</a:t>
            </a:r>
          </a:p>
          <a:p>
            <a:pPr marL="342900" indent="-342900">
              <a:buAutoNum type="arabicPeriod"/>
            </a:pPr>
            <a:r>
              <a:rPr lang="th-TH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gsanaUPC" pitchFamily="18" charset="-34"/>
                <a:cs typeface="AngsanaUPC" pitchFamily="18" charset="-34"/>
              </a:rPr>
              <a:t>อธิบายเทคนิควิธีการพัฒนาองค์การ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8" name="Curved Left Arrow 7"/>
          <p:cNvSpPr/>
          <p:nvPr/>
        </p:nvSpPr>
        <p:spPr>
          <a:xfrm rot="19581814">
            <a:off x="7190780" y="548741"/>
            <a:ext cx="1371600" cy="2514600"/>
          </a:xfrm>
          <a:prstGeom prst="curvedLef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227" y="457200"/>
            <a:ext cx="1096133" cy="144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99399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227" y="457200"/>
            <a:ext cx="1096133" cy="144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Horizontal Scroll 4"/>
          <p:cNvSpPr/>
          <p:nvPr/>
        </p:nvSpPr>
        <p:spPr>
          <a:xfrm>
            <a:off x="2209800" y="394160"/>
            <a:ext cx="3505200" cy="1400845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คำถามท้ายบท  (ตอบ)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2209800"/>
            <a:ext cx="8001001" cy="403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th-TH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อธิบายสาเหตุที่ทำให้องค์การต้องมีการ</a:t>
            </a:r>
            <a:r>
              <a:rPr lang="th-TH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เปลี่ยนแปลง</a:t>
            </a:r>
          </a:p>
          <a:p>
            <a:r>
              <a:rPr lang="th-TH" sz="24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b="1" u="sng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ตอบ</a:t>
            </a:r>
            <a:r>
              <a:rPr lang="en-US" sz="24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1. </a:t>
            </a:r>
            <a:r>
              <a:rPr lang="th-TH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แรงกดดันจากภายนอก   เช่น  สภาพเศรษฐกิจ  สังคม  การเมือง  คู่แข่งขัน  เทคโนโลยี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2.</a:t>
            </a:r>
            <a:r>
              <a:rPr lang="th-TH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 แรงกดดันจากภายใน  เช่น  บุคคลากร เครื่องจักรในกรผลิต ระบบการทำงา</a:t>
            </a:r>
            <a:r>
              <a:rPr lang="th-TH" sz="24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	</a:t>
            </a:r>
            <a:endParaRPr lang="th-TH" sz="2400" b="1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  <a:p>
            <a:pPr marL="342900" indent="-342900">
              <a:buAutoNum type="arabicPeriod" startAt="2"/>
            </a:pPr>
            <a:r>
              <a:rPr lang="th-TH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อธิบาย</a:t>
            </a:r>
            <a:r>
              <a:rPr lang="th-TH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องค์ประกอบของการ</a:t>
            </a:r>
            <a:r>
              <a:rPr lang="th-TH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เปลี่ยนแปลง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sz="2400" b="1" u="sng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ตอบ </a:t>
            </a:r>
            <a:r>
              <a:rPr lang="th-TH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en-US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1.  </a:t>
            </a:r>
            <a:r>
              <a:rPr lang="th-TH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วัตถุประสงค์หรือจุดมุ่งหมายในการก่อตั้งองค์การขึ้นมาเพื่อเป็นแนวทางในการปฎิบัติกิจกรรม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2.   </a:t>
            </a:r>
            <a:r>
              <a:rPr lang="th-TH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กระบวนการปฎิบัติงานเป็นแบบอย่างหรือวิธีการปฎิบัติ  กิจกรรมหรืองานที่กำหนดขึ้นไว้อย่ามีแบบแผน</a:t>
            </a:r>
            <a:endParaRPr lang="th-TH" sz="24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4808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2209800" y="394160"/>
            <a:ext cx="3505200" cy="1400845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คำถามท้ายบท  (ตอบ)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0118" y="2362200"/>
            <a:ext cx="7543800" cy="381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3. </a:t>
            </a:r>
            <a:r>
              <a:rPr lang="th-TH" sz="2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อธิบาย</a:t>
            </a:r>
            <a:r>
              <a:rPr lang="th-TH" sz="24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การจัดการเปลี่ยนแปลงตามขั้นตอนต่าง ๆ </a:t>
            </a:r>
            <a:endParaRPr lang="en-US" sz="24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   </a:t>
            </a:r>
            <a:r>
              <a:rPr lang="th-TH" sz="2400" b="1" u="sng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ตอบ</a:t>
            </a:r>
            <a:r>
              <a:rPr lang="th-TH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en-US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1. </a:t>
            </a:r>
            <a:r>
              <a:rPr lang="th-TH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มีการกำหนดแผนการบางอย่างสำหรับอนาคตวึ่งจะทำให้มีขึ้นหลังกรเปลี่ยนแปลง</a:t>
            </a:r>
          </a:p>
          <a:p>
            <a:r>
              <a:rPr lang="th-TH" sz="24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            </a:t>
            </a:r>
            <a:r>
              <a:rPr lang="en-US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2.</a:t>
            </a:r>
            <a:r>
              <a:rPr lang="th-TH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 มีการกำหนดหน้าที่ต่าง ๆ   ภายในองคืการตามที่ต้องการคาดหวังนั้นคือการเปลี่ยนแปลงอย่างมีแผน</a:t>
            </a:r>
          </a:p>
          <a:p>
            <a:r>
              <a:rPr lang="th-TH" sz="24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            </a:t>
            </a:r>
            <a:r>
              <a:rPr lang="en-US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3.</a:t>
            </a:r>
            <a:r>
              <a:rPr lang="th-TH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มีการเคลื่อนย้ายทรัพยากรทางการบริหารที่ไม่ทำให้เกิค่าใช้จ่ายสูงกว่าเดิม  เพื่อมาทำงานที่เปลี่ยนแปลงนั้น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227" y="457200"/>
            <a:ext cx="1096133" cy="144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12869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6400" y="484981"/>
            <a:ext cx="7162800" cy="1496219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ln w="1841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gsanaUPC" pitchFamily="18" charset="-34"/>
                <a:cs typeface="AngsanaUPC" pitchFamily="18" charset="-34"/>
              </a:rPr>
              <a:t>ความสำคัญ</a:t>
            </a:r>
            <a:r>
              <a:rPr lang="th-TH" sz="4400" b="1" dirty="0">
                <a:ln w="1841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gsanaUPC" pitchFamily="18" charset="-34"/>
                <a:cs typeface="AngsanaUPC" pitchFamily="18" charset="-34"/>
              </a:rPr>
              <a:t>ของการเปลี่ยนแปลง </a:t>
            </a:r>
            <a:endParaRPr lang="en-US" sz="4400" b="1" dirty="0">
              <a:ln w="18415" cmpd="sng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003474" y="2438400"/>
            <a:ext cx="6835726" cy="3352800"/>
          </a:xfrm>
          <a:prstGeom prst="foldedCorner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h-TH" sz="3000" b="1" dirty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  </a:t>
            </a:r>
            <a:r>
              <a:rPr lang="th-TH" sz="3000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  </a:t>
            </a:r>
            <a:endParaRPr lang="th-TH" sz="3000" b="1" dirty="0" smtClean="0">
              <a:ln w="18415" cmpd="sng">
                <a:noFill/>
                <a:prstDash val="solid"/>
              </a:ln>
              <a:solidFill>
                <a:srgbClr val="FF0000"/>
              </a:solidFill>
              <a:latin typeface="AngsanaUPC" pitchFamily="18" charset="-34"/>
              <a:cs typeface="AngsanaUPC" pitchFamily="18" charset="-34"/>
            </a:endParaRPr>
          </a:p>
          <a:p>
            <a:r>
              <a:rPr lang="th-TH" sz="30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         </a:t>
            </a:r>
            <a:r>
              <a:rPr lang="th-TH" sz="3000" b="1" u="sng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ผู้บริหาร</a:t>
            </a:r>
            <a:r>
              <a:rPr lang="th-TH" sz="3000" b="1" u="sng" dirty="0">
                <a:ln w="18415" cmpd="sng">
                  <a:noFill/>
                  <a:prstDash val="solid"/>
                </a:ln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ตระหนักดีว่าการเปลี่ยนแปลงเป็นสิ่งสำคัญ</a:t>
            </a:r>
            <a:r>
              <a:rPr lang="th-TH" sz="30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3000" b="1" u="sng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ใน</a:t>
            </a:r>
            <a:r>
              <a:rPr lang="th-TH" sz="3000" b="1" u="sng" dirty="0">
                <a:ln w="18415" cmpd="sng">
                  <a:noFill/>
                  <a:prstDash val="solid"/>
                </a:ln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การตอบสนองต่อการ</a:t>
            </a:r>
            <a:r>
              <a:rPr lang="th-TH" sz="3000" b="1" u="sng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เปลี่ยนแปลงและ</a:t>
            </a:r>
            <a:r>
              <a:rPr lang="th-TH" sz="3000" b="1" u="sng" dirty="0">
                <a:ln w="18415" cmpd="sng">
                  <a:noFill/>
                  <a:prstDash val="solid"/>
                </a:ln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การพัฒนา</a:t>
            </a:r>
            <a:r>
              <a:rPr lang="th-TH" sz="3000" b="1" u="sng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ของสิ่งแวดล้อม </a:t>
            </a:r>
          </a:p>
          <a:p>
            <a:r>
              <a:rPr lang="th-TH" sz="3000" b="1" dirty="0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เช่น  </a:t>
            </a:r>
            <a:r>
              <a:rPr lang="th-TH" sz="3000" b="1" dirty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ความ</a:t>
            </a:r>
            <a:r>
              <a:rPr lang="th-TH" sz="3000" b="1" dirty="0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ต้องการ</a:t>
            </a:r>
            <a:r>
              <a:rPr lang="th-TH" sz="3000" b="1" dirty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ของ</a:t>
            </a:r>
            <a:r>
              <a:rPr lang="th-TH" sz="3000" b="1" dirty="0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ลูกค้าเปลี่ยนแปลง</a:t>
            </a:r>
            <a:r>
              <a:rPr lang="th-TH" sz="3000" b="1" dirty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ไป  เทคโนโลยี</a:t>
            </a:r>
            <a:r>
              <a:rPr lang="th-TH" sz="3000" b="1" dirty="0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เปลี่ยนแปลงไป ข้อบังคับ</a:t>
            </a:r>
            <a:r>
              <a:rPr lang="th-TH" sz="3000" b="1" dirty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ของ</a:t>
            </a:r>
            <a:r>
              <a:rPr lang="th-TH" sz="3000" b="1" dirty="0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รัฐบาลเปลี่ยนแปลง</a:t>
            </a:r>
            <a:r>
              <a:rPr lang="th-TH" sz="3000" b="1" dirty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ไป  ดังนั้นการศึกษาเรื่องการเปลี่ยนแปลง  จึงมีความสำคัญต่อผู้บริหารทุกคน </a:t>
            </a:r>
            <a:r>
              <a:rPr lang="th-TH" sz="3000" b="1" dirty="0" smtClean="0">
                <a:solidFill>
                  <a:schemeClr val="bg1">
                    <a:lumMod val="95000"/>
                  </a:schemeClr>
                </a:solidFill>
                <a:latin typeface="AngsanaUPC" pitchFamily="18" charset="-34"/>
                <a:cs typeface="AngsanaUPC" pitchFamily="18" charset="-34"/>
              </a:rPr>
              <a:t> </a:t>
            </a:r>
            <a:endParaRPr lang="en-US" sz="3000" b="1" dirty="0">
              <a:solidFill>
                <a:schemeClr val="bg1">
                  <a:lumMod val="95000"/>
                </a:schemeClr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9" name="Curved Right Arrow 5"/>
          <p:cNvSpPr/>
          <p:nvPr/>
        </p:nvSpPr>
        <p:spPr>
          <a:xfrm rot="20516314">
            <a:off x="684091" y="2360756"/>
            <a:ext cx="1157553" cy="1156069"/>
          </a:xfrm>
          <a:prstGeom prst="curved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227" y="457200"/>
            <a:ext cx="1096133" cy="144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21114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9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9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00"/>
                            </p:stCondLst>
                            <p:childTnLst>
                              <p:par>
                                <p:cTn id="2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3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3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3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3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uiExpand="1" build="p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84236" y="2286000"/>
            <a:ext cx="7650164" cy="3581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4. </a:t>
            </a:r>
            <a:r>
              <a:rPr lang="th-TH" sz="24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การลดการต่อต้านการเปลี่ยนแปลงมีวิธีการอย่างไร</a:t>
            </a:r>
            <a:endParaRPr lang="en-US" sz="24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   </a:t>
            </a:r>
            <a:r>
              <a:rPr lang="th-TH" sz="2400" b="1" u="sng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ตอบ</a:t>
            </a:r>
            <a:r>
              <a:rPr lang="th-TH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   </a:t>
            </a:r>
            <a:r>
              <a:rPr lang="en-US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1.</a:t>
            </a:r>
            <a:r>
              <a:rPr lang="th-TH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การหลีกเลี่ยงความตื่นเต้นตกใจของพนักงาน</a:t>
            </a:r>
          </a:p>
          <a:p>
            <a:r>
              <a:rPr lang="th-TH" sz="24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   </a:t>
            </a:r>
            <a:r>
              <a:rPr lang="en-US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         2.  </a:t>
            </a:r>
            <a:r>
              <a:rPr lang="th-TH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ผู้บริหารควรหาวิธีให้พนักงานเข้าใจ</a:t>
            </a:r>
            <a:r>
              <a:rPr lang="th-TH" sz="24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วัตถุประสงค์ของการเปลี่ยนแปลง</a:t>
            </a:r>
          </a:p>
          <a:p>
            <a:r>
              <a:rPr lang="th-TH" sz="24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        </a:t>
            </a:r>
            <a:r>
              <a:rPr lang="th-TH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   </a:t>
            </a:r>
            <a:r>
              <a:rPr lang="en-US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3.</a:t>
            </a:r>
            <a:r>
              <a:rPr lang="th-TH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การกำหนดขั้นตอนของการเปลี่ยนแปลง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              4. </a:t>
            </a:r>
            <a:r>
              <a:rPr lang="th-TH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การให้พนักงานได้ทดลองการเปลี่ยนแปลงการทำงานในช่วงระยะเวลาหนึ่งก่อนการเปลี่ยนแปลงจะเกิดขึ้นจริง ๆ </a:t>
            </a:r>
          </a:p>
        </p:txBody>
      </p:sp>
      <p:sp>
        <p:nvSpPr>
          <p:cNvPr id="6" name="Horizontal Scroll 5"/>
          <p:cNvSpPr/>
          <p:nvPr/>
        </p:nvSpPr>
        <p:spPr>
          <a:xfrm>
            <a:off x="2209800" y="394160"/>
            <a:ext cx="3505200" cy="1400845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คำถามท้ายบท  (ตอบ)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227" y="457200"/>
            <a:ext cx="1096133" cy="144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81116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2209800" y="394160"/>
            <a:ext cx="3505200" cy="1400845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คำถามท้ายบท  (ตอบ)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7306" y="2209800"/>
            <a:ext cx="7650162" cy="3429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 startAt="5"/>
            </a:pPr>
            <a:r>
              <a:rPr lang="th-TH" sz="2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24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พัฒนาองค์การหมายถึงอะไร  </a:t>
            </a:r>
            <a:r>
              <a:rPr lang="th-TH" sz="2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อธิบายกระบวนการ</a:t>
            </a:r>
            <a:r>
              <a:rPr lang="th-TH" sz="24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พัมนา</a:t>
            </a:r>
            <a:r>
              <a:rPr lang="th-TH" sz="2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องค์การ</a:t>
            </a:r>
            <a:r>
              <a:rPr lang="th-TH" sz="24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ละ  วัตถุประสงค์ของการพัฒนา</a:t>
            </a:r>
            <a:r>
              <a:rPr lang="th-TH" sz="2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องค์การ</a:t>
            </a:r>
            <a:endParaRPr lang="en-US" sz="24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        </a:t>
            </a:r>
            <a:r>
              <a:rPr lang="th-TH" sz="2400" b="1" u="sng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ตอบ</a:t>
            </a:r>
            <a:r>
              <a:rPr lang="th-TH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   คือการมีการเปลี่ยนแปลงอย่างมีแผน  เป็นการเปลี่ยนแปลงทั้งระบบดดยภาพรวม</a:t>
            </a:r>
          </a:p>
          <a:p>
            <a:r>
              <a:rPr lang="th-TH" sz="24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   กระบวนการพัฒนาองค์การ</a:t>
            </a:r>
            <a:r>
              <a:rPr lang="en-US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The  Organization  Development  Process</a:t>
            </a:r>
            <a:r>
              <a:rPr lang="th-TH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)  การพัฒนาองค์การมีกระบวนการ</a:t>
            </a:r>
            <a:r>
              <a:rPr lang="en-US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 </a:t>
            </a:r>
            <a:endParaRPr lang="th-TH" sz="24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227" y="457200"/>
            <a:ext cx="1096133" cy="144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44140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2209800" y="394160"/>
            <a:ext cx="3505200" cy="1400845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คำถามท้ายบท  (ตอบ)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84053" y="2209800"/>
            <a:ext cx="6781800" cy="3429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6. </a:t>
            </a:r>
            <a:r>
              <a:rPr lang="th-TH" sz="2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24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พัฒนาองค์การมีความสำคัญอย่างไร อละปัจจัยแห่งความสำเร็จในการพัฒนาองคืกาคือ</a:t>
            </a:r>
            <a:r>
              <a:rPr lang="th-TH" sz="2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อะไร</a:t>
            </a:r>
          </a:p>
          <a:p>
            <a:r>
              <a:rPr lang="th-TH" sz="24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2400" b="1" u="sng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ตอบ</a:t>
            </a:r>
            <a:r>
              <a:rPr lang="th-TH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  </a:t>
            </a:r>
            <a:r>
              <a:rPr lang="en-US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1. </a:t>
            </a:r>
            <a:r>
              <a:rPr lang="th-TH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การพัฒนาองค์การเป็นการเปลี่ยนแปลงอย่างมีแบบแผน</a:t>
            </a:r>
          </a:p>
          <a:p>
            <a:r>
              <a:rPr lang="th-TH" sz="24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            </a:t>
            </a:r>
            <a:r>
              <a:rPr lang="en-US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2.  </a:t>
            </a:r>
            <a:r>
              <a:rPr lang="th-TH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ปารพัฒนาองคืการเป็นการเปลี่ยนแปลงเชิงระบบ </a:t>
            </a:r>
          </a:p>
          <a:p>
            <a:r>
              <a:rPr lang="th-TH" sz="24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            </a:t>
            </a:r>
            <a:r>
              <a:rPr lang="en-US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3 .  </a:t>
            </a:r>
            <a:r>
              <a:rPr lang="th-TH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การพัฒนาองคืการเป็นกระบวนการที่จะต้องกระทำอย่างต่อเนื่อง</a:t>
            </a:r>
            <a:endParaRPr lang="th-TH" sz="24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227" y="457200"/>
            <a:ext cx="1096133" cy="144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30133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2209800" y="394160"/>
            <a:ext cx="3505200" cy="1400845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คำถามท้ายบท  (ตอบ)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2209800"/>
            <a:ext cx="7543800" cy="3962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7. </a:t>
            </a:r>
            <a:r>
              <a:rPr lang="th-TH" sz="2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อธิบาย</a:t>
            </a:r>
            <a:r>
              <a:rPr lang="th-TH" sz="24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เทคนิควิธีการพัฒนา</a:t>
            </a:r>
            <a:r>
              <a:rPr lang="th-TH" sz="2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องค์การ</a:t>
            </a:r>
          </a:p>
          <a:p>
            <a:r>
              <a:rPr lang="th-TH" sz="24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2400" b="1" u="sng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ตอบ</a:t>
            </a:r>
            <a:r>
              <a:rPr lang="th-TH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en-US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1.</a:t>
            </a:r>
            <a:r>
              <a:rPr lang="th-TH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เทคนิค</a:t>
            </a:r>
            <a:r>
              <a:rPr lang="th-TH" sz="24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การฝึกอลรมแบบ (</a:t>
            </a:r>
            <a:r>
              <a:rPr lang="en-US" sz="24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T-Group </a:t>
            </a:r>
            <a:r>
              <a:rPr lang="th-TH" sz="24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)หรือ  (</a:t>
            </a:r>
            <a:r>
              <a:rPr lang="en-US" sz="24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Sensitivity  Training </a:t>
            </a:r>
            <a:r>
              <a:rPr lang="th-TH" sz="24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)</a:t>
            </a:r>
            <a:endParaRPr lang="en-US" sz="24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            </a:t>
            </a:r>
            <a:r>
              <a:rPr lang="en-US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2.</a:t>
            </a:r>
            <a:r>
              <a:rPr lang="th-TH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การฝึกอบรมแบบตาข่าย   </a:t>
            </a:r>
            <a:endParaRPr lang="en-US" sz="24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            </a:t>
            </a:r>
            <a:r>
              <a:rPr lang="en-US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3.</a:t>
            </a:r>
            <a:r>
              <a:rPr lang="th-TH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24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สำรวจข้อมูลป้อนกลับ  </a:t>
            </a:r>
            <a:r>
              <a:rPr lang="th-TH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endParaRPr lang="en-US" sz="24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           </a:t>
            </a:r>
            <a:r>
              <a:rPr lang="en-US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4 .</a:t>
            </a:r>
            <a:r>
              <a:rPr lang="th-TH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24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ให้คำแนะนำปรึกษา </a:t>
            </a:r>
            <a:endParaRPr lang="en-US" sz="24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           </a:t>
            </a:r>
            <a:r>
              <a:rPr lang="en-US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5</a:t>
            </a:r>
            <a:r>
              <a:rPr lang="th-TH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.</a:t>
            </a:r>
            <a:r>
              <a:rPr lang="th-TH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24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ใช้องค์กรที่สาม </a:t>
            </a:r>
            <a:endParaRPr lang="en-US" sz="24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           </a:t>
            </a:r>
            <a:r>
              <a:rPr lang="en-US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6 .</a:t>
            </a:r>
            <a:r>
              <a:rPr lang="th-TH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24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ร้างทีมงาน</a:t>
            </a:r>
            <a:endParaRPr lang="en-US" sz="24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  <a:p>
            <a:endParaRPr lang="en-US" sz="2800" b="1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227" y="457200"/>
            <a:ext cx="1096133" cy="144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36824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1171755" y="838200"/>
            <a:ext cx="7696200" cy="3962400"/>
          </a:xfrm>
          <a:prstGeom prst="verticalScroll">
            <a:avLst/>
          </a:prstGeom>
          <a:solidFill>
            <a:srgbClr val="FF6699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71550" lvl="1" indent="-514350">
              <a:buFont typeface="+mj-lt"/>
              <a:buAutoNum type="arabicPeriod"/>
            </a:pPr>
            <a:r>
              <a:rPr lang="th-TH" sz="3200" b="1" dirty="0" smtClean="0">
                <a:solidFill>
                  <a:srgbClr val="2C1102"/>
                </a:solidFill>
                <a:latin typeface="Angsana New" pitchFamily="18" charset="-34"/>
                <a:cs typeface="Angsana New" pitchFamily="18" charset="-34"/>
              </a:rPr>
              <a:t>นาย พีร์พชร สุขเจริญ รหัส  003</a:t>
            </a:r>
          </a:p>
          <a:p>
            <a:pPr marL="971550" lvl="1" indent="-514350">
              <a:buFont typeface="+mj-lt"/>
              <a:buAutoNum type="arabicPeriod"/>
            </a:pPr>
            <a:r>
              <a:rPr lang="th-TH" sz="3200" b="1" smtClean="0">
                <a:solidFill>
                  <a:srgbClr val="2C1102"/>
                </a:solidFill>
                <a:latin typeface="Angsana New" pitchFamily="18" charset="-34"/>
                <a:cs typeface="Angsana New" pitchFamily="18" charset="-34"/>
              </a:rPr>
              <a:t>นางสาว </a:t>
            </a:r>
            <a:r>
              <a:rPr lang="th-TH" sz="3200" b="1" dirty="0" smtClean="0">
                <a:solidFill>
                  <a:srgbClr val="2C1102"/>
                </a:solidFill>
                <a:latin typeface="Angsana New" pitchFamily="18" charset="-34"/>
                <a:cs typeface="Angsana New" pitchFamily="18" charset="-34"/>
              </a:rPr>
              <a:t>ยุพเรศ แผ่น</a:t>
            </a:r>
            <a:r>
              <a:rPr lang="th-TH" sz="3200" b="1" dirty="0" smtClean="0">
                <a:solidFill>
                  <a:srgbClr val="2C1102"/>
                </a:solidFill>
                <a:latin typeface="Angsana New" pitchFamily="18" charset="-34"/>
                <a:cs typeface="Angsana New" pitchFamily="18" charset="-34"/>
              </a:rPr>
              <a:t>ทอง </a:t>
            </a:r>
            <a:r>
              <a:rPr lang="th-TH" sz="3200" b="1" dirty="0" smtClean="0">
                <a:solidFill>
                  <a:srgbClr val="2C1102"/>
                </a:solidFill>
                <a:latin typeface="Angsana New" pitchFamily="18" charset="-34"/>
                <a:cs typeface="Angsana New" pitchFamily="18" charset="-34"/>
              </a:rPr>
              <a:t>รหัส </a:t>
            </a:r>
            <a:r>
              <a:rPr lang="th-TH" sz="3200" b="1" dirty="0" smtClean="0">
                <a:solidFill>
                  <a:srgbClr val="2C1102"/>
                </a:solidFill>
                <a:latin typeface="Angsana New" pitchFamily="18" charset="-34"/>
                <a:cs typeface="Angsana New" pitchFamily="18" charset="-34"/>
              </a:rPr>
              <a:t>022</a:t>
            </a:r>
            <a:endParaRPr lang="th-TH" sz="3200" b="1" dirty="0" smtClean="0">
              <a:solidFill>
                <a:srgbClr val="2C1102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 smtClean="0">
                <a:solidFill>
                  <a:schemeClr val="bg2">
                    <a:lumMod val="10000"/>
                  </a:schemeClr>
                </a:solidFill>
                <a:latin typeface="AngsanaUPC" pitchFamily="18" charset="-34"/>
                <a:cs typeface="AngsanaUPC" pitchFamily="18" charset="-34"/>
              </a:rPr>
              <a:t>	</a:t>
            </a:r>
            <a:r>
              <a:rPr lang="th-TH" sz="3600" b="1" dirty="0" smtClean="0">
                <a:solidFill>
                  <a:srgbClr val="C00000"/>
                </a:solidFill>
                <a:latin typeface="AngsanaUPC" pitchFamily="18" charset="-34"/>
                <a:cs typeface="AngsanaUPC" pitchFamily="18" charset="-34"/>
              </a:rPr>
              <a:t>    </a:t>
            </a:r>
            <a:r>
              <a:rPr lang="th-TH" sz="3600" b="1" dirty="0" smtClean="0">
                <a:solidFill>
                  <a:schemeClr val="bg1"/>
                </a:solidFill>
                <a:latin typeface="AngsanaUPC" pitchFamily="18" charset="-34"/>
                <a:cs typeface="+mj-cs"/>
              </a:rPr>
              <a:t>สาขาวิชาบัญชี  ภาค กศ.บป. รุ่นที่ 32</a:t>
            </a:r>
            <a:endParaRPr lang="th-TH" sz="3600" b="1" dirty="0">
              <a:solidFill>
                <a:schemeClr val="bg1"/>
              </a:solidFill>
              <a:latin typeface="AngsanaUPC" pitchFamily="18" charset="-34"/>
              <a:cs typeface="+mj-cs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2286000" y="4520242"/>
            <a:ext cx="6705600" cy="114300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latin typeface="AngsanaUPC" pitchFamily="18" charset="-34"/>
                <a:cs typeface="AngsanaUPC" pitchFamily="18" charset="-34"/>
              </a:rPr>
              <a:t>มหาวิทยาลัยราชภัฎบุรีรัมย์</a:t>
            </a:r>
            <a:endParaRPr lang="en-US" sz="5400" b="1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227" y="457200"/>
            <a:ext cx="1096133" cy="144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0359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2020887" cy="828675"/>
          </a:xfrm>
        </p:spPr>
        <p:txBody>
          <a:bodyPr>
            <a:normAutofit/>
          </a:bodyPr>
          <a:lstStyle/>
          <a:p>
            <a:r>
              <a:rPr lang="th-TH" sz="4400" dirty="0" smtClean="0">
                <a:latin typeface="Angsana New" pitchFamily="18" charset="-34"/>
                <a:cs typeface="Angsana New" pitchFamily="18" charset="-34"/>
              </a:rPr>
              <a:t>ข้อสอบ</a:t>
            </a:r>
            <a:endParaRPr lang="th-TH" sz="4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685800"/>
            <a:ext cx="8458200" cy="3962400"/>
          </a:xfrm>
        </p:spPr>
        <p:txBody>
          <a:bodyPr numCol="2">
            <a:noAutofit/>
          </a:bodyPr>
          <a:lstStyle/>
          <a:p>
            <a:endParaRPr lang="th-TH" sz="160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1.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การพัฒนาองค์การมีกี่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ลักษณะ</a:t>
            </a:r>
            <a:endParaRPr lang="th-TH" sz="16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ก.4 ข.5 ค.6 ง.7 จ.8 </a:t>
            </a:r>
          </a:p>
          <a:p>
            <a:endParaRPr lang="th-TH" sz="160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2.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การพัฒนาองค์การเปลี่ยนแปลงอย่างมีแบบแผนหมาถึงอะไร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ก.การทำตามแบบแผนในอดีตโดยไม่มีการเปลี่ยนแปลง 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ข.มีการวางแผนไว้ล่วงหน้าในการแก้ไขปัญหา 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ค.การทำแบบแผนโดยขึ้นอยู่กับผู้บริหาร 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ง.การปฏิบัติโดนห้ามนอกเหนือจากในแผน 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จ.ถูกทุกข้อ </a:t>
            </a:r>
          </a:p>
          <a:p>
            <a:endParaRPr lang="th-TH" sz="1600" dirty="0">
              <a:latin typeface="Angsana New" pitchFamily="18" charset="-34"/>
              <a:cs typeface="Angsana New" pitchFamily="18" charset="-34"/>
            </a:endParaRPr>
          </a:p>
          <a:p>
            <a:endParaRPr lang="th-TH" sz="1600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sz="1600" dirty="0">
              <a:latin typeface="Angsana New" pitchFamily="18" charset="-34"/>
              <a:cs typeface="Angsana New" pitchFamily="18" charset="-34"/>
            </a:endParaRPr>
          </a:p>
          <a:p>
            <a:endParaRPr lang="th-TH" sz="1600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sz="16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3.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การพัฒนาองค์การต้องการผู้นำการเปลี่ยนแปลงหมายถึงอะไร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ก.บุคคลที่เคยทำงานภายในองค์การมาก่อน 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ข.บุคคลที่เลื่อนตำแหน่งมาบริหารงาน 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ค.บุคคลที่มีคุณสมบัติพิเศษในการทำงานโดยมีการยอมรับในองค์การ 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ง.บุคคลที่ผ่านการฝึกอบรม 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จ.บุคคลที่มีความมีเส้นสาย </a:t>
            </a:r>
          </a:p>
          <a:p>
            <a:endParaRPr lang="th-TH" sz="16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4.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ข้อได้ไม่ใช่การเปลี่ยนประสิทธิภาพของแปลงองค์การให้ดีขึ้น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ก.หลีกเลี่ยงปัญหา 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ข.ความไว้วางใจ 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ค.การแก้ไขปัญหา 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ง.การสื่อสาร 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จ.ความร่วมมือ </a:t>
            </a:r>
          </a:p>
          <a:p>
            <a:endParaRPr lang="th-TH" sz="2000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3208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81000" y="914400"/>
            <a:ext cx="7924800" cy="3581400"/>
          </a:xfrm>
        </p:spPr>
        <p:txBody>
          <a:bodyPr numCol="2">
            <a:noAutofit/>
          </a:bodyPr>
          <a:lstStyle/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5.ข้อใดไม่เป็นปัจจัยที่มีผลต่อการพัฒนา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องค์การ</a:t>
            </a:r>
            <a:endParaRPr lang="th-TH" sz="16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ก.การมีส่วนร่วมในการบริหาร 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ข.เพิ่มหน้าที่ในการรับผิดชอบในบุคคล 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ค.การให้ความสำคัญกับพฤติกรรมบุคคล 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ง.ความขัดแย้งในบุคคล 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จ.ผิดทุกข้อ </a:t>
            </a:r>
          </a:p>
          <a:p>
            <a:endParaRPr lang="th-TH" sz="16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จงเลือกคำตอบที่ถูกต้องที่สุดลงในข้อที่ 6-1 </a:t>
            </a:r>
          </a:p>
          <a:p>
            <a:endParaRPr lang="th-TH" sz="16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ก.</a:t>
            </a:r>
            <a:r>
              <a:rPr lang="en-US" sz="1600" dirty="0">
                <a:latin typeface="Angsana New" pitchFamily="18" charset="-34"/>
                <a:cs typeface="Angsana New" pitchFamily="18" charset="-34"/>
              </a:rPr>
              <a:t>Sensitivity Training     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ข.</a:t>
            </a:r>
            <a:r>
              <a:rPr lang="en-US" sz="1600" dirty="0">
                <a:latin typeface="Angsana New" pitchFamily="18" charset="-34"/>
                <a:cs typeface="Angsana New" pitchFamily="18" charset="-34"/>
              </a:rPr>
              <a:t>Grid Training      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ค.</a:t>
            </a:r>
            <a:r>
              <a:rPr lang="en-US" sz="1600" dirty="0">
                <a:latin typeface="Angsana New" pitchFamily="18" charset="-34"/>
                <a:cs typeface="Angsana New" pitchFamily="18" charset="-34"/>
              </a:rPr>
              <a:t>Survey -Feedback 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ง.</a:t>
            </a:r>
            <a:r>
              <a:rPr lang="en-US" sz="1600" dirty="0">
                <a:latin typeface="Angsana New" pitchFamily="18" charset="-34"/>
                <a:cs typeface="Angsana New" pitchFamily="18" charset="-34"/>
              </a:rPr>
              <a:t>Process Consultation   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จ.</a:t>
            </a:r>
            <a:r>
              <a:rPr lang="en-US" sz="1600" dirty="0">
                <a:latin typeface="Angsana New" pitchFamily="18" charset="-34"/>
                <a:cs typeface="Angsana New" pitchFamily="18" charset="-34"/>
              </a:rPr>
              <a:t>Third-party Peacemaking </a:t>
            </a:r>
          </a:p>
          <a:p>
            <a:endParaRPr lang="en-US" sz="1600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sz="1600" dirty="0">
                <a:latin typeface="Angsana New" pitchFamily="18" charset="-34"/>
                <a:cs typeface="Angsana New" pitchFamily="18" charset="-34"/>
              </a:rPr>
              <a:t>6.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การมุ่งเน้นไปที่ว่าผู้นำมีพฤติกรรมในการมุ่งสนใจการผลิตและมุ่งสนใจคนผลิต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 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7.การพัฒนาองค์การโดยใช้กลุ่มบุคคลภายนอกเข้ามามีส่วนร่วมในการปรับปรุงแก้ไข </a:t>
            </a:r>
          </a:p>
          <a:p>
            <a:endParaRPr lang="th-TH" sz="16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8.มีการสำรวจหน่วยงานที่จะต้องวิเคราะห์โดยการใช้แบบสอบถามและมีการป้อนข้อมูลกลับจากข้อมูล</a:t>
            </a:r>
          </a:p>
          <a:p>
            <a:endParaRPr lang="th-TH" sz="16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9.การพัฒนาองค์การโดยมีการฝึกอบรม</a:t>
            </a:r>
          </a:p>
          <a:p>
            <a:endParaRPr lang="th-TH" sz="16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10.การแนะนำให้คำปรึกษาในการดำเนินงาน</a:t>
            </a:r>
          </a:p>
          <a:p>
            <a:endParaRPr lang="th-TH" sz="1600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8229600" y="1447800"/>
            <a:ext cx="731808" cy="286232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th-TH" dirty="0">
                <a:latin typeface="BrowalliaUPC" pitchFamily="34" charset="-34"/>
                <a:cs typeface="BrowalliaUPC" pitchFamily="34" charset="-34"/>
              </a:rPr>
              <a:t>ข</a:t>
            </a:r>
          </a:p>
          <a:p>
            <a:pPr marL="342900" indent="-342900">
              <a:buFont typeface="+mj-lt"/>
              <a:buAutoNum type="arabicPeriod"/>
            </a:pPr>
            <a:r>
              <a:rPr lang="th-TH" dirty="0">
                <a:latin typeface="BrowalliaUPC" pitchFamily="34" charset="-34"/>
                <a:cs typeface="BrowalliaUPC" pitchFamily="34" charset="-34"/>
              </a:rPr>
              <a:t>ข</a:t>
            </a:r>
          </a:p>
          <a:p>
            <a:pPr marL="342900" indent="-342900">
              <a:buFont typeface="+mj-lt"/>
              <a:buAutoNum type="arabicPeriod"/>
            </a:pPr>
            <a:r>
              <a:rPr lang="th-TH" dirty="0">
                <a:latin typeface="BrowalliaUPC" pitchFamily="34" charset="-34"/>
                <a:cs typeface="BrowalliaUPC" pitchFamily="34" charset="-34"/>
              </a:rPr>
              <a:t>ค</a:t>
            </a:r>
          </a:p>
          <a:p>
            <a:pPr marL="342900" indent="-342900">
              <a:buFont typeface="+mj-lt"/>
              <a:buAutoNum type="arabicPeriod"/>
            </a:pPr>
            <a:r>
              <a:rPr lang="th-TH" dirty="0">
                <a:latin typeface="BrowalliaUPC" pitchFamily="34" charset="-34"/>
                <a:cs typeface="BrowalliaUPC" pitchFamily="34" charset="-34"/>
              </a:rPr>
              <a:t>ก</a:t>
            </a:r>
          </a:p>
          <a:p>
            <a:pPr marL="342900" indent="-342900">
              <a:buFont typeface="+mj-lt"/>
              <a:buAutoNum type="arabicPeriod"/>
            </a:pPr>
            <a:r>
              <a:rPr lang="th-TH" dirty="0">
                <a:latin typeface="BrowalliaUPC" pitchFamily="34" charset="-34"/>
                <a:cs typeface="BrowalliaUPC" pitchFamily="34" charset="-34"/>
              </a:rPr>
              <a:t>ง</a:t>
            </a:r>
          </a:p>
          <a:p>
            <a:pPr marL="342900" indent="-342900">
              <a:buFont typeface="+mj-lt"/>
              <a:buAutoNum type="arabicPeriod"/>
            </a:pPr>
            <a:r>
              <a:rPr lang="th-TH" dirty="0">
                <a:latin typeface="BrowalliaUPC" pitchFamily="34" charset="-34"/>
                <a:cs typeface="BrowalliaUPC" pitchFamily="34" charset="-34"/>
              </a:rPr>
              <a:t>ข</a:t>
            </a:r>
          </a:p>
          <a:p>
            <a:pPr marL="342900" indent="-342900">
              <a:buFont typeface="+mj-lt"/>
              <a:buAutoNum type="arabicPeriod"/>
            </a:pPr>
            <a:r>
              <a:rPr lang="th-TH" dirty="0">
                <a:latin typeface="BrowalliaUPC" pitchFamily="34" charset="-34"/>
                <a:cs typeface="BrowalliaUPC" pitchFamily="34" charset="-34"/>
              </a:rPr>
              <a:t>จ</a:t>
            </a:r>
          </a:p>
          <a:p>
            <a:pPr marL="342900" indent="-342900">
              <a:buFont typeface="+mj-lt"/>
              <a:buAutoNum type="arabicPeriod"/>
            </a:pPr>
            <a:r>
              <a:rPr lang="th-TH" dirty="0">
                <a:latin typeface="BrowalliaUPC" pitchFamily="34" charset="-34"/>
                <a:cs typeface="BrowalliaUPC" pitchFamily="34" charset="-34"/>
              </a:rPr>
              <a:t>ค</a:t>
            </a:r>
          </a:p>
          <a:p>
            <a:pPr marL="342900" indent="-342900">
              <a:buFont typeface="+mj-lt"/>
              <a:buAutoNum type="arabicPeriod"/>
            </a:pPr>
            <a:r>
              <a:rPr lang="th-TH" dirty="0">
                <a:latin typeface="BrowalliaUPC" pitchFamily="34" charset="-34"/>
                <a:cs typeface="BrowalliaUPC" pitchFamily="34" charset="-34"/>
              </a:rPr>
              <a:t>ก</a:t>
            </a:r>
          </a:p>
          <a:p>
            <a:pPr marL="342900" indent="-342900">
              <a:buFont typeface="+mj-lt"/>
              <a:buAutoNum type="arabicPeriod"/>
            </a:pPr>
            <a:r>
              <a:rPr lang="th-TH" dirty="0">
                <a:latin typeface="BrowalliaUPC" pitchFamily="34" charset="-34"/>
                <a:cs typeface="BrowalliaUPC" pitchFamily="34" charset="-34"/>
              </a:rPr>
              <a:t>ง</a:t>
            </a:r>
          </a:p>
        </p:txBody>
      </p:sp>
    </p:spTree>
    <p:extLst>
      <p:ext uri="{BB962C8B-B14F-4D97-AF65-F5344CB8AC3E}">
        <p14:creationId xmlns:p14="http://schemas.microsoft.com/office/powerpoint/2010/main" xmlns="" val="3251103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8600" y="15815"/>
            <a:ext cx="1295400" cy="517585"/>
          </a:xfrm>
        </p:spPr>
        <p:txBody>
          <a:bodyPr>
            <a:noAutofit/>
          </a:bodyPr>
          <a:lstStyle/>
          <a:p>
            <a:r>
              <a:rPr lang="th-TH" sz="3200" b="1" dirty="0" smtClean="0"/>
              <a:t>ข้อสอบ</a:t>
            </a:r>
            <a:endParaRPr lang="th-TH" sz="4000" b="1" dirty="0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52400" y="533400"/>
            <a:ext cx="8915400" cy="4572000"/>
          </a:xfrm>
        </p:spPr>
        <p:txBody>
          <a:bodyPr numCol="2">
            <a:normAutofit lnSpcReduction="10000"/>
          </a:bodyPr>
          <a:lstStyle/>
          <a:p>
            <a:r>
              <a:rPr lang="th-TH" sz="1600" b="1" dirty="0">
                <a:latin typeface="Angsana New" pitchFamily="18" charset="-34"/>
                <a:cs typeface="Angsana New" pitchFamily="18" charset="-34"/>
              </a:rPr>
              <a:t>1. ข้อใด หมายถึง การบริหารการเปลี่ยนแปลง</a:t>
            </a:r>
            <a:endParaRPr lang="en-US" sz="1600" b="1" dirty="0">
              <a:latin typeface="Angsana New" pitchFamily="18" charset="-34"/>
              <a:cs typeface="Angsana New" pitchFamily="18" charset="-34"/>
            </a:endParaRPr>
          </a:p>
          <a:p>
            <a:pPr marL="342900" indent="-342900">
              <a:buFont typeface="+mj-cs"/>
              <a:buAutoNum type="thaiAlphaParenR"/>
            </a:pPr>
            <a:r>
              <a:rPr lang="en-US" sz="1600" b="1" dirty="0">
                <a:latin typeface="Angsana New" pitchFamily="18" charset="-34"/>
                <a:cs typeface="Angsana New" pitchFamily="18" charset="-34"/>
              </a:rPr>
              <a:t>SBM.</a:t>
            </a:r>
          </a:p>
          <a:p>
            <a:pPr marL="342900" indent="-342900">
              <a:buFont typeface="+mj-cs"/>
              <a:buAutoNum type="thaiAlphaParenR"/>
            </a:pPr>
            <a:r>
              <a:rPr lang="en-US" sz="1600" b="1" dirty="0">
                <a:latin typeface="Angsana New" pitchFamily="18" charset="-34"/>
                <a:cs typeface="Angsana New" pitchFamily="18" charset="-34"/>
              </a:rPr>
              <a:t>PQM</a:t>
            </a:r>
          </a:p>
          <a:p>
            <a:pPr marL="342900" indent="-342900">
              <a:buFont typeface="+mj-cs"/>
              <a:buAutoNum type="thaiAlphaParenR"/>
            </a:pPr>
            <a:r>
              <a:rPr lang="en-US" sz="1600" b="1" dirty="0">
                <a:latin typeface="Angsana New" pitchFamily="18" charset="-34"/>
                <a:cs typeface="Angsana New" pitchFamily="18" charset="-34"/>
              </a:rPr>
              <a:t>RBM. </a:t>
            </a:r>
          </a:p>
          <a:p>
            <a:pPr marL="342900" indent="-342900">
              <a:buFont typeface="+mj-cs"/>
              <a:buAutoNum type="thaiAlphaParenR"/>
            </a:pPr>
            <a:r>
              <a:rPr lang="en-US" sz="1600" b="1" dirty="0">
                <a:latin typeface="Angsana New" pitchFamily="18" charset="-34"/>
                <a:cs typeface="Angsana New" pitchFamily="18" charset="-34"/>
              </a:rPr>
              <a:t>Change Management</a:t>
            </a:r>
          </a:p>
          <a:p>
            <a:pPr marL="342900" indent="-342900">
              <a:buFont typeface="+mj-cs"/>
              <a:buAutoNum type="thaiAlphaParenR"/>
            </a:pPr>
            <a:r>
              <a:rPr lang="en-US" sz="1600" b="1" dirty="0">
                <a:latin typeface="Angsana New" pitchFamily="18" charset="-34"/>
                <a:cs typeface="Angsana New" pitchFamily="18" charset="-34"/>
              </a:rPr>
              <a:t>Develop </a:t>
            </a:r>
            <a:r>
              <a:rPr lang="en-US" sz="1600" b="1" dirty="0" smtClean="0">
                <a:latin typeface="Angsana New" pitchFamily="18" charset="-34"/>
                <a:cs typeface="Angsana New" pitchFamily="18" charset="-34"/>
              </a:rPr>
              <a:t>Management</a:t>
            </a:r>
            <a:endParaRPr lang="en-US" sz="1600" b="1" dirty="0">
              <a:latin typeface="Angsana New" pitchFamily="18" charset="-34"/>
              <a:cs typeface="Angsana New" pitchFamily="18" charset="-34"/>
            </a:endParaRPr>
          </a:p>
          <a:p>
            <a:r>
              <a:rPr lang="en-US" sz="1600" b="1" dirty="0">
                <a:latin typeface="Angsana New" pitchFamily="18" charset="-34"/>
                <a:cs typeface="Angsana New" pitchFamily="18" charset="-34"/>
              </a:rPr>
              <a:t>2. </a:t>
            </a:r>
            <a:r>
              <a:rPr lang="th-TH" sz="1600" b="1" dirty="0">
                <a:latin typeface="Angsana New" pitchFamily="18" charset="-34"/>
                <a:cs typeface="Angsana New" pitchFamily="18" charset="-34"/>
              </a:rPr>
              <a:t>ข้อใดไม่เกี่ยวข้องกับความสัมพันธ์</a:t>
            </a:r>
            <a:r>
              <a:rPr lang="th-TH" sz="1600" b="1" dirty="0" smtClean="0">
                <a:latin typeface="Angsana New" pitchFamily="18" charset="-34"/>
                <a:cs typeface="Angsana New" pitchFamily="18" charset="-34"/>
              </a:rPr>
              <a:t>ของ</a:t>
            </a:r>
          </a:p>
          <a:p>
            <a:r>
              <a:rPr lang="th-TH" sz="1600" b="1" dirty="0" smtClean="0">
                <a:latin typeface="Angsana New" pitchFamily="18" charset="-34"/>
                <a:cs typeface="Angsana New" pitchFamily="18" charset="-34"/>
              </a:rPr>
              <a:t>การเปลี่ยนแปลงของสภาพแวดล้อม</a:t>
            </a:r>
            <a:r>
              <a:rPr lang="th-TH" sz="1600" b="1" dirty="0">
                <a:latin typeface="Angsana New" pitchFamily="18" charset="-34"/>
                <a:cs typeface="Angsana New" pitchFamily="18" charset="-34"/>
              </a:rPr>
              <a:t>ภายนอก</a:t>
            </a:r>
            <a:endParaRPr lang="en-US" sz="1600" b="1" dirty="0">
              <a:latin typeface="Angsana New" pitchFamily="18" charset="-34"/>
              <a:cs typeface="Angsana New" pitchFamily="18" charset="-34"/>
            </a:endParaRPr>
          </a:p>
          <a:p>
            <a:pPr marL="342900" indent="-342900">
              <a:buFont typeface="+mj-cs"/>
              <a:buAutoNum type="thaiAlphaParenR"/>
            </a:pPr>
            <a:r>
              <a:rPr lang="en-US" sz="1600" b="1" dirty="0">
                <a:latin typeface="Angsana New" pitchFamily="18" charset="-34"/>
                <a:cs typeface="Angsana New" pitchFamily="18" charset="-34"/>
              </a:rPr>
              <a:t>Customer</a:t>
            </a:r>
          </a:p>
          <a:p>
            <a:pPr marL="342900" indent="-342900">
              <a:buFont typeface="+mj-cs"/>
              <a:buAutoNum type="thaiAlphaParenR"/>
            </a:pPr>
            <a:r>
              <a:rPr lang="en-US" sz="1600" b="1" dirty="0">
                <a:latin typeface="Angsana New" pitchFamily="18" charset="-34"/>
                <a:cs typeface="Angsana New" pitchFamily="18" charset="-34"/>
              </a:rPr>
              <a:t>Politics</a:t>
            </a:r>
          </a:p>
          <a:p>
            <a:pPr marL="342900" indent="-342900">
              <a:buFont typeface="+mj-cs"/>
              <a:buAutoNum type="thaiAlphaParenR"/>
            </a:pPr>
            <a:r>
              <a:rPr lang="en-US" sz="1600" b="1" dirty="0">
                <a:latin typeface="Angsana New" pitchFamily="18" charset="-34"/>
                <a:cs typeface="Angsana New" pitchFamily="18" charset="-34"/>
              </a:rPr>
              <a:t>Economics</a:t>
            </a:r>
          </a:p>
          <a:p>
            <a:pPr marL="342900" indent="-342900">
              <a:buFont typeface="+mj-cs"/>
              <a:buAutoNum type="thaiAlphaParenR"/>
            </a:pPr>
            <a:r>
              <a:rPr lang="en-US" sz="1600" b="1" dirty="0">
                <a:latin typeface="Angsana New" pitchFamily="18" charset="-34"/>
                <a:cs typeface="Angsana New" pitchFamily="18" charset="-34"/>
              </a:rPr>
              <a:t>Technology</a:t>
            </a:r>
          </a:p>
          <a:p>
            <a:pPr marL="342900" indent="-342900">
              <a:buFont typeface="+mj-cs"/>
              <a:buAutoNum type="thaiAlphaParenR"/>
            </a:pPr>
            <a:r>
              <a:rPr lang="en-US" sz="1600" b="1" dirty="0">
                <a:latin typeface="Angsana New" pitchFamily="18" charset="-34"/>
                <a:cs typeface="Angsana New" pitchFamily="18" charset="-34"/>
              </a:rPr>
              <a:t>Social</a:t>
            </a:r>
          </a:p>
          <a:p>
            <a:endParaRPr lang="en-US" sz="1600" b="1" dirty="0" smtClean="0">
              <a:latin typeface="Angsana New" pitchFamily="18" charset="-34"/>
              <a:cs typeface="Angsana New" pitchFamily="18" charset="-34"/>
            </a:endParaRPr>
          </a:p>
          <a:p>
            <a:endParaRPr lang="en-US" sz="1600" b="1" dirty="0" smtClean="0">
              <a:latin typeface="Angsana New" pitchFamily="18" charset="-34"/>
              <a:cs typeface="Angsana New" pitchFamily="18" charset="-34"/>
            </a:endParaRPr>
          </a:p>
          <a:p>
            <a:endParaRPr lang="en-US" sz="1600" b="1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en-US" sz="1600" b="1" dirty="0" smtClean="0">
                <a:latin typeface="Angsana New" pitchFamily="18" charset="-34"/>
                <a:cs typeface="Angsana New" pitchFamily="18" charset="-34"/>
              </a:rPr>
              <a:t>3</a:t>
            </a:r>
            <a:r>
              <a:rPr lang="en-US" sz="1600" b="1" dirty="0">
                <a:latin typeface="Angsana New" pitchFamily="18" charset="-34"/>
                <a:cs typeface="Angsana New" pitchFamily="18" charset="-34"/>
              </a:rPr>
              <a:t>. </a:t>
            </a:r>
            <a:r>
              <a:rPr lang="th-TH" sz="1600" b="1" dirty="0">
                <a:latin typeface="Angsana New" pitchFamily="18" charset="-34"/>
                <a:cs typeface="Angsana New" pitchFamily="18" charset="-34"/>
              </a:rPr>
              <a:t>สี่ด้านหลักขององค์การที่จะได้รับผลกระทบ</a:t>
            </a:r>
            <a:r>
              <a:rPr lang="th-TH" sz="1600" b="1" dirty="0" smtClean="0">
                <a:latin typeface="Angsana New" pitchFamily="18" charset="-34"/>
                <a:cs typeface="Angsana New" pitchFamily="18" charset="-34"/>
              </a:rPr>
              <a:t>จากการ</a:t>
            </a:r>
            <a:r>
              <a:rPr lang="th-TH" sz="1600" b="1" dirty="0">
                <a:latin typeface="Angsana New" pitchFamily="18" charset="-34"/>
                <a:cs typeface="Angsana New" pitchFamily="18" charset="-34"/>
              </a:rPr>
              <a:t>เปลี่ยนแปลง</a:t>
            </a:r>
          </a:p>
          <a:p>
            <a:r>
              <a:rPr lang="th-TH" sz="1600" b="1" dirty="0">
                <a:latin typeface="Angsana New" pitchFamily="18" charset="-34"/>
                <a:cs typeface="Angsana New" pitchFamily="18" charset="-34"/>
              </a:rPr>
              <a:t>ประกอบด้วย</a:t>
            </a:r>
          </a:p>
          <a:p>
            <a:pPr marL="342900" indent="-342900">
              <a:buFont typeface="+mj-cs"/>
              <a:buAutoNum type="thaiAlphaParenR"/>
            </a:pPr>
            <a:r>
              <a:rPr lang="th-TH" sz="1600" b="1" dirty="0">
                <a:latin typeface="Angsana New" pitchFamily="18" charset="-34"/>
                <a:cs typeface="Angsana New" pitchFamily="18" charset="-34"/>
              </a:rPr>
              <a:t>โครงสร้างองค์การ , การสื่อสารขององค์การ , กระบวนการทำงาน , วัฒนธรรม</a:t>
            </a:r>
          </a:p>
          <a:p>
            <a:pPr marL="342900" indent="-342900">
              <a:buFont typeface="+mj-cs"/>
              <a:buAutoNum type="thaiAlphaParenR"/>
            </a:pPr>
            <a:r>
              <a:rPr lang="th-TH" sz="1600" b="1" dirty="0">
                <a:latin typeface="Angsana New" pitchFamily="18" charset="-34"/>
                <a:cs typeface="Angsana New" pitchFamily="18" charset="-34"/>
              </a:rPr>
              <a:t>โครงสร้างองค์การ , บุคลากร , กระบวนการทำงาน , วัฒนธรรม</a:t>
            </a:r>
          </a:p>
          <a:p>
            <a:pPr marL="342900" indent="-342900">
              <a:buFont typeface="+mj-cs"/>
              <a:buAutoNum type="thaiAlphaParenR"/>
            </a:pPr>
            <a:r>
              <a:rPr lang="th-TH" sz="1600" b="1" dirty="0">
                <a:latin typeface="Angsana New" pitchFamily="18" charset="-34"/>
                <a:cs typeface="Angsana New" pitchFamily="18" charset="-34"/>
              </a:rPr>
              <a:t>โครงสร้างองค์การ , บุคลากร , สภาพแวดล้อมขององค์การ , วัฒนธรรม</a:t>
            </a:r>
          </a:p>
          <a:p>
            <a:pPr marL="342900" indent="-342900">
              <a:buFont typeface="+mj-cs"/>
              <a:buAutoNum type="thaiAlphaParenR"/>
            </a:pPr>
            <a:r>
              <a:rPr lang="th-TH" sz="1600" b="1" dirty="0">
                <a:latin typeface="Angsana New" pitchFamily="18" charset="-34"/>
                <a:cs typeface="Angsana New" pitchFamily="18" charset="-34"/>
              </a:rPr>
              <a:t>โครงสร้างองค์การ , บุคลากร , กระบวนการทำงาน , การสื่อสารขององค์การ</a:t>
            </a:r>
          </a:p>
          <a:p>
            <a:pPr marL="342900" indent="-342900">
              <a:buFont typeface="+mj-cs"/>
              <a:buAutoNum type="thaiAlphaParenR"/>
            </a:pPr>
            <a:r>
              <a:rPr lang="th-TH" sz="1600" b="1" dirty="0">
                <a:latin typeface="Angsana New" pitchFamily="18" charset="-34"/>
                <a:cs typeface="Angsana New" pitchFamily="18" charset="-34"/>
              </a:rPr>
              <a:t>ข้อ ก และ ข </a:t>
            </a:r>
            <a:r>
              <a:rPr lang="th-TH" sz="1600" b="1" dirty="0" smtClean="0">
                <a:latin typeface="Angsana New" pitchFamily="18" charset="-34"/>
                <a:cs typeface="Angsana New" pitchFamily="18" charset="-34"/>
              </a:rPr>
              <a:t>ถูก</a:t>
            </a:r>
            <a:endParaRPr lang="th-TH" sz="1600" b="1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1600" b="1" dirty="0">
                <a:latin typeface="Angsana New" pitchFamily="18" charset="-34"/>
                <a:cs typeface="Angsana New" pitchFamily="18" charset="-34"/>
              </a:rPr>
              <a:t>4. ผู้บริหารการเปลี่ยนแปลง (</a:t>
            </a:r>
            <a:r>
              <a:rPr lang="en-US" sz="1600" b="1" dirty="0">
                <a:latin typeface="Angsana New" pitchFamily="18" charset="-34"/>
                <a:cs typeface="Angsana New" pitchFamily="18" charset="-34"/>
              </a:rPr>
              <a:t>Change Agent) </a:t>
            </a:r>
            <a:r>
              <a:rPr lang="th-TH" sz="1600" b="1" dirty="0">
                <a:latin typeface="Angsana New" pitchFamily="18" charset="-34"/>
                <a:cs typeface="Angsana New" pitchFamily="18" charset="-34"/>
              </a:rPr>
              <a:t>หมายถึงข้อใด</a:t>
            </a:r>
          </a:p>
          <a:p>
            <a:pPr marL="342900" indent="-342900">
              <a:buFont typeface="+mj-cs"/>
              <a:buAutoNum type="thaiAlphaParenR"/>
            </a:pPr>
            <a:r>
              <a:rPr lang="th-TH" sz="1600" b="1" dirty="0">
                <a:latin typeface="Angsana New" pitchFamily="18" charset="-34"/>
                <a:cs typeface="Angsana New" pitchFamily="18" charset="-34"/>
              </a:rPr>
              <a:t>ผู้มีอำนาจอนุมัติให้มีการเปลี่ยนแปลง</a:t>
            </a:r>
          </a:p>
          <a:p>
            <a:pPr marL="342900" indent="-342900">
              <a:buFont typeface="+mj-cs"/>
              <a:buAutoNum type="thaiAlphaParenR"/>
            </a:pPr>
            <a:r>
              <a:rPr lang="th-TH" sz="1600" b="1" dirty="0">
                <a:latin typeface="Angsana New" pitchFamily="18" charset="-34"/>
                <a:cs typeface="Angsana New" pitchFamily="18" charset="-34"/>
              </a:rPr>
              <a:t>ผู้ที่ให้การสนับสนุนการเปลี่ยนแปลงอย่างเป็นรูปธรรม</a:t>
            </a:r>
          </a:p>
          <a:p>
            <a:pPr marL="342900" indent="-342900">
              <a:buFont typeface="+mj-cs"/>
              <a:buAutoNum type="thaiAlphaParenR"/>
            </a:pPr>
            <a:r>
              <a:rPr lang="th-TH" sz="1600" b="1" dirty="0">
                <a:latin typeface="Angsana New" pitchFamily="18" charset="-34"/>
                <a:cs typeface="Angsana New" pitchFamily="18" charset="-34"/>
              </a:rPr>
              <a:t>ผู้ที่วางแผนและทำให้การเปลี่ยนแปลงเกิดขึ้นอย่างเป็นผล</a:t>
            </a:r>
          </a:p>
          <a:p>
            <a:pPr marL="342900" indent="-342900">
              <a:buFont typeface="+mj-cs"/>
              <a:buAutoNum type="thaiAlphaParenR"/>
            </a:pPr>
            <a:r>
              <a:rPr lang="th-TH" sz="1600" b="1" dirty="0">
                <a:latin typeface="Angsana New" pitchFamily="18" charset="-34"/>
                <a:cs typeface="Angsana New" pitchFamily="18" charset="-34"/>
              </a:rPr>
              <a:t>ผู้ที่ต้องถูกเปลี่ยนแปลงอะไรบางอย่างในการเปลี่ยนแปลงครั้งนี้</a:t>
            </a:r>
          </a:p>
          <a:p>
            <a:pPr marL="342900" indent="-342900">
              <a:buFont typeface="+mj-cs"/>
              <a:buAutoNum type="thaiAlphaParenR"/>
            </a:pPr>
            <a:r>
              <a:rPr lang="th-TH" sz="1600" b="1" dirty="0">
                <a:latin typeface="Angsana New" pitchFamily="18" charset="-34"/>
                <a:cs typeface="Angsana New" pitchFamily="18" charset="-34"/>
              </a:rPr>
              <a:t>ผู้ที่กระจายข้อมูลที่ได้จากการเปลี่ยนแปลง</a:t>
            </a:r>
          </a:p>
          <a:p>
            <a:endParaRPr lang="th-TH" sz="1600" b="1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115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81000" y="609600"/>
            <a:ext cx="8001000" cy="3962400"/>
          </a:xfrm>
        </p:spPr>
        <p:txBody>
          <a:bodyPr numCol="2">
            <a:normAutofit fontScale="55000" lnSpcReduction="20000"/>
          </a:bodyPr>
          <a:lstStyle/>
          <a:p>
            <a:r>
              <a:rPr lang="th-TH" sz="2900" b="1" dirty="0">
                <a:latin typeface="Angsana New" pitchFamily="18" charset="-34"/>
                <a:cs typeface="Angsana New" pitchFamily="18" charset="-34"/>
              </a:rPr>
              <a:t>5. ข้อใด ไม่ใช่ คุณสมบัติของ </a:t>
            </a:r>
            <a:r>
              <a:rPr lang="en-US" sz="2900" b="1" dirty="0">
                <a:latin typeface="Angsana New" pitchFamily="18" charset="-34"/>
                <a:cs typeface="Angsana New" pitchFamily="18" charset="-34"/>
              </a:rPr>
              <a:t>Change Agent</a:t>
            </a:r>
          </a:p>
          <a:p>
            <a:pPr marL="342900" indent="-342900">
              <a:buFont typeface="+mj-cs"/>
              <a:buAutoNum type="thaiAlphaParenR"/>
            </a:pPr>
            <a:r>
              <a:rPr lang="th-TH" sz="2900" b="1" dirty="0">
                <a:latin typeface="Angsana New" pitchFamily="18" charset="-34"/>
                <a:cs typeface="Angsana New" pitchFamily="18" charset="-34"/>
              </a:rPr>
              <a:t>เข้าใจการเปลี่ยนแปลงนั้น</a:t>
            </a:r>
          </a:p>
          <a:p>
            <a:pPr marL="342900" indent="-342900">
              <a:buFont typeface="+mj-cs"/>
              <a:buAutoNum type="thaiAlphaParenR"/>
            </a:pPr>
            <a:r>
              <a:rPr lang="th-TH" sz="2900" b="1" dirty="0">
                <a:latin typeface="Angsana New" pitchFamily="18" charset="-34"/>
                <a:cs typeface="Angsana New" pitchFamily="18" charset="-34"/>
              </a:rPr>
              <a:t>มีวิสัยทัศน์ มีจรรยาบรรณ</a:t>
            </a:r>
          </a:p>
          <a:p>
            <a:pPr marL="342900" indent="-342900">
              <a:buFont typeface="+mj-cs"/>
              <a:buAutoNum type="thaiAlphaParenR"/>
            </a:pPr>
            <a:r>
              <a:rPr lang="th-TH" sz="2900" b="1" dirty="0">
                <a:latin typeface="Angsana New" pitchFamily="18" charset="-34"/>
                <a:cs typeface="Angsana New" pitchFamily="18" charset="-34"/>
              </a:rPr>
              <a:t>มีความสามารถในการวางแผน บริหารจัดการ</a:t>
            </a:r>
            <a:r>
              <a:rPr lang="th-TH" sz="2900" b="1" dirty="0" smtClean="0">
                <a:latin typeface="Angsana New" pitchFamily="18" charset="-34"/>
                <a:cs typeface="Angsana New" pitchFamily="18" charset="-34"/>
              </a:rPr>
              <a:t>เปลี่ยนแปลง</a:t>
            </a:r>
          </a:p>
          <a:p>
            <a:r>
              <a:rPr lang="th-TH" sz="2900" b="1" dirty="0" smtClean="0">
                <a:latin typeface="Angsana New" pitchFamily="18" charset="-34"/>
                <a:cs typeface="Angsana New" pitchFamily="18" charset="-34"/>
              </a:rPr>
              <a:t>ใน</a:t>
            </a:r>
            <a:r>
              <a:rPr lang="th-TH" sz="2900" b="1" dirty="0">
                <a:latin typeface="Angsana New" pitchFamily="18" charset="-34"/>
                <a:cs typeface="Angsana New" pitchFamily="18" charset="-34"/>
              </a:rPr>
              <a:t>ด้านต่าง ๆ</a:t>
            </a:r>
          </a:p>
          <a:p>
            <a:pPr marL="342900" indent="-342900">
              <a:buFont typeface="+mj-cs"/>
              <a:buAutoNum type="thaiAlphaParenR"/>
            </a:pPr>
            <a:r>
              <a:rPr lang="th-TH" sz="2900" b="1" dirty="0">
                <a:latin typeface="Angsana New" pitchFamily="18" charset="-34"/>
                <a:cs typeface="Angsana New" pitchFamily="18" charset="-34"/>
              </a:rPr>
              <a:t>ทำงานร่วมกับผู้อื่นในการเปลี่ยนแปลงและแก้ไขปัญหา</a:t>
            </a:r>
          </a:p>
          <a:p>
            <a:pPr marL="342900" indent="-342900">
              <a:buFont typeface="+mj-cs"/>
              <a:buAutoNum type="thaiAlphaParenR"/>
            </a:pPr>
            <a:r>
              <a:rPr lang="th-TH" sz="2900" b="1" dirty="0">
                <a:latin typeface="Angsana New" pitchFamily="18" charset="-34"/>
                <a:cs typeface="Angsana New" pitchFamily="18" charset="-34"/>
              </a:rPr>
              <a:t>จัดการและจัดสรรเรื่องทรัพยากรที่จำเป็นต้องใช้ </a:t>
            </a:r>
            <a:r>
              <a:rPr lang="th-TH" sz="2900" b="1" dirty="0" smtClean="0">
                <a:latin typeface="Angsana New" pitchFamily="18" charset="-34"/>
                <a:cs typeface="Angsana New" pitchFamily="18" charset="-34"/>
              </a:rPr>
              <a:t>เช่น</a:t>
            </a:r>
          </a:p>
          <a:p>
            <a:r>
              <a:rPr lang="th-TH" sz="29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900" b="1" dirty="0">
                <a:latin typeface="Angsana New" pitchFamily="18" charset="-34"/>
                <a:cs typeface="Angsana New" pitchFamily="18" charset="-34"/>
              </a:rPr>
              <a:t>งบประมาณ บุคลากร และเวลา</a:t>
            </a:r>
          </a:p>
          <a:p>
            <a:pPr marL="342900" indent="-342900">
              <a:buFont typeface="+mj-cs"/>
              <a:buAutoNum type="thaiAlphaParenR"/>
            </a:pPr>
            <a:endParaRPr lang="th-TH" sz="2900" b="1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2900" b="1" dirty="0">
                <a:latin typeface="Angsana New" pitchFamily="18" charset="-34"/>
                <a:cs typeface="Angsana New" pitchFamily="18" charset="-34"/>
              </a:rPr>
              <a:t>6. องค์การจะพร้อมสำหรับการเปลี่ยนแปลงเมื่อมีลักษณะตามข้อใด</a:t>
            </a:r>
          </a:p>
          <a:p>
            <a:pPr marL="342900" indent="-342900">
              <a:buFont typeface="+mj-cs"/>
              <a:buAutoNum type="thaiAlphaParenR"/>
            </a:pPr>
            <a:r>
              <a:rPr lang="th-TH" sz="2900" b="1" dirty="0">
                <a:latin typeface="Angsana New" pitchFamily="18" charset="-34"/>
                <a:cs typeface="Angsana New" pitchFamily="18" charset="-34"/>
              </a:rPr>
              <a:t>ผู้นำมีความสามารถเป็นที่ยอมรับนับถือ , ความรู้สึกต้องการการเปลี่ยนแปลง, องค์การมีเทคโนโลยีที่เหมาะสม</a:t>
            </a:r>
          </a:p>
          <a:p>
            <a:pPr marL="342900" indent="-342900">
              <a:buFont typeface="+mj-cs"/>
              <a:buAutoNum type="thaiAlphaParenR"/>
            </a:pPr>
            <a:r>
              <a:rPr lang="th-TH" sz="2900" b="1" dirty="0">
                <a:latin typeface="Angsana New" pitchFamily="18" charset="-34"/>
                <a:cs typeface="Angsana New" pitchFamily="18" charset="-34"/>
              </a:rPr>
              <a:t>ผู้นำมีความสามารถเป็นที่ยอมรับนับถือ , ความรู้สึกต้องการการเปลี่ยนแปลง , โครงสร้างการบริหารที่ไม่เป็นแบบหลายระดับชั้น</a:t>
            </a:r>
          </a:p>
          <a:p>
            <a:pPr marL="342900" indent="-342900">
              <a:buFont typeface="+mj-cs"/>
              <a:buAutoNum type="thaiAlphaParenR"/>
            </a:pPr>
            <a:r>
              <a:rPr lang="th-TH" sz="2900" b="1" dirty="0">
                <a:latin typeface="Angsana New" pitchFamily="18" charset="-34"/>
                <a:cs typeface="Angsana New" pitchFamily="18" charset="-34"/>
              </a:rPr>
              <a:t>ผู้นำมีความสามารถเป็นที่ยอมรับนับถือ , องค์การมีเทคโนโลยีที่เหมาะสม , สมาชิกทำงานร่วมกัน</a:t>
            </a:r>
          </a:p>
          <a:p>
            <a:pPr marL="342900" indent="-342900">
              <a:buFont typeface="+mj-cs"/>
              <a:buAutoNum type="thaiAlphaParenR"/>
            </a:pPr>
            <a:r>
              <a:rPr lang="th-TH" sz="2900" b="1" dirty="0">
                <a:latin typeface="Angsana New" pitchFamily="18" charset="-34"/>
                <a:cs typeface="Angsana New" pitchFamily="18" charset="-34"/>
              </a:rPr>
              <a:t>องค์การมีเทคโนโลยีที่ไม่เหมาะสม </a:t>
            </a:r>
            <a:r>
              <a:rPr lang="en-US" sz="2900" b="1" dirty="0">
                <a:latin typeface="Angsana New" pitchFamily="18" charset="-34"/>
                <a:cs typeface="Angsana New" pitchFamily="18" charset="-34"/>
              </a:rPr>
              <a:t>,</a:t>
            </a:r>
            <a:r>
              <a:rPr lang="th-TH" sz="2900" b="1" dirty="0">
                <a:latin typeface="Angsana New" pitchFamily="18" charset="-34"/>
                <a:cs typeface="Angsana New" pitchFamily="18" charset="-34"/>
              </a:rPr>
              <a:t>ความรู้สึกไม่ต้องการการเปลี่ยนแปลง</a:t>
            </a:r>
            <a:r>
              <a:rPr lang="en-US" sz="2900" b="1" dirty="0">
                <a:latin typeface="Angsana New" pitchFamily="18" charset="-34"/>
                <a:cs typeface="Angsana New" pitchFamily="18" charset="-34"/>
              </a:rPr>
              <a:t> ,</a:t>
            </a:r>
            <a:r>
              <a:rPr lang="th-TH" sz="2900" b="1" dirty="0">
                <a:latin typeface="Angsana New" pitchFamily="18" charset="-34"/>
                <a:cs typeface="Angsana New" pitchFamily="18" charset="-34"/>
              </a:rPr>
              <a:t> สมาชิกทำงานร่วมกัน</a:t>
            </a:r>
          </a:p>
          <a:p>
            <a:pPr marL="342900" indent="-342900">
              <a:buFont typeface="+mj-cs"/>
              <a:buAutoNum type="thaiAlphaParenR"/>
            </a:pPr>
            <a:r>
              <a:rPr lang="th-TH" sz="2900" b="1" dirty="0">
                <a:latin typeface="Angsana New" pitchFamily="18" charset="-34"/>
                <a:cs typeface="Angsana New" pitchFamily="18" charset="-34"/>
              </a:rPr>
              <a:t>องค์การมีเทคโนโลยีที่เหมาะสม , ความรู้สึกต้องการการเปลี่ยนแปลง , สมาชิกทำงานร่วมกัน</a:t>
            </a:r>
          </a:p>
          <a:p>
            <a:pPr marL="342900" indent="-342900">
              <a:buFont typeface="+mj-cs"/>
              <a:buAutoNum type="thaiAlphaParenR"/>
            </a:pPr>
            <a:endParaRPr lang="en-US" sz="2900" b="1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2900" b="1" dirty="0">
                <a:latin typeface="Angsana New" pitchFamily="18" charset="-34"/>
                <a:cs typeface="Angsana New" pitchFamily="18" charset="-34"/>
              </a:rPr>
              <a:t>7. ข้อใด ไม่ใช่ ลักษณะของวิสัยทัศน์ที่ดี</a:t>
            </a:r>
          </a:p>
          <a:p>
            <a:pPr marL="342900" indent="-342900">
              <a:buFont typeface="+mj-cs"/>
              <a:buAutoNum type="thaiAlphaParenR"/>
            </a:pPr>
            <a:r>
              <a:rPr lang="th-TH" sz="2900" b="1" dirty="0">
                <a:latin typeface="Angsana New" pitchFamily="18" charset="-34"/>
                <a:cs typeface="Angsana New" pitchFamily="18" charset="-34"/>
              </a:rPr>
              <a:t>บอกถึงอนาคตที่ต้องการ</a:t>
            </a:r>
          </a:p>
          <a:p>
            <a:pPr marL="342900" indent="-342900">
              <a:buFont typeface="+mj-cs"/>
              <a:buAutoNum type="thaiAlphaParenR"/>
            </a:pPr>
            <a:r>
              <a:rPr lang="th-TH" sz="2900" b="1" dirty="0">
                <a:latin typeface="Angsana New" pitchFamily="18" charset="-34"/>
                <a:cs typeface="Angsana New" pitchFamily="18" charset="-34"/>
              </a:rPr>
              <a:t>ยืดหยุ่นได้</a:t>
            </a:r>
          </a:p>
          <a:p>
            <a:pPr marL="342900" indent="-342900">
              <a:buFont typeface="+mj-cs"/>
              <a:buAutoNum type="thaiAlphaParenR"/>
            </a:pPr>
            <a:r>
              <a:rPr lang="th-TH" sz="2900" b="1" dirty="0">
                <a:latin typeface="Angsana New" pitchFamily="18" charset="-34"/>
                <a:cs typeface="Angsana New" pitchFamily="18" charset="-34"/>
              </a:rPr>
              <a:t>น่าสนใจ น่าตื่นเต้น</a:t>
            </a:r>
          </a:p>
          <a:p>
            <a:pPr marL="342900" indent="-342900">
              <a:buFont typeface="+mj-cs"/>
              <a:buAutoNum type="thaiAlphaParenR"/>
            </a:pPr>
            <a:r>
              <a:rPr lang="th-TH" sz="2900" b="1" dirty="0">
                <a:latin typeface="Angsana New" pitchFamily="18" charset="-34"/>
                <a:cs typeface="Angsana New" pitchFamily="18" charset="-34"/>
              </a:rPr>
              <a:t>สามารถทำให้สำเร็จได้ง่าย</a:t>
            </a:r>
          </a:p>
          <a:p>
            <a:pPr marL="342900" indent="-342900">
              <a:buFont typeface="+mj-cs"/>
              <a:buAutoNum type="thaiAlphaParenR"/>
            </a:pPr>
            <a:r>
              <a:rPr lang="th-TH" sz="2900" b="1" dirty="0">
                <a:latin typeface="Angsana New" pitchFamily="18" charset="-34"/>
                <a:cs typeface="Angsana New" pitchFamily="18" charset="-34"/>
              </a:rPr>
              <a:t>สามารถจัดการอารมณ์ได้</a:t>
            </a:r>
          </a:p>
          <a:p>
            <a:endParaRPr lang="th-TH" sz="6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7772400" y="1066800"/>
            <a:ext cx="1219200" cy="33547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781200" defTabSz="360000">
              <a:spcBef>
                <a:spcPts val="1200"/>
              </a:spcBef>
              <a:tabLst>
                <a:tab pos="180000" algn="l"/>
              </a:tabLst>
            </a:pPr>
            <a:r>
              <a:rPr lang="th-TH" kern="1000" dirty="0">
                <a:latin typeface="Angsana New" pitchFamily="18" charset="-34"/>
                <a:cs typeface="Angsana New" pitchFamily="18" charset="-34"/>
              </a:rPr>
              <a:t>ง</a:t>
            </a:r>
          </a:p>
          <a:p>
            <a:pPr marL="781200" defTabSz="360000">
              <a:spcBef>
                <a:spcPts val="1200"/>
              </a:spcBef>
              <a:tabLst>
                <a:tab pos="180000" algn="l"/>
              </a:tabLst>
            </a:pPr>
            <a:r>
              <a:rPr lang="th-TH" kern="1000" dirty="0">
                <a:latin typeface="Angsana New" pitchFamily="18" charset="-34"/>
                <a:cs typeface="Angsana New" pitchFamily="18" charset="-34"/>
              </a:rPr>
              <a:t>ก</a:t>
            </a:r>
          </a:p>
          <a:p>
            <a:pPr marL="781200" defTabSz="360000">
              <a:spcBef>
                <a:spcPts val="1200"/>
              </a:spcBef>
              <a:tabLst>
                <a:tab pos="180000" algn="l"/>
              </a:tabLst>
            </a:pPr>
            <a:r>
              <a:rPr lang="th-TH" kern="1000" dirty="0">
                <a:latin typeface="Angsana New" pitchFamily="18" charset="-34"/>
                <a:cs typeface="Angsana New" pitchFamily="18" charset="-34"/>
              </a:rPr>
              <a:t>ข</a:t>
            </a:r>
          </a:p>
          <a:p>
            <a:pPr marL="781200" defTabSz="360000">
              <a:spcBef>
                <a:spcPts val="1200"/>
              </a:spcBef>
              <a:tabLst>
                <a:tab pos="180000" algn="l"/>
              </a:tabLst>
            </a:pPr>
            <a:r>
              <a:rPr lang="th-TH" kern="1000" dirty="0">
                <a:latin typeface="Angsana New" pitchFamily="18" charset="-34"/>
                <a:cs typeface="Angsana New" pitchFamily="18" charset="-34"/>
              </a:rPr>
              <a:t>ค</a:t>
            </a:r>
          </a:p>
          <a:p>
            <a:pPr marL="781200" defTabSz="360000">
              <a:spcBef>
                <a:spcPts val="1200"/>
              </a:spcBef>
              <a:tabLst>
                <a:tab pos="180000" algn="l"/>
              </a:tabLst>
            </a:pPr>
            <a:r>
              <a:rPr lang="th-TH" kern="1000" dirty="0">
                <a:latin typeface="Angsana New" pitchFamily="18" charset="-34"/>
                <a:cs typeface="Angsana New" pitchFamily="18" charset="-34"/>
              </a:rPr>
              <a:t>จ</a:t>
            </a:r>
          </a:p>
          <a:p>
            <a:pPr marL="781200" defTabSz="360000">
              <a:spcBef>
                <a:spcPts val="1200"/>
              </a:spcBef>
              <a:tabLst>
                <a:tab pos="180000" algn="l"/>
              </a:tabLst>
            </a:pPr>
            <a:r>
              <a:rPr lang="th-TH" kern="1000" dirty="0">
                <a:latin typeface="Angsana New" pitchFamily="18" charset="-34"/>
                <a:cs typeface="Angsana New" pitchFamily="18" charset="-34"/>
              </a:rPr>
              <a:t>ข</a:t>
            </a:r>
          </a:p>
          <a:p>
            <a:pPr marL="781200" defTabSz="360000">
              <a:spcBef>
                <a:spcPts val="1200"/>
              </a:spcBef>
              <a:tabLst>
                <a:tab pos="180000" algn="l"/>
              </a:tabLst>
            </a:pPr>
            <a:r>
              <a:rPr lang="th-TH" kern="1000" dirty="0">
                <a:latin typeface="Angsana New" pitchFamily="18" charset="-34"/>
                <a:cs typeface="Angsana New" pitchFamily="18" charset="-34"/>
              </a:rPr>
              <a:t>ง</a:t>
            </a:r>
            <a:endParaRPr lang="th-TH" sz="1600" kern="1000" dirty="0">
              <a:latin typeface="Angsana New" pitchFamily="18" charset="-34"/>
              <a:cs typeface="Angsana New" pitchFamily="18" charset="-34"/>
            </a:endParaRPr>
          </a:p>
          <a:p>
            <a:pPr marL="781200" defTabSz="360000">
              <a:spcBef>
                <a:spcPts val="1200"/>
              </a:spcBef>
              <a:tabLst>
                <a:tab pos="180000" algn="l"/>
              </a:tabLst>
            </a:pPr>
            <a:endParaRPr lang="th-TH" sz="1600" kern="1000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2912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868606" y="462189"/>
            <a:ext cx="6284794" cy="1458119"/>
          </a:xfrm>
          <a:prstGeom prst="horizontalScroll">
            <a:avLst/>
          </a:prstGeom>
          <a:solidFill>
            <a:srgbClr val="A04F0C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ngsanaUPC" pitchFamily="18" charset="-34"/>
                <a:cs typeface="AngsanaUPC" pitchFamily="18" charset="-34"/>
              </a:rPr>
              <a:t>สาเหตุ</a:t>
            </a:r>
            <a:r>
              <a:rPr lang="th-TH" sz="4400" b="1" dirty="0">
                <a:latin typeface="AngsanaUPC" pitchFamily="18" charset="-34"/>
                <a:cs typeface="AngsanaUPC" pitchFamily="18" charset="-34"/>
              </a:rPr>
              <a:t>ของการ</a:t>
            </a:r>
            <a:r>
              <a:rPr lang="th-TH" sz="4400" b="1" dirty="0" smtClean="0">
                <a:latin typeface="AngsanaUPC" pitchFamily="18" charset="-34"/>
                <a:cs typeface="AngsanaUPC" pitchFamily="18" charset="-34"/>
              </a:rPr>
              <a:t>เปลี่ยนแปลง  </a:t>
            </a:r>
            <a:endParaRPr lang="en-US" sz="4400" b="1" dirty="0">
              <a:latin typeface="AngsanaUPC" pitchFamily="18" charset="-34"/>
              <a:cs typeface="AngsanaUPC" pitchFamily="18" charset="-34"/>
            </a:endParaRPr>
          </a:p>
        </p:txBody>
      </p:sp>
      <p:graphicFrame>
        <p:nvGraphicFramePr>
          <p:cNvPr id="2" name="ไดอะแกรม 1"/>
          <p:cNvGraphicFramePr/>
          <p:nvPr>
            <p:extLst>
              <p:ext uri="{D42A27DB-BD31-4B8C-83A1-F6EECF244321}">
                <p14:modId xmlns:p14="http://schemas.microsoft.com/office/powerpoint/2010/main" xmlns="" val="595761672"/>
              </p:ext>
            </p:extLst>
          </p:nvPr>
        </p:nvGraphicFramePr>
        <p:xfrm>
          <a:off x="2209800" y="2057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Curved Right Arrow 5"/>
          <p:cNvSpPr/>
          <p:nvPr/>
        </p:nvSpPr>
        <p:spPr>
          <a:xfrm rot="20516314">
            <a:off x="560362" y="2208359"/>
            <a:ext cx="1157553" cy="1156069"/>
          </a:xfrm>
          <a:prstGeom prst="curvedRightArrow">
            <a:avLst/>
          </a:prstGeom>
          <a:solidFill>
            <a:srgbClr val="A04F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227" y="457200"/>
            <a:ext cx="1096133" cy="144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16565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894F57-6C25-4D24-ACB0-E6771C8AD5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300"/>
                                        <p:tgtEl>
                                          <p:spTgt spid="2">
                                            <p:graphicEl>
                                              <a:dgm id="{1C894F57-6C25-4D24-ACB0-E6771C8AD5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A6453E-F385-48C0-BFA0-20A23465A1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">
                                            <p:graphicEl>
                                              <a:dgm id="{A8A6453E-F385-48C0-BFA0-20A23465A1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6F1E00-28AB-414B-A88E-A9A7FCBD1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3F6F1E00-28AB-414B-A88E-A9A7FCBD16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4A70F2-E055-436E-92B5-3E29E641C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2">
                                            <p:graphicEl>
                                              <a:dgm id="{5E4A70F2-E055-436E-92B5-3E29E641CF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50F581-75CA-4C2C-AE69-89C5EED994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4E50F581-75CA-4C2C-AE69-89C5EED994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9548F0-14C9-49E1-86CF-0F7FD05D82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2">
                                            <p:graphicEl>
                                              <a:dgm id="{F09548F0-14C9-49E1-86CF-0F7FD05D82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2" grpId="0" uiExpand="1">
        <p:bldSub>
          <a:bldDgm bld="one"/>
        </p:bldSub>
      </p:bldGraphic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2209800" y="838199"/>
            <a:ext cx="6629400" cy="1447799"/>
          </a:xfrm>
          <a:prstGeom prst="downArrowCallout">
            <a:avLst/>
          </a:prstGeom>
          <a:solidFill>
            <a:schemeClr val="bg1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400" b="1" dirty="0">
                <a:latin typeface="Angsana New" pitchFamily="18" charset="-34"/>
                <a:cs typeface="Angsana New" pitchFamily="18" charset="-34"/>
              </a:rPr>
              <a:t>องค์ประกอบในการ</a:t>
            </a:r>
            <a:r>
              <a:rPr lang="th-TH" sz="4400" b="1" dirty="0" smtClean="0">
                <a:latin typeface="Angsana New" pitchFamily="18" charset="-34"/>
                <a:cs typeface="Angsana New" pitchFamily="18" charset="-34"/>
              </a:rPr>
              <a:t>เปลี่ยนแปลงในองค์การ</a:t>
            </a:r>
          </a:p>
        </p:txBody>
      </p:sp>
      <p:sp>
        <p:nvSpPr>
          <p:cNvPr id="8" name="Left Arrow Callout 7"/>
          <p:cNvSpPr/>
          <p:nvPr/>
        </p:nvSpPr>
        <p:spPr>
          <a:xfrm>
            <a:off x="304800" y="2344947"/>
            <a:ext cx="2481532" cy="22098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เปลี่ยนแปลงในองค์การจะเกิดขึ้นได้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เกี่ยวข้องกับ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องค์ประกอบ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สำคัญต่อไปนี้</a:t>
            </a:r>
            <a:endParaRPr lang="en-US" sz="2800" b="1" dirty="0"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3" name="ไดอะแกรม 2"/>
          <p:cNvGraphicFramePr/>
          <p:nvPr>
            <p:extLst>
              <p:ext uri="{D42A27DB-BD31-4B8C-83A1-F6EECF244321}">
                <p14:modId xmlns:p14="http://schemas.microsoft.com/office/powerpoint/2010/main" xmlns="" val="2601025767"/>
              </p:ext>
            </p:extLst>
          </p:nvPr>
        </p:nvGraphicFramePr>
        <p:xfrm>
          <a:off x="2971800" y="2341564"/>
          <a:ext cx="5943600" cy="3932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รูปภาพ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009" y="4704272"/>
            <a:ext cx="2623113" cy="1600200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227" y="457200"/>
            <a:ext cx="1096133" cy="144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9677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1AC736-10BF-49E2-B2E8-43F9702CD8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300"/>
                                        <p:tgtEl>
                                          <p:spTgt spid="3">
                                            <p:graphicEl>
                                              <a:dgm id="{B71AC736-10BF-49E2-B2E8-43F9702CD8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E1E3AE0-E8D1-473E-B380-73E3AFCCCC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300"/>
                                        <p:tgtEl>
                                          <p:spTgt spid="3">
                                            <p:graphicEl>
                                              <a:dgm id="{4E1E3AE0-E8D1-473E-B380-73E3AFCCCC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83310D-B66F-4C57-97BA-CC2FC3D38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300"/>
                                        <p:tgtEl>
                                          <p:spTgt spid="3">
                                            <p:graphicEl>
                                              <a:dgm id="{E183310D-B66F-4C57-97BA-CC2FC3D384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27248D-A310-4D64-9348-443B9012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300"/>
                                        <p:tgtEl>
                                          <p:spTgt spid="3">
                                            <p:graphicEl>
                                              <a:dgm id="{2A27248D-A310-4D64-9348-443B901293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5B3201-304D-4F4B-A348-22C9F58091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300"/>
                                        <p:tgtEl>
                                          <p:spTgt spid="3">
                                            <p:graphicEl>
                                              <a:dgm id="{A45B3201-304D-4F4B-A348-22C9F58091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Graphic spid="3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1905000" y="541102"/>
            <a:ext cx="6272842" cy="1744898"/>
          </a:xfrm>
          <a:prstGeom prst="horizontalScroll">
            <a:avLst/>
          </a:prstGeom>
          <a:solidFill>
            <a:schemeClr val="accent4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4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ผู้นำการเปลี่ยนแปลง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2819400"/>
            <a:ext cx="4355621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3200" b="1" dirty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3200" b="1" dirty="0" smtClean="0">
                <a:latin typeface="AngsanaUPC" pitchFamily="18" charset="-34"/>
                <a:cs typeface="AngsanaUPC" pitchFamily="18" charset="-34"/>
              </a:rPr>
              <a:t>    ผู้นำ</a:t>
            </a:r>
            <a:r>
              <a:rPr lang="th-TH" sz="3200" b="1" dirty="0">
                <a:latin typeface="AngsanaUPC" pitchFamily="18" charset="-34"/>
                <a:cs typeface="AngsanaUPC" pitchFamily="18" charset="-34"/>
              </a:rPr>
              <a:t>การเปลี่ยนแปลง  หมายถึง  </a:t>
            </a:r>
            <a:r>
              <a:rPr lang="th-TH" sz="3200" b="1" u="sng" dirty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บุคคล</a:t>
            </a:r>
            <a:r>
              <a:rPr lang="th-TH" sz="3200" b="1" u="sng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ผู้ซึ่งอยู่</a:t>
            </a:r>
            <a:r>
              <a:rPr lang="th-TH" sz="3200" b="1" u="sng" dirty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ภายในหรือภายนอก</a:t>
            </a:r>
            <a:r>
              <a:rPr lang="th-TH" sz="3200" b="1" u="sng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องค์การพยายาม</a:t>
            </a:r>
            <a:r>
              <a:rPr lang="th-TH" sz="3200" b="1" u="sng" dirty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ที่จะปรับปรุงสภาพของ</a:t>
            </a:r>
            <a:r>
              <a:rPr lang="th-TH" sz="3200" b="1" u="sng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องค์การ</a:t>
            </a:r>
            <a:r>
              <a:rPr lang="th-TH" sz="3200" b="1" u="sng" dirty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ให้ดีขึ้น</a:t>
            </a:r>
            <a:r>
              <a:rPr lang="th-TH" sz="3200" b="1" dirty="0">
                <a:latin typeface="AngsanaUPC" pitchFamily="18" charset="-34"/>
                <a:cs typeface="AngsanaUPC" pitchFamily="18" charset="-34"/>
              </a:rPr>
              <a:t> </a:t>
            </a:r>
            <a:endParaRPr lang="th-TH" sz="3200" b="1" dirty="0" smtClean="0">
              <a:latin typeface="AngsanaUPC" pitchFamily="18" charset="-34"/>
              <a:cs typeface="AngsanaUPC" pitchFamily="18" charset="-34"/>
            </a:endParaRPr>
          </a:p>
          <a:p>
            <a:r>
              <a:rPr lang="th-TH" sz="3200" b="1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3200" b="1" dirty="0">
                <a:latin typeface="AngsanaUPC" pitchFamily="18" charset="-34"/>
                <a:cs typeface="AngsanaUPC" pitchFamily="18" charset="-34"/>
              </a:rPr>
              <a:t>การเปลี่ยนแปลงอาจจะเกิดจากผู้บริหารกำหนด</a:t>
            </a:r>
            <a:r>
              <a:rPr lang="th-TH" sz="3200" b="1" dirty="0" smtClean="0">
                <a:latin typeface="AngsanaUPC" pitchFamily="18" charset="-34"/>
                <a:cs typeface="AngsanaUPC" pitchFamily="18" charset="-34"/>
              </a:rPr>
              <a:t>เอง</a:t>
            </a:r>
            <a:endParaRPr lang="en-US" sz="3200" b="1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7400" y="3810000"/>
            <a:ext cx="2482852" cy="2536165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2133600" y="1901278"/>
            <a:ext cx="39510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 (</a:t>
            </a: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The Change Agent</a:t>
            </a:r>
            <a:r>
              <a:rPr lang="th-TH" sz="4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)</a:t>
            </a:r>
            <a:endParaRPr lang="en-US" sz="4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227" y="457200"/>
            <a:ext cx="1096133" cy="144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31547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1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0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981200" y="457200"/>
            <a:ext cx="6172200" cy="1295400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latin typeface="AngsanaUPC" pitchFamily="18" charset="-34"/>
                <a:cs typeface="AngsanaUPC" pitchFamily="18" charset="-34"/>
              </a:rPr>
              <a:t>การจัดการ</a:t>
            </a:r>
            <a:r>
              <a:rPr lang="th-TH" sz="4400" b="1" dirty="0">
                <a:latin typeface="AngsanaUPC" pitchFamily="18" charset="-34"/>
                <a:cs typeface="AngsanaUPC" pitchFamily="18" charset="-34"/>
              </a:rPr>
              <a:t>เปลี่ยนแปลง</a:t>
            </a:r>
            <a:r>
              <a:rPr lang="th-TH" sz="4000" b="1" dirty="0">
                <a:latin typeface="AngsanaUPC" pitchFamily="18" charset="-34"/>
                <a:cs typeface="AngsanaUPC" pitchFamily="18" charset="-34"/>
              </a:rPr>
              <a:t>  </a:t>
            </a:r>
            <a:endParaRPr lang="th-TH" sz="4000" b="1" dirty="0" smtClean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457199" y="2286000"/>
            <a:ext cx="6096001" cy="137160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1.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มี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การกำหนดการบางอย่างเกี่ยวกับอนาคต </a:t>
            </a:r>
            <a:endParaRPr lang="th-TH" sz="3200" b="1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    ซึ่งจะทำ   ให้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มีขึ้นหลังการเปลี่ยนแปลง</a:t>
            </a:r>
            <a:endParaRPr lang="en-US" sz="32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1600200" y="3657600"/>
            <a:ext cx="6019799" cy="137160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2.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มี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การเคลื่อนย้ายทรัพยากรทางการบริหารที่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ไม่          ทำ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ให้เกิดค่าใช้จ่ายสูงขึ้น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กว่าเดิม</a:t>
            </a:r>
            <a:endParaRPr lang="en-US" sz="32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2438400" y="5029200"/>
            <a:ext cx="6329983" cy="1425054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3.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มีการกำหนด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หน้าที่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ต่างๆ   ภายในองค์การตามความต้องการคาดหวังนั่นคือการเปลี่ยนแปลงอย่างมีแผน</a:t>
            </a:r>
            <a:endParaRPr lang="en-US" sz="32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2215525" y="1474857"/>
            <a:ext cx="35429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4400" b="1" dirty="0">
                <a:solidFill>
                  <a:schemeClr val="accent4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(</a:t>
            </a:r>
            <a:r>
              <a:rPr lang="en-US" sz="4400" b="1" dirty="0">
                <a:solidFill>
                  <a:schemeClr val="accent4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Managing</a:t>
            </a:r>
            <a:r>
              <a:rPr lang="th-TH" sz="4400" b="1" dirty="0">
                <a:solidFill>
                  <a:schemeClr val="accent4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4400" b="1" dirty="0">
                <a:solidFill>
                  <a:schemeClr val="accent4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Change </a:t>
            </a:r>
            <a:r>
              <a:rPr lang="th-TH" sz="4400" b="1" dirty="0">
                <a:solidFill>
                  <a:schemeClr val="accent4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) </a:t>
            </a:r>
            <a:endParaRPr lang="en-US" sz="4400" b="1" dirty="0">
              <a:solidFill>
                <a:schemeClr val="accent4">
                  <a:lumMod val="75000"/>
                </a:schemeClr>
              </a:solidFill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227" y="457200"/>
            <a:ext cx="1096133" cy="144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07673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7400" y="3590026"/>
            <a:ext cx="3352800" cy="25146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581340" y="550863"/>
            <a:ext cx="7239000" cy="2819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200" b="1" dirty="0" smtClean="0">
                <a:solidFill>
                  <a:schemeClr val="accent5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       ผู้นำ</a:t>
            </a:r>
            <a:r>
              <a:rPr lang="th-TH" sz="3200" b="1" dirty="0">
                <a:solidFill>
                  <a:schemeClr val="accent5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ด้านการเปลี่ยนแปลงโดยเป็นผู้นำไปสู่การเปลี่ยนแปลง ใน</a:t>
            </a:r>
            <a:r>
              <a:rPr lang="th-TH" sz="3200" b="1" dirty="0" smtClean="0">
                <a:solidFill>
                  <a:schemeClr val="accent5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องค์การ</a:t>
            </a:r>
            <a:r>
              <a:rPr lang="th-TH" sz="3200" b="1" dirty="0">
                <a:solidFill>
                  <a:schemeClr val="accent5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โดยเริ่มต้นจาก การสร้างสำนึกให้พนักงาน ทราบถึงการสร้างสำนึกให้พนักงานทราบถึงความจำเป็นและความเร่งด่วนของการเปลี่ยนแปลง  ริเริ่มทำการนำไปสู่การเปลี่ยนแปลงร่วมกัน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Curved Left Arrow 5"/>
          <p:cNvSpPr/>
          <p:nvPr/>
        </p:nvSpPr>
        <p:spPr>
          <a:xfrm rot="1291550">
            <a:off x="6578733" y="3568996"/>
            <a:ext cx="1043006" cy="1472610"/>
          </a:xfrm>
          <a:prstGeom prst="curvedLef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227" y="457200"/>
            <a:ext cx="1096133" cy="144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07072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1676400" y="446751"/>
            <a:ext cx="6629400" cy="1382049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latin typeface="Angsana New" pitchFamily="18" charset="-34"/>
                <a:cs typeface="Angsana New" pitchFamily="18" charset="-34"/>
              </a:rPr>
              <a:t>การจัดการการ</a:t>
            </a: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เปลี่ยนแปลง</a:t>
            </a:r>
            <a:endParaRPr lang="en-US" sz="4000" dirty="0"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3" name="ไดอะแกรม 2"/>
          <p:cNvGraphicFramePr/>
          <p:nvPr>
            <p:extLst>
              <p:ext uri="{D42A27DB-BD31-4B8C-83A1-F6EECF244321}">
                <p14:modId xmlns:p14="http://schemas.microsoft.com/office/powerpoint/2010/main" xmlns="" val="1094906421"/>
              </p:ext>
            </p:extLst>
          </p:nvPr>
        </p:nvGraphicFramePr>
        <p:xfrm>
          <a:off x="1066800" y="2797106"/>
          <a:ext cx="6774611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คำบรรยายภาพแบบลูกศรลง 1"/>
          <p:cNvSpPr/>
          <p:nvPr/>
        </p:nvSpPr>
        <p:spPr>
          <a:xfrm>
            <a:off x="1143000" y="1981200"/>
            <a:ext cx="5181600" cy="801529"/>
          </a:xfrm>
          <a:prstGeom prst="downArrowCallou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ผู้บริหารทำการเปลี่ยนแปลงตามขั้นตอนดังนี้</a:t>
            </a:r>
            <a:endParaRPr lang="en-US" sz="28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227" y="457200"/>
            <a:ext cx="1096133" cy="144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48248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7360E0F-7219-4206-B6D3-BB4D7844F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37360E0F-7219-4206-B6D3-BB4D7844F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37360E0F-7219-4206-B6D3-BB4D7844F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790453D-BF3F-4E19-BDB6-CFF49AF06B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1790453D-BF3F-4E19-BDB6-CFF49AF06B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1790453D-BF3F-4E19-BDB6-CFF49AF06B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C221F97-7B22-4985-9909-8A2334CFE3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8C221F97-7B22-4985-9909-8A2334CFE3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8C221F97-7B22-4985-9909-8A2334CFE3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DB1CC6-0A72-4C5A-8566-2047D99717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63DB1CC6-0A72-4C5A-8566-2047D99717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63DB1CC6-0A72-4C5A-8566-2047D99717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07F101D-882E-4AF7-857D-327886AAFB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107F101D-882E-4AF7-857D-327886AAFB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107F101D-882E-4AF7-857D-327886AAFB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6764405-1371-4E95-894E-5352402EC9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graphicEl>
                                              <a:dgm id="{F6764405-1371-4E95-894E-5352402EC9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F6764405-1371-4E95-894E-5352402EC9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0E9C6A-60B4-431E-A857-F69C1010E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graphicEl>
                                              <a:dgm id="{8B0E9C6A-60B4-431E-A857-F69C1010E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graphicEl>
                                              <a:dgm id="{8B0E9C6A-60B4-431E-A857-F69C1010E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3" grpId="0">
        <p:bldSub>
          <a:bldDgm bld="one"/>
        </p:bldSub>
      </p:bldGraphic>
      <p:bldP spid="2" grpId="0" animBg="1"/>
    </p:bldLst>
  </p:timing>
</p:sld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jpeg"/></Relationships>
</file>

<file path=ppt/theme/theme1.xml><?xml version="1.0" encoding="utf-8"?>
<a:theme xmlns:a="http://schemas.openxmlformats.org/drawingml/2006/main" name="TheLeader108 PowerPlugs Templates for PowerPoint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NewLife507 PowerPlugs Templates for PowerPoint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eamwork_am_05 PowerPlugs Templates for PowerPoint">
  <a:themeElements>
    <a:clrScheme name="Default Design 13">
      <a:dk1>
        <a:srgbClr val="000000"/>
      </a:dk1>
      <a:lt1>
        <a:srgbClr val="FFFFD9"/>
      </a:lt1>
      <a:dk2>
        <a:srgbClr val="CC33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D9"/>
        </a:lt1>
        <a:dk2>
          <a:srgbClr val="CC33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pinkabstract">
  <a:themeElements>
    <a:clrScheme name="1_pinkabstract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1_pinkabstrac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inkabstrac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abstrac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abstrac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abstrac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abstrac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abstrac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abstrac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abstrac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abstrac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abstrac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abstrac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abstrac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m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_Tim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ความชัดเจน">
  <a:themeElements>
    <a:clrScheme name="จุดที่สุด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 แบบคลาสสิก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ความชัดเจ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>
    <a:spDef>
      <a:spPr>
        <a:ln/>
      </a:spPr>
      <a:bodyPr rtlCol="0" anchor="ctr"/>
      <a:lstStyle>
        <a:defPPr algn="ctr">
          <a:defRPr sz="6000" b="1" dirty="0" smtClean="0">
            <a:ln w="18000">
              <a:noFill/>
              <a:prstDash val="solid"/>
              <a:miter lim="800000"/>
            </a:ln>
            <a:solidFill>
              <a:schemeClr val="accent5">
                <a:lumMod val="75000"/>
              </a:schemeClr>
            </a:solidFill>
            <a:latin typeface="Angsana New" pitchFamily="18" charset="-34"/>
            <a:ea typeface="Cambria Math" pitchFamily="18" charset="0"/>
            <a:cs typeface="Angsana New" pitchFamily="18" charset="-34"/>
          </a:defRPr>
        </a:defPPr>
      </a:lstStyle>
      <a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a:style>
    </a:spDef>
  </a:objectDefaults>
  <a:extraClrSchemeLst/>
</a:theme>
</file>

<file path=ppt/theme/theme16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reenForestDefocus_co_34 PowerPlugs Templates for PowerPoint">
  <a:themeElements>
    <a:clrScheme name="Default Design 13">
      <a:dk1>
        <a:srgbClr val="5F5F5F"/>
      </a:dk1>
      <a:lt1>
        <a:srgbClr val="FFFFFF"/>
      </a:lt1>
      <a:dk2>
        <a:srgbClr val="000000"/>
      </a:dk2>
      <a:lt2>
        <a:srgbClr val="000000"/>
      </a:lt2>
      <a:accent1>
        <a:srgbClr val="008000"/>
      </a:accent1>
      <a:accent2>
        <a:srgbClr val="CCCC00"/>
      </a:accent2>
      <a:accent3>
        <a:srgbClr val="AAAAAA"/>
      </a:accent3>
      <a:accent4>
        <a:srgbClr val="DADADA"/>
      </a:accent4>
      <a:accent5>
        <a:srgbClr val="AAC0AA"/>
      </a:accent5>
      <a:accent6>
        <a:srgbClr val="B9B900"/>
      </a:accent6>
      <a:hlink>
        <a:srgbClr val="FF9933"/>
      </a:hlink>
      <a:folHlink>
        <a:srgbClr val="6699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5F5F5F"/>
        </a:dk1>
        <a:lt1>
          <a:srgbClr val="FFFFFF"/>
        </a:lt1>
        <a:dk2>
          <a:srgbClr val="000000"/>
        </a:dk2>
        <a:lt2>
          <a:srgbClr val="000000"/>
        </a:lt2>
        <a:accent1>
          <a:srgbClr val="008000"/>
        </a:accent1>
        <a:accent2>
          <a:srgbClr val="CCCC00"/>
        </a:accent2>
        <a:accent3>
          <a:srgbClr val="AAAAAA"/>
        </a:accent3>
        <a:accent4>
          <a:srgbClr val="DADADA"/>
        </a:accent4>
        <a:accent5>
          <a:srgbClr val="AAC0AA"/>
        </a:accent5>
        <a:accent6>
          <a:srgbClr val="B9B900"/>
        </a:accent6>
        <a:hlink>
          <a:srgbClr val="FF9933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ath_am_07 PowerPlugs Templates for PowerPoint">
  <a:themeElements>
    <a:clrScheme name="Default Design 13">
      <a:dk1>
        <a:srgbClr val="000000"/>
      </a:dk1>
      <a:lt1>
        <a:srgbClr val="666699"/>
      </a:lt1>
      <a:dk2>
        <a:srgbClr val="FFFFFF"/>
      </a:dk2>
      <a:lt2>
        <a:srgbClr val="3E3E5C"/>
      </a:lt2>
      <a:accent1>
        <a:srgbClr val="60597B"/>
      </a:accent1>
      <a:accent2>
        <a:srgbClr val="6666FF"/>
      </a:accent2>
      <a:accent3>
        <a:srgbClr val="B8B8CA"/>
      </a:accent3>
      <a:accent4>
        <a:srgbClr val="000000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ailing">
  <a:themeElements>
    <a:clrScheme name="sail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ail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il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il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il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il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il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il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il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il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il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il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il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il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eopleNetwork_co_29 PowerPlugs Templates for PowerPoint">
  <a:themeElements>
    <a:clrScheme name="Default Design 13">
      <a:dk1>
        <a:srgbClr val="777777"/>
      </a:dk1>
      <a:lt1>
        <a:srgbClr val="FFFFFF"/>
      </a:lt1>
      <a:dk2>
        <a:srgbClr val="000000"/>
      </a:dk2>
      <a:lt2>
        <a:srgbClr val="000000"/>
      </a:lt2>
      <a:accent1>
        <a:srgbClr val="0066CC"/>
      </a:accent1>
      <a:accent2>
        <a:srgbClr val="66CCFF"/>
      </a:accent2>
      <a:accent3>
        <a:srgbClr val="AAAAAA"/>
      </a:accent3>
      <a:accent4>
        <a:srgbClr val="DADADA"/>
      </a:accent4>
      <a:accent5>
        <a:srgbClr val="AAB8E2"/>
      </a:accent5>
      <a:accent6>
        <a:srgbClr val="5CB9E7"/>
      </a:accent6>
      <a:hlink>
        <a:srgbClr val="FF6699"/>
      </a:hlink>
      <a:folHlink>
        <a:srgbClr val="6699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777777"/>
        </a:dk1>
        <a:lt1>
          <a:srgbClr val="FFFFFF"/>
        </a:lt1>
        <a:dk2>
          <a:srgbClr val="000000"/>
        </a:dk2>
        <a:lt2>
          <a:srgbClr val="000000"/>
        </a:lt2>
        <a:accent1>
          <a:srgbClr val="0066CC"/>
        </a:accent1>
        <a:accent2>
          <a:srgbClr val="66CCFF"/>
        </a:accent2>
        <a:accent3>
          <a:srgbClr val="AAAAAA"/>
        </a:accent3>
        <a:accent4>
          <a:srgbClr val="DADADA"/>
        </a:accent4>
        <a:accent5>
          <a:srgbClr val="AAB8E2"/>
        </a:accent5>
        <a:accent6>
          <a:srgbClr val="5CB9E7"/>
        </a:accent6>
        <a:hlink>
          <a:srgbClr val="FF6699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Competition_0409 PowerPlugs Templates for PowerPoint">
  <a:themeElements>
    <a:clrScheme name="Default Design 13">
      <a:dk1>
        <a:srgbClr val="969696"/>
      </a:dk1>
      <a:lt1>
        <a:srgbClr val="FFFFFF"/>
      </a:lt1>
      <a:dk2>
        <a:srgbClr val="000000"/>
      </a:dk2>
      <a:lt2>
        <a:srgbClr val="FFD629"/>
      </a:lt2>
      <a:accent1>
        <a:srgbClr val="FF9933"/>
      </a:accent1>
      <a:accent2>
        <a:srgbClr val="99CC00"/>
      </a:accent2>
      <a:accent3>
        <a:srgbClr val="AAAAAA"/>
      </a:accent3>
      <a:accent4>
        <a:srgbClr val="DADADA"/>
      </a:accent4>
      <a:accent5>
        <a:srgbClr val="FFCAAD"/>
      </a:accent5>
      <a:accent6>
        <a:srgbClr val="8AB900"/>
      </a:accent6>
      <a:hlink>
        <a:srgbClr val="FF6600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969696"/>
        </a:dk1>
        <a:lt1>
          <a:srgbClr val="FFFFFF"/>
        </a:lt1>
        <a:dk2>
          <a:srgbClr val="000000"/>
        </a:dk2>
        <a:lt2>
          <a:srgbClr val="FFD629"/>
        </a:lt2>
        <a:accent1>
          <a:srgbClr val="FF9933"/>
        </a:accent1>
        <a:accent2>
          <a:srgbClr val="99CC00"/>
        </a:accent2>
        <a:accent3>
          <a:srgbClr val="AAAAAA"/>
        </a:accent3>
        <a:accent4>
          <a:srgbClr val="DADADA"/>
        </a:accent4>
        <a:accent5>
          <a:srgbClr val="FFCAAD"/>
        </a:accent5>
        <a:accent6>
          <a:srgbClr val="8AB900"/>
        </a:accent6>
        <a:hlink>
          <a:srgbClr val="FF66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BeachVacation PowerPlugs Templates for PowerPoint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PowerPoint-Templates-3672452</Template>
  <TotalTime>1318</TotalTime>
  <Words>1994</Words>
  <Application>Microsoft Office PowerPoint</Application>
  <PresentationFormat>นำเสนอทางหน้าจอ (4:3)</PresentationFormat>
  <Paragraphs>271</Paragraphs>
  <Slides>38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15</vt:i4>
      </vt:variant>
      <vt:variant>
        <vt:lpstr>ชื่อเรื่องภาพนิ่ง</vt:lpstr>
      </vt:variant>
      <vt:variant>
        <vt:i4>38</vt:i4>
      </vt:variant>
    </vt:vector>
  </HeadingPairs>
  <TitlesOfParts>
    <vt:vector size="53" baseType="lpstr">
      <vt:lpstr>TheLeader108 PowerPlugs Templates for PowerPoint</vt:lpstr>
      <vt:lpstr>Custom Design</vt:lpstr>
      <vt:lpstr>GreenForestDefocus_co_34 PowerPlugs Templates for PowerPoint</vt:lpstr>
      <vt:lpstr>path_am_07 PowerPlugs Templates for PowerPoint</vt:lpstr>
      <vt:lpstr>sailing</vt:lpstr>
      <vt:lpstr>PeopleNetwork_co_29 PowerPlugs Templates for PowerPoint</vt:lpstr>
      <vt:lpstr>1_Custom Design</vt:lpstr>
      <vt:lpstr>Competition_0409 PowerPlugs Templates for PowerPoint</vt:lpstr>
      <vt:lpstr>BeachVacation PowerPlugs Templates for PowerPoint</vt:lpstr>
      <vt:lpstr>NewLife507 PowerPlugs Templates for PowerPoint</vt:lpstr>
      <vt:lpstr>teamwork_am_05 PowerPlugs Templates for PowerPoint</vt:lpstr>
      <vt:lpstr>1_pinkabstract</vt:lpstr>
      <vt:lpstr>Timon template</vt:lpstr>
      <vt:lpstr>1_Timon template</vt:lpstr>
      <vt:lpstr>ความชัดเจน</vt:lpstr>
      <vt:lpstr>การเปลี่ยนแปลงองค์กร Changing  Organization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  <vt:lpstr>ภาพนิ่ง 17</vt:lpstr>
      <vt:lpstr>ภาพนิ่ง 18</vt:lpstr>
      <vt:lpstr>ภาพนิ่ง 19</vt:lpstr>
      <vt:lpstr>ภาพนิ่ง 20</vt:lpstr>
      <vt:lpstr>ภาพนิ่ง 21</vt:lpstr>
      <vt:lpstr>ภาพนิ่ง 22</vt:lpstr>
      <vt:lpstr>ภาพนิ่ง 23</vt:lpstr>
      <vt:lpstr>ภาพนิ่ง 24</vt:lpstr>
      <vt:lpstr>ภาพนิ่ง 25</vt:lpstr>
      <vt:lpstr>ภาพนิ่ง 26</vt:lpstr>
      <vt:lpstr>ภาพนิ่ง 27</vt:lpstr>
      <vt:lpstr>ภาพนิ่ง 28</vt:lpstr>
      <vt:lpstr>ภาพนิ่ง 29</vt:lpstr>
      <vt:lpstr>ภาพนิ่ง 30</vt:lpstr>
      <vt:lpstr>ภาพนิ่ง 31</vt:lpstr>
      <vt:lpstr>ภาพนิ่ง 32</vt:lpstr>
      <vt:lpstr>ภาพนิ่ง 33</vt:lpstr>
      <vt:lpstr>ภาพนิ่ง 34</vt:lpstr>
      <vt:lpstr>ข้อสอบ</vt:lpstr>
      <vt:lpstr>ภาพนิ่ง 36</vt:lpstr>
      <vt:lpstr>ข้อสอบ</vt:lpstr>
      <vt:lpstr>ภาพนิ่ง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การเปลี่ยนแปลงองค์กร Changing  Organization</dc:title>
  <dc:creator>TAI READY</dc:creator>
  <cp:lastModifiedBy>Corporate Edition</cp:lastModifiedBy>
  <cp:revision>65</cp:revision>
  <dcterms:created xsi:type="dcterms:W3CDTF">2018-04-25T15:32:42Z</dcterms:created>
  <dcterms:modified xsi:type="dcterms:W3CDTF">2018-08-06T00:45:43Z</dcterms:modified>
</cp:coreProperties>
</file>