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5" name="ชื่อเรื่องรอง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1" name="ตัวยึดวันที่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18" name="ตัวยึดท้ายกระดา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รูปภาพ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ชื่อเรื่อง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1" name="ตัวยึดข้อความ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7" name="ตัวยึดวันที่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82C953-F926-4570-9D68-6554ECA2A7C2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D5D64B-4EE8-45DD-B49C-34570CE50FD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28549" y="857232"/>
            <a:ext cx="831541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บทที่ </a:t>
            </a:r>
            <a:r>
              <a:rPr lang="en-US" sz="7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</a:t>
            </a:r>
            <a:endParaRPr lang="th-TH" sz="7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th-TH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สำนักงานอัตโนมัติ</a:t>
            </a:r>
          </a:p>
          <a:p>
            <a:pPr algn="ctr"/>
            <a:r>
              <a:rPr lang="en-US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Office  Automation</a:t>
            </a:r>
            <a:endParaRPr lang="th-TH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42910" y="500042"/>
            <a:ext cx="6994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ความหมายของสำนักงานอัตโนมัติ</a:t>
            </a:r>
            <a:endParaRPr lang="th-TH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643050"/>
            <a:ext cx="77867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หมายถึง  การสร้างระบบที่ใช้ในการประมวลข่าวข้อมูล ไม่ว่าจะอยู่ในรูปแบบของข้อมูลที่เป็นตัวเลข รูปภาพ ข้อความ และเสียงที่มีระบบเป็นรูปแบบ สามารถเก็บรักษาและเรียกมาใช้งานได้ตามต้องการ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ปัจจัยที่สำคัญต่อระบบสำนักงานอัตโนมัติ คือ ระบบการสื่อสารโทรคมนาคม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ำนักงานอัตโนมัติเป็นกระบวนการนำเอาเทคโนโลยีมาช่วยคนในสำนักงานให้ทำงานได้อย่างมีประสิทธิภาพมากขึ้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51257" y="357166"/>
            <a:ext cx="74783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วัตถุประสงค์ของการจัดสำนักงานอัตโนมัติ</a:t>
            </a:r>
            <a:endParaRPr lang="th-TH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7429552" cy="341632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เพื่อต้องการความสะดวก</a:t>
            </a:r>
          </a:p>
          <a:p>
            <a:pPr marL="742950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เพื่อต้องการใช้สารสนเทศอย่างต่อเนื่อง</a:t>
            </a:r>
          </a:p>
          <a:p>
            <a:pPr marL="742950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เพื่อลดปริมาณพนักงาน และปริมาณงานด้านเอกสาร</a:t>
            </a:r>
          </a:p>
          <a:p>
            <a:pPr marL="742950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เพื่อความรวดเร็ว และต้องการความยืดหยุ่นในการทำงาน</a:t>
            </a:r>
          </a:p>
          <a:p>
            <a:pPr marL="742950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เพื่อสามารถขยายงานต่อไปได้ในอนาคต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76821" y="428604"/>
            <a:ext cx="6481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ประโยชน์ของสำนักงานอัตโนมัติ</a:t>
            </a:r>
            <a:endParaRPr lang="th-TH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1142976" y="1571612"/>
            <a:ext cx="3071834" cy="1357322"/>
          </a:xfrm>
          <a:prstGeom prst="round2Diag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ได้ข้อมูลรวดเร็วทันกับความต้องการ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มนมุมสี่เหลี่ยมด้านทแยงมุม 4"/>
          <p:cNvSpPr/>
          <p:nvPr/>
        </p:nvSpPr>
        <p:spPr>
          <a:xfrm>
            <a:off x="4214810" y="2643182"/>
            <a:ext cx="3071834" cy="1357322"/>
          </a:xfrm>
          <a:prstGeom prst="round2Diag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ข้อมูลที่ได้มีความถูกต้องมากขึ้น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มนมุมสี่เหลี่ยมด้านทแยงมุม 5"/>
          <p:cNvSpPr/>
          <p:nvPr/>
        </p:nvSpPr>
        <p:spPr>
          <a:xfrm>
            <a:off x="1142976" y="3786190"/>
            <a:ext cx="3071834" cy="1357322"/>
          </a:xfrm>
          <a:prstGeom prst="round2DiagRect">
            <a:avLst/>
          </a:prstGeom>
          <a:ln w="571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ประหยัดเวลาและค่าใช้จ่ายด้านแรงงาน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มนมุมสี่เหลี่ยมด้านทแยงมุม 6"/>
          <p:cNvSpPr/>
          <p:nvPr/>
        </p:nvSpPr>
        <p:spPr>
          <a:xfrm>
            <a:off x="4214810" y="4857760"/>
            <a:ext cx="3286148" cy="1643074"/>
          </a:xfrm>
          <a:prstGeom prst="round2DiagRect">
            <a:avLst/>
          </a:prstGeo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 เพิ่มประสิทธิภาพในด้านการติดต่อสื่อสาร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06871" y="428604"/>
            <a:ext cx="4208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Home Office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44785"/>
            <a:ext cx="7429552" cy="3170099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เนื่องจากเครื่องมือ เครื่องใช้สำนักงานในอนาคตมีเทคโนโลยีสูง ทำให้บุคลากรขององค์การสามารถนั่งทำงานอยู่ที่บ้านได้โดยการใช้คอมพิวเตอร์และเครื่องมือสื่อสารที่ทันสมัยติดต่อกับลูกค้า  หรือติดต่อกับสำนักงานใหญ่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48440" y="506536"/>
            <a:ext cx="39966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ระบบสำนักงานอัตโนมัติ</a:t>
            </a:r>
            <a:endParaRPr lang="th-TH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thaiDist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ระบบการจัดการเอกสาร  </a:t>
            </a:r>
          </a:p>
          <a:p>
            <a:pPr marL="992188" lvl="1" indent="-534988"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1.1 ระบบการจัดเก็บเอกสาร  เอกสารที่ใช้ในสำนักงานเริ่มจากการสร้างและจบลงด้วยการทำลายเอกสาร</a:t>
            </a:r>
          </a:p>
          <a:p>
            <a:pPr marL="992188" lvl="1" indent="-534988"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1.2 ระบบการจัดทำเอกสารโดยใช้การประมวลคำ  ปัจจุบันพนักงานนิยมใช้เครื่องคอมพิวเตอร์ในการจัดทำเอกสาร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57158" y="428604"/>
            <a:ext cx="86821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สำนักงานอัตโนมัติเกี่ยวข้องกับการทำงานในด้านต่างๆ ดังนี้ (ต่อ)</a:t>
            </a:r>
            <a:endParaRPr lang="th-TH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 การจัดระบบช่วยบริหารและและเครื่องคอมพิวเตอร์ส่วนตัว คือ การบันทึกตารางและกำหนดนัดหมาย การเก็บสถิติต่างๆ เป็นแฟ้มเป็นหมวดหมู่ ค้นหาได้สะดวก</a:t>
            </a:r>
          </a:p>
          <a:p>
            <a:pPr marL="357188" indent="-357188"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5. การติดต่อกับระบบสื่อสารข้อมูล หรือสถานที่ให้บริการทางด้านข้อมูลอื่นจากภายนอกรวมทั้งการจัดระบบ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Voice Processing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คือ การติดต่อแลกเปลี่ยนข่าวสารโดยระบบคอมพิวเตอร์ในการบันทึกเสียง หรือการส่งผ่านสัญญาณเสียงในการโทรศัพท์ หรือการประชุม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ุดมสมบูรณ์">
  <a:themeElements>
    <a:clrScheme name="อุดมสมบูรณ์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อุดมสมบูรณ์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อุดมสมบูรณ์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226</Words>
  <Application>Microsoft Office PowerPoint</Application>
  <PresentationFormat>นำเสนอทางหน้าจอ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อุดมสมบูรณ์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12</cp:revision>
  <dcterms:created xsi:type="dcterms:W3CDTF">2016-10-29T08:15:09Z</dcterms:created>
  <dcterms:modified xsi:type="dcterms:W3CDTF">2016-10-29T09:25:22Z</dcterms:modified>
</cp:coreProperties>
</file>