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9" r:id="rId3"/>
    <p:sldId id="310" r:id="rId4"/>
    <p:sldId id="311" r:id="rId5"/>
    <p:sldId id="289" r:id="rId6"/>
    <p:sldId id="320" r:id="rId7"/>
    <p:sldId id="321" r:id="rId8"/>
    <p:sldId id="322" r:id="rId9"/>
    <p:sldId id="323" r:id="rId10"/>
    <p:sldId id="295" r:id="rId11"/>
    <p:sldId id="324" r:id="rId12"/>
    <p:sldId id="325" r:id="rId13"/>
    <p:sldId id="326" r:id="rId14"/>
    <p:sldId id="296" r:id="rId15"/>
    <p:sldId id="327" r:id="rId16"/>
    <p:sldId id="328" r:id="rId17"/>
    <p:sldId id="329" r:id="rId18"/>
    <p:sldId id="330" r:id="rId19"/>
    <p:sldId id="331" r:id="rId20"/>
    <p:sldId id="318" r:id="rId21"/>
    <p:sldId id="332" r:id="rId22"/>
    <p:sldId id="333" r:id="rId23"/>
    <p:sldId id="336" r:id="rId24"/>
    <p:sldId id="338" r:id="rId25"/>
    <p:sldId id="337" r:id="rId26"/>
    <p:sldId id="340" r:id="rId27"/>
    <p:sldId id="341" r:id="rId28"/>
    <p:sldId id="342" r:id="rId29"/>
    <p:sldId id="343" r:id="rId30"/>
    <p:sldId id="346" r:id="rId31"/>
    <p:sldId id="334" r:id="rId32"/>
    <p:sldId id="335" r:id="rId33"/>
    <p:sldId id="344" r:id="rId34"/>
    <p:sldId id="345" r:id="rId35"/>
    <p:sldId id="339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6" r:id="rId44"/>
    <p:sldId id="355" r:id="rId45"/>
    <p:sldId id="358" r:id="rId46"/>
    <p:sldId id="357" r:id="rId47"/>
    <p:sldId id="359" r:id="rId48"/>
    <p:sldId id="360" r:id="rId49"/>
    <p:sldId id="363" r:id="rId50"/>
    <p:sldId id="361" r:id="rId51"/>
    <p:sldId id="441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442" r:id="rId61"/>
    <p:sldId id="376" r:id="rId62"/>
    <p:sldId id="378" r:id="rId63"/>
    <p:sldId id="379" r:id="rId64"/>
    <p:sldId id="443" r:id="rId65"/>
    <p:sldId id="382" r:id="rId66"/>
    <p:sldId id="383" r:id="rId67"/>
    <p:sldId id="386" r:id="rId68"/>
    <p:sldId id="387" r:id="rId69"/>
    <p:sldId id="388" r:id="rId70"/>
    <p:sldId id="389" r:id="rId71"/>
    <p:sldId id="390" r:id="rId72"/>
    <p:sldId id="391" r:id="rId73"/>
    <p:sldId id="392" r:id="rId74"/>
    <p:sldId id="393" r:id="rId75"/>
    <p:sldId id="394" r:id="rId76"/>
    <p:sldId id="402" r:id="rId77"/>
    <p:sldId id="467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59C"/>
    <a:srgbClr val="D476D6"/>
    <a:srgbClr val="1D208F"/>
    <a:srgbClr val="211E54"/>
    <a:srgbClr val="DDDDDD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 varScale="1">
        <p:scale>
          <a:sx n="67" d="100"/>
          <a:sy n="67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1DCC4-9DCD-43A2-8B0E-72059C1510E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2E5942-EC2E-4945-B6B4-D5FB24105E7A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การประมวลผลข้อมูล (</a:t>
          </a:r>
          <a:r>
            <a:rPr lang="en-US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Data Processing)</a:t>
          </a:r>
          <a:endParaRPr lang="en-US" b="1" dirty="0">
            <a:latin typeface="AngsanaUPC" pitchFamily="18" charset="-34"/>
            <a:cs typeface="AngsanaUPC" pitchFamily="18" charset="-34"/>
          </a:endParaRPr>
        </a:p>
      </dgm:t>
    </dgm:pt>
    <dgm:pt modelId="{9FE938B2-DAE3-43B0-8D1F-EA54023C30C7}" type="parTrans" cxnId="{16FA9E52-34ED-4224-B456-5A571ADFCAE4}">
      <dgm:prSet/>
      <dgm:spPr/>
      <dgm:t>
        <a:bodyPr/>
        <a:lstStyle/>
        <a:p>
          <a:endParaRPr lang="en-US"/>
        </a:p>
      </dgm:t>
    </dgm:pt>
    <dgm:pt modelId="{6746ECC7-7633-45E1-A2CD-5A40777088B8}" type="sibTrans" cxnId="{16FA9E52-34ED-4224-B456-5A571ADFCAE4}">
      <dgm:prSet/>
      <dgm:spPr/>
      <dgm:t>
        <a:bodyPr/>
        <a:lstStyle/>
        <a:p>
          <a:endParaRPr lang="en-US"/>
        </a:p>
      </dgm:t>
    </dgm:pt>
    <dgm:pt modelId="{27230E48-1940-403E-A269-2E9E11C51637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การจัดเก็บข้อมูล (</a:t>
          </a:r>
          <a:r>
            <a:rPr lang="en-US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Data Storage)</a:t>
          </a:r>
        </a:p>
      </dgm:t>
    </dgm:pt>
    <dgm:pt modelId="{E900429C-44E7-4D58-99E2-D4568FEB3A92}" type="parTrans" cxnId="{12E58543-F1F0-4148-95B1-AEAAD01DBCE5}">
      <dgm:prSet/>
      <dgm:spPr/>
      <dgm:t>
        <a:bodyPr/>
        <a:lstStyle/>
        <a:p>
          <a:endParaRPr lang="en-US"/>
        </a:p>
      </dgm:t>
    </dgm:pt>
    <dgm:pt modelId="{6277514F-4EFE-4271-AD08-E52CAA9E4317}" type="sibTrans" cxnId="{12E58543-F1F0-4148-95B1-AEAAD01DBCE5}">
      <dgm:prSet/>
      <dgm:spPr/>
      <dgm:t>
        <a:bodyPr/>
        <a:lstStyle/>
        <a:p>
          <a:endParaRPr lang="en-US"/>
        </a:p>
      </dgm:t>
    </dgm:pt>
    <dgm:pt modelId="{31A97D91-3518-4A31-B011-45A2004E82A9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การเคลื่อนย้ายข้อมูล (</a:t>
          </a:r>
          <a:r>
            <a:rPr lang="en-US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Data Movement)</a:t>
          </a:r>
        </a:p>
      </dgm:t>
    </dgm:pt>
    <dgm:pt modelId="{7CBFB8CE-612B-4542-8248-175A4180CCCC}" type="parTrans" cxnId="{8BC7D427-3509-4CA3-9595-221427304834}">
      <dgm:prSet/>
      <dgm:spPr/>
      <dgm:t>
        <a:bodyPr/>
        <a:lstStyle/>
        <a:p>
          <a:endParaRPr lang="en-US"/>
        </a:p>
      </dgm:t>
    </dgm:pt>
    <dgm:pt modelId="{F126A7F8-D84B-4901-B886-934CBCF32543}" type="sibTrans" cxnId="{8BC7D427-3509-4CA3-9595-221427304834}">
      <dgm:prSet/>
      <dgm:spPr/>
      <dgm:t>
        <a:bodyPr/>
        <a:lstStyle/>
        <a:p>
          <a:endParaRPr lang="en-US"/>
        </a:p>
      </dgm:t>
    </dgm:pt>
    <dgm:pt modelId="{D41B9D20-4C1C-42A2-832B-0BC4CBCFE75E}">
      <dgm:prSet/>
      <dgm:spPr/>
      <dgm:t>
        <a:bodyPr/>
        <a:lstStyle/>
        <a:p>
          <a:endParaRPr lang="en-US"/>
        </a:p>
      </dgm:t>
    </dgm:pt>
    <dgm:pt modelId="{C7FC3ED0-702D-40AE-BD8F-1A0121321E53}" type="parTrans" cxnId="{2C10CDF1-9A98-4BCB-9C8F-760CD2536A09}">
      <dgm:prSet/>
      <dgm:spPr/>
      <dgm:t>
        <a:bodyPr/>
        <a:lstStyle/>
        <a:p>
          <a:endParaRPr lang="en-GB"/>
        </a:p>
      </dgm:t>
    </dgm:pt>
    <dgm:pt modelId="{9BD369D0-A440-4997-B160-231B67FC3F0E}" type="sibTrans" cxnId="{2C10CDF1-9A98-4BCB-9C8F-760CD2536A09}">
      <dgm:prSet/>
      <dgm:spPr/>
      <dgm:t>
        <a:bodyPr/>
        <a:lstStyle/>
        <a:p>
          <a:endParaRPr lang="en-GB"/>
        </a:p>
      </dgm:t>
    </dgm:pt>
    <dgm:pt modelId="{5A397114-1070-460D-A241-876D18C5F33B}" type="pres">
      <dgm:prSet presAssocID="{5F21DCC4-9DCD-43A2-8B0E-72059C1510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7C6F11-957C-4286-89E3-CDE6FB2BFABA}" type="pres">
      <dgm:prSet presAssocID="{752E5942-EC2E-4945-B6B4-D5FB24105E7A}" presName="parentLin" presStyleCnt="0"/>
      <dgm:spPr/>
    </dgm:pt>
    <dgm:pt modelId="{220A4517-EDCE-4EDB-9C01-40767D9FC2EB}" type="pres">
      <dgm:prSet presAssocID="{752E5942-EC2E-4945-B6B4-D5FB24105E7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12DAE61-80BC-4557-A8F1-7ED45D2B1C11}" type="pres">
      <dgm:prSet presAssocID="{752E5942-EC2E-4945-B6B4-D5FB24105E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7671D-A094-4F60-A6DE-D7DD89C3ECB8}" type="pres">
      <dgm:prSet presAssocID="{752E5942-EC2E-4945-B6B4-D5FB24105E7A}" presName="negativeSpace" presStyleCnt="0"/>
      <dgm:spPr/>
    </dgm:pt>
    <dgm:pt modelId="{27128A90-1D41-43BE-A815-7FDDE6828029}" type="pres">
      <dgm:prSet presAssocID="{752E5942-EC2E-4945-B6B4-D5FB24105E7A}" presName="childText" presStyleLbl="conFgAcc1" presStyleIdx="0" presStyleCnt="4">
        <dgm:presLayoutVars>
          <dgm:bulletEnabled val="1"/>
        </dgm:presLayoutVars>
      </dgm:prSet>
      <dgm:spPr/>
    </dgm:pt>
    <dgm:pt modelId="{BA340390-664F-432C-99C4-22A8C49417BE}" type="pres">
      <dgm:prSet presAssocID="{6746ECC7-7633-45E1-A2CD-5A40777088B8}" presName="spaceBetweenRectangles" presStyleCnt="0"/>
      <dgm:spPr/>
    </dgm:pt>
    <dgm:pt modelId="{61E5CB24-C4CF-4144-8A87-73EE7380FE97}" type="pres">
      <dgm:prSet presAssocID="{27230E48-1940-403E-A269-2E9E11C51637}" presName="parentLin" presStyleCnt="0"/>
      <dgm:spPr/>
    </dgm:pt>
    <dgm:pt modelId="{E5C061EB-4B11-4FBB-AAB9-52349BE1C331}" type="pres">
      <dgm:prSet presAssocID="{27230E48-1940-403E-A269-2E9E11C5163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CA9C150-923F-417B-BED9-E5BC2B159514}" type="pres">
      <dgm:prSet presAssocID="{27230E48-1940-403E-A269-2E9E11C516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B3E3E-4C93-46EA-AB33-F3EDCF6BC616}" type="pres">
      <dgm:prSet presAssocID="{27230E48-1940-403E-A269-2E9E11C51637}" presName="negativeSpace" presStyleCnt="0"/>
      <dgm:spPr/>
    </dgm:pt>
    <dgm:pt modelId="{5A102096-B3BD-45E9-A1AE-C8F2F1545434}" type="pres">
      <dgm:prSet presAssocID="{27230E48-1940-403E-A269-2E9E11C51637}" presName="childText" presStyleLbl="conFgAcc1" presStyleIdx="1" presStyleCnt="4">
        <dgm:presLayoutVars>
          <dgm:bulletEnabled val="1"/>
        </dgm:presLayoutVars>
      </dgm:prSet>
      <dgm:spPr/>
    </dgm:pt>
    <dgm:pt modelId="{D582A7DA-C504-42BD-A445-8D8B645F31A8}" type="pres">
      <dgm:prSet presAssocID="{6277514F-4EFE-4271-AD08-E52CAA9E4317}" presName="spaceBetweenRectangles" presStyleCnt="0"/>
      <dgm:spPr/>
    </dgm:pt>
    <dgm:pt modelId="{B012B67C-8920-453A-804F-1783A8439B90}" type="pres">
      <dgm:prSet presAssocID="{31A97D91-3518-4A31-B011-45A2004E82A9}" presName="parentLin" presStyleCnt="0"/>
      <dgm:spPr/>
    </dgm:pt>
    <dgm:pt modelId="{1536DD52-1347-4D9D-838E-3BC4E190FAA9}" type="pres">
      <dgm:prSet presAssocID="{31A97D91-3518-4A31-B011-45A2004E82A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9D656E8-262D-4520-880B-62A08DACA59D}" type="pres">
      <dgm:prSet presAssocID="{31A97D91-3518-4A31-B011-45A2004E82A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76703-F9E3-47B4-97A2-4DD06DE05A1C}" type="pres">
      <dgm:prSet presAssocID="{31A97D91-3518-4A31-B011-45A2004E82A9}" presName="negativeSpace" presStyleCnt="0"/>
      <dgm:spPr/>
    </dgm:pt>
    <dgm:pt modelId="{7413AA07-BAD0-49EA-A4BF-BD587FE80F3F}" type="pres">
      <dgm:prSet presAssocID="{31A97D91-3518-4A31-B011-45A2004E82A9}" presName="childText" presStyleLbl="conFgAcc1" presStyleIdx="2" presStyleCnt="4">
        <dgm:presLayoutVars>
          <dgm:bulletEnabled val="1"/>
        </dgm:presLayoutVars>
      </dgm:prSet>
      <dgm:spPr/>
    </dgm:pt>
    <dgm:pt modelId="{5C53A7EC-F995-4693-999A-A52927E11C1F}" type="pres">
      <dgm:prSet presAssocID="{F126A7F8-D84B-4901-B886-934CBCF32543}" presName="spaceBetweenRectangles" presStyleCnt="0"/>
      <dgm:spPr/>
    </dgm:pt>
    <dgm:pt modelId="{A88A0C85-13F9-47FF-AF0E-1C2E57A51441}" type="pres">
      <dgm:prSet presAssocID="{D41B9D20-4C1C-42A2-832B-0BC4CBCFE75E}" presName="parentLin" presStyleCnt="0"/>
      <dgm:spPr/>
    </dgm:pt>
    <dgm:pt modelId="{E57AA29C-6EA2-43C9-A8BE-8BC971C2A4DB}" type="pres">
      <dgm:prSet presAssocID="{D41B9D20-4C1C-42A2-832B-0BC4CBCFE75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215150B-6131-4ACB-9A16-678BBD40C2B6}" type="pres">
      <dgm:prSet presAssocID="{D41B9D20-4C1C-42A2-832B-0BC4CBCFE7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02409-AF69-47EE-82FA-AA403681421A}" type="pres">
      <dgm:prSet presAssocID="{D41B9D20-4C1C-42A2-832B-0BC4CBCFE75E}" presName="negativeSpace" presStyleCnt="0"/>
      <dgm:spPr/>
    </dgm:pt>
    <dgm:pt modelId="{7B7D767B-28C7-4281-AF35-BD8743CF650D}" type="pres">
      <dgm:prSet presAssocID="{D41B9D20-4C1C-42A2-832B-0BC4CBCFE7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C18E8F-2B62-4A12-A666-203D063F47D4}" type="presOf" srcId="{27230E48-1940-403E-A269-2E9E11C51637}" destId="{CCA9C150-923F-417B-BED9-E5BC2B159514}" srcOrd="1" destOrd="0" presId="urn:microsoft.com/office/officeart/2005/8/layout/list1"/>
    <dgm:cxn modelId="{0F5A7ADE-05E9-4AE0-BC1F-112699995A1E}" type="presOf" srcId="{31A97D91-3518-4A31-B011-45A2004E82A9}" destId="{79D656E8-262D-4520-880B-62A08DACA59D}" srcOrd="1" destOrd="0" presId="urn:microsoft.com/office/officeart/2005/8/layout/list1"/>
    <dgm:cxn modelId="{7F1E87E0-BD0B-4D97-A58D-1D6E2D24CDC8}" type="presOf" srcId="{5F21DCC4-9DCD-43A2-8B0E-72059C1510E0}" destId="{5A397114-1070-460D-A241-876D18C5F33B}" srcOrd="0" destOrd="0" presId="urn:microsoft.com/office/officeart/2005/8/layout/list1"/>
    <dgm:cxn modelId="{4DF27511-ABC3-44C4-8265-C99B33DBD490}" type="presOf" srcId="{D41B9D20-4C1C-42A2-832B-0BC4CBCFE75E}" destId="{E57AA29C-6EA2-43C9-A8BE-8BC971C2A4DB}" srcOrd="0" destOrd="0" presId="urn:microsoft.com/office/officeart/2005/8/layout/list1"/>
    <dgm:cxn modelId="{96C48960-D5EB-41CB-9B8E-8A1550E46334}" type="presOf" srcId="{31A97D91-3518-4A31-B011-45A2004E82A9}" destId="{1536DD52-1347-4D9D-838E-3BC4E190FAA9}" srcOrd="0" destOrd="0" presId="urn:microsoft.com/office/officeart/2005/8/layout/list1"/>
    <dgm:cxn modelId="{12E58543-F1F0-4148-95B1-AEAAD01DBCE5}" srcId="{5F21DCC4-9DCD-43A2-8B0E-72059C1510E0}" destId="{27230E48-1940-403E-A269-2E9E11C51637}" srcOrd="1" destOrd="0" parTransId="{E900429C-44E7-4D58-99E2-D4568FEB3A92}" sibTransId="{6277514F-4EFE-4271-AD08-E52CAA9E4317}"/>
    <dgm:cxn modelId="{2C10CDF1-9A98-4BCB-9C8F-760CD2536A09}" srcId="{5F21DCC4-9DCD-43A2-8B0E-72059C1510E0}" destId="{D41B9D20-4C1C-42A2-832B-0BC4CBCFE75E}" srcOrd="3" destOrd="0" parTransId="{C7FC3ED0-702D-40AE-BD8F-1A0121321E53}" sibTransId="{9BD369D0-A440-4997-B160-231B67FC3F0E}"/>
    <dgm:cxn modelId="{2B63B879-34B6-442F-ABE1-11843D4D2E60}" type="presOf" srcId="{27230E48-1940-403E-A269-2E9E11C51637}" destId="{E5C061EB-4B11-4FBB-AAB9-52349BE1C331}" srcOrd="0" destOrd="0" presId="urn:microsoft.com/office/officeart/2005/8/layout/list1"/>
    <dgm:cxn modelId="{23913BE6-13C4-491A-8B5D-165CB3717DAF}" type="presOf" srcId="{752E5942-EC2E-4945-B6B4-D5FB24105E7A}" destId="{220A4517-EDCE-4EDB-9C01-40767D9FC2EB}" srcOrd="0" destOrd="0" presId="urn:microsoft.com/office/officeart/2005/8/layout/list1"/>
    <dgm:cxn modelId="{8BC7D427-3509-4CA3-9595-221427304834}" srcId="{5F21DCC4-9DCD-43A2-8B0E-72059C1510E0}" destId="{31A97D91-3518-4A31-B011-45A2004E82A9}" srcOrd="2" destOrd="0" parTransId="{7CBFB8CE-612B-4542-8248-175A4180CCCC}" sibTransId="{F126A7F8-D84B-4901-B886-934CBCF32543}"/>
    <dgm:cxn modelId="{16FA9E52-34ED-4224-B456-5A571ADFCAE4}" srcId="{5F21DCC4-9DCD-43A2-8B0E-72059C1510E0}" destId="{752E5942-EC2E-4945-B6B4-D5FB24105E7A}" srcOrd="0" destOrd="0" parTransId="{9FE938B2-DAE3-43B0-8D1F-EA54023C30C7}" sibTransId="{6746ECC7-7633-45E1-A2CD-5A40777088B8}"/>
    <dgm:cxn modelId="{A1D9CE0B-1BE5-47CE-9233-4BB206026C17}" type="presOf" srcId="{D41B9D20-4C1C-42A2-832B-0BC4CBCFE75E}" destId="{F215150B-6131-4ACB-9A16-678BBD40C2B6}" srcOrd="1" destOrd="0" presId="urn:microsoft.com/office/officeart/2005/8/layout/list1"/>
    <dgm:cxn modelId="{DDDFE704-2146-4F18-9F89-657844DF9D16}" type="presOf" srcId="{752E5942-EC2E-4945-B6B4-D5FB24105E7A}" destId="{312DAE61-80BC-4557-A8F1-7ED45D2B1C11}" srcOrd="1" destOrd="0" presId="urn:microsoft.com/office/officeart/2005/8/layout/list1"/>
    <dgm:cxn modelId="{992F69D1-0B4E-49EE-8DF7-D4F4B940D917}" type="presParOf" srcId="{5A397114-1070-460D-A241-876D18C5F33B}" destId="{D77C6F11-957C-4286-89E3-CDE6FB2BFABA}" srcOrd="0" destOrd="0" presId="urn:microsoft.com/office/officeart/2005/8/layout/list1"/>
    <dgm:cxn modelId="{F7B379D2-B56A-4495-9112-836D5CCFAF2E}" type="presParOf" srcId="{D77C6F11-957C-4286-89E3-CDE6FB2BFABA}" destId="{220A4517-EDCE-4EDB-9C01-40767D9FC2EB}" srcOrd="0" destOrd="0" presId="urn:microsoft.com/office/officeart/2005/8/layout/list1"/>
    <dgm:cxn modelId="{03647EE2-A549-4CF0-819C-3E335214AA30}" type="presParOf" srcId="{D77C6F11-957C-4286-89E3-CDE6FB2BFABA}" destId="{312DAE61-80BC-4557-A8F1-7ED45D2B1C11}" srcOrd="1" destOrd="0" presId="urn:microsoft.com/office/officeart/2005/8/layout/list1"/>
    <dgm:cxn modelId="{65EDADD1-5BCD-48D8-918B-FFBDAA97B374}" type="presParOf" srcId="{5A397114-1070-460D-A241-876D18C5F33B}" destId="{1157671D-A094-4F60-A6DE-D7DD89C3ECB8}" srcOrd="1" destOrd="0" presId="urn:microsoft.com/office/officeart/2005/8/layout/list1"/>
    <dgm:cxn modelId="{5607D923-18BA-47EA-BBD6-BAA3F43B1AF0}" type="presParOf" srcId="{5A397114-1070-460D-A241-876D18C5F33B}" destId="{27128A90-1D41-43BE-A815-7FDDE6828029}" srcOrd="2" destOrd="0" presId="urn:microsoft.com/office/officeart/2005/8/layout/list1"/>
    <dgm:cxn modelId="{0CB3176D-51EC-4D80-B186-773D3B24F728}" type="presParOf" srcId="{5A397114-1070-460D-A241-876D18C5F33B}" destId="{BA340390-664F-432C-99C4-22A8C49417BE}" srcOrd="3" destOrd="0" presId="urn:microsoft.com/office/officeart/2005/8/layout/list1"/>
    <dgm:cxn modelId="{6F12880F-DD80-41F4-B88F-10895C9A8F7D}" type="presParOf" srcId="{5A397114-1070-460D-A241-876D18C5F33B}" destId="{61E5CB24-C4CF-4144-8A87-73EE7380FE97}" srcOrd="4" destOrd="0" presId="urn:microsoft.com/office/officeart/2005/8/layout/list1"/>
    <dgm:cxn modelId="{F5B76CB4-0515-42A0-98D1-5409C3EF4FC8}" type="presParOf" srcId="{61E5CB24-C4CF-4144-8A87-73EE7380FE97}" destId="{E5C061EB-4B11-4FBB-AAB9-52349BE1C331}" srcOrd="0" destOrd="0" presId="urn:microsoft.com/office/officeart/2005/8/layout/list1"/>
    <dgm:cxn modelId="{0E176112-EA17-4DE7-9402-2EA9D2F97ACF}" type="presParOf" srcId="{61E5CB24-C4CF-4144-8A87-73EE7380FE97}" destId="{CCA9C150-923F-417B-BED9-E5BC2B159514}" srcOrd="1" destOrd="0" presId="urn:microsoft.com/office/officeart/2005/8/layout/list1"/>
    <dgm:cxn modelId="{74893FD7-C531-4B82-8558-AB72CC2ED8E1}" type="presParOf" srcId="{5A397114-1070-460D-A241-876D18C5F33B}" destId="{AB2B3E3E-4C93-46EA-AB33-F3EDCF6BC616}" srcOrd="5" destOrd="0" presId="urn:microsoft.com/office/officeart/2005/8/layout/list1"/>
    <dgm:cxn modelId="{6C8B8DD7-B4C9-43F0-99F3-40327DBF0569}" type="presParOf" srcId="{5A397114-1070-460D-A241-876D18C5F33B}" destId="{5A102096-B3BD-45E9-A1AE-C8F2F1545434}" srcOrd="6" destOrd="0" presId="urn:microsoft.com/office/officeart/2005/8/layout/list1"/>
    <dgm:cxn modelId="{065EBC75-3A0D-457B-B3F2-791B339CD01F}" type="presParOf" srcId="{5A397114-1070-460D-A241-876D18C5F33B}" destId="{D582A7DA-C504-42BD-A445-8D8B645F31A8}" srcOrd="7" destOrd="0" presId="urn:microsoft.com/office/officeart/2005/8/layout/list1"/>
    <dgm:cxn modelId="{DB0475D1-CD57-4241-B032-69CBCD6CE04D}" type="presParOf" srcId="{5A397114-1070-460D-A241-876D18C5F33B}" destId="{B012B67C-8920-453A-804F-1783A8439B90}" srcOrd="8" destOrd="0" presId="urn:microsoft.com/office/officeart/2005/8/layout/list1"/>
    <dgm:cxn modelId="{32AB058C-95F0-4DB6-8E98-E2730698B926}" type="presParOf" srcId="{B012B67C-8920-453A-804F-1783A8439B90}" destId="{1536DD52-1347-4D9D-838E-3BC4E190FAA9}" srcOrd="0" destOrd="0" presId="urn:microsoft.com/office/officeart/2005/8/layout/list1"/>
    <dgm:cxn modelId="{538C7345-A6AB-4D66-8DD8-A922625B706A}" type="presParOf" srcId="{B012B67C-8920-453A-804F-1783A8439B90}" destId="{79D656E8-262D-4520-880B-62A08DACA59D}" srcOrd="1" destOrd="0" presId="urn:microsoft.com/office/officeart/2005/8/layout/list1"/>
    <dgm:cxn modelId="{D076C666-1F69-404E-814A-9351A08675CE}" type="presParOf" srcId="{5A397114-1070-460D-A241-876D18C5F33B}" destId="{C7876703-F9E3-47B4-97A2-4DD06DE05A1C}" srcOrd="9" destOrd="0" presId="urn:microsoft.com/office/officeart/2005/8/layout/list1"/>
    <dgm:cxn modelId="{F89931E4-CFA3-4FCB-B77E-39B4775D3BEE}" type="presParOf" srcId="{5A397114-1070-460D-A241-876D18C5F33B}" destId="{7413AA07-BAD0-49EA-A4BF-BD587FE80F3F}" srcOrd="10" destOrd="0" presId="urn:microsoft.com/office/officeart/2005/8/layout/list1"/>
    <dgm:cxn modelId="{C1E7F047-506D-4457-B408-8580CA76993C}" type="presParOf" srcId="{5A397114-1070-460D-A241-876D18C5F33B}" destId="{5C53A7EC-F995-4693-999A-A52927E11C1F}" srcOrd="11" destOrd="0" presId="urn:microsoft.com/office/officeart/2005/8/layout/list1"/>
    <dgm:cxn modelId="{31F419C1-3C55-4A9F-926F-DB23263AC593}" type="presParOf" srcId="{5A397114-1070-460D-A241-876D18C5F33B}" destId="{A88A0C85-13F9-47FF-AF0E-1C2E57A51441}" srcOrd="12" destOrd="0" presId="urn:microsoft.com/office/officeart/2005/8/layout/list1"/>
    <dgm:cxn modelId="{22840CA2-D86C-4128-A722-AB3230435BE5}" type="presParOf" srcId="{A88A0C85-13F9-47FF-AF0E-1C2E57A51441}" destId="{E57AA29C-6EA2-43C9-A8BE-8BC971C2A4DB}" srcOrd="0" destOrd="0" presId="urn:microsoft.com/office/officeart/2005/8/layout/list1"/>
    <dgm:cxn modelId="{C5352929-E142-4830-96DD-F962602F1FC2}" type="presParOf" srcId="{A88A0C85-13F9-47FF-AF0E-1C2E57A51441}" destId="{F215150B-6131-4ACB-9A16-678BBD40C2B6}" srcOrd="1" destOrd="0" presId="urn:microsoft.com/office/officeart/2005/8/layout/list1"/>
    <dgm:cxn modelId="{30F23D78-722E-4D80-A367-E687CAAF2279}" type="presParOf" srcId="{5A397114-1070-460D-A241-876D18C5F33B}" destId="{BAE02409-AF69-47EE-82FA-AA403681421A}" srcOrd="13" destOrd="0" presId="urn:microsoft.com/office/officeart/2005/8/layout/list1"/>
    <dgm:cxn modelId="{EAFFE643-EDF5-476E-A76D-8AE0550229BE}" type="presParOf" srcId="{5A397114-1070-460D-A241-876D18C5F33B}" destId="{7B7D767B-28C7-4281-AF35-BD8743CF65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8DEBB-5550-4184-BF7D-A837841C723B}" type="doc">
      <dgm:prSet loTypeId="urn:microsoft.com/office/officeart/2005/8/layout/hList9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53EB5E8-63BD-4BA2-BE9F-DCA61E97C38D}">
      <dgm:prSet phldrT="[ข้อความ]" phldr="1"/>
      <dgm:spPr/>
      <dgm:t>
        <a:bodyPr/>
        <a:lstStyle/>
        <a:p>
          <a:endParaRPr lang="en-US" dirty="0"/>
        </a:p>
      </dgm:t>
    </dgm:pt>
    <dgm:pt modelId="{D17C6C9E-D946-45DE-BC35-3B00453609CD}" type="parTrans" cxnId="{92483618-F494-483E-9E0B-13870E6CD9D1}">
      <dgm:prSet/>
      <dgm:spPr/>
      <dgm:t>
        <a:bodyPr/>
        <a:lstStyle/>
        <a:p>
          <a:endParaRPr lang="en-US"/>
        </a:p>
      </dgm:t>
    </dgm:pt>
    <dgm:pt modelId="{78F83911-3143-4A5F-B880-E4F204C38B2A}" type="sibTrans" cxnId="{92483618-F494-483E-9E0B-13870E6CD9D1}">
      <dgm:prSet/>
      <dgm:spPr/>
      <dgm:t>
        <a:bodyPr/>
        <a:lstStyle/>
        <a:p>
          <a:endParaRPr lang="en-US"/>
        </a:p>
      </dgm:t>
    </dgm:pt>
    <dgm:pt modelId="{49054833-12DC-4D44-B0ED-B42C2567366E}">
      <dgm:prSet phldrT="[ข้อความ]"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</a:rPr>
            <a:t>Program Counter Register</a:t>
          </a:r>
          <a:endParaRPr lang="en-US" b="1" dirty="0">
            <a:solidFill>
              <a:schemeClr val="bg1"/>
            </a:solidFill>
          </a:endParaRPr>
        </a:p>
      </dgm:t>
    </dgm:pt>
    <dgm:pt modelId="{2C63E0F3-D2FC-4AC9-8EC4-0129E1F130EC}" type="parTrans" cxnId="{1D260EB2-3593-49F3-97BC-71183E8BBFBD}">
      <dgm:prSet/>
      <dgm:spPr/>
      <dgm:t>
        <a:bodyPr/>
        <a:lstStyle/>
        <a:p>
          <a:endParaRPr lang="en-US"/>
        </a:p>
      </dgm:t>
    </dgm:pt>
    <dgm:pt modelId="{19E399ED-DB44-442E-80C7-5D434DF27094}" type="sibTrans" cxnId="{1D260EB2-3593-49F3-97BC-71183E8BBFBD}">
      <dgm:prSet/>
      <dgm:spPr/>
      <dgm:t>
        <a:bodyPr/>
        <a:lstStyle/>
        <a:p>
          <a:endParaRPr lang="en-US"/>
        </a:p>
      </dgm:t>
    </dgm:pt>
    <dgm:pt modelId="{3F81E3BD-22CA-411A-AACF-490E7B7FC925}">
      <dgm:prSet phldrT="[ข้อความ]"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</a:rPr>
            <a:t>Instruction Register</a:t>
          </a:r>
          <a:endParaRPr lang="en-US" b="1" dirty="0">
            <a:solidFill>
              <a:schemeClr val="bg1"/>
            </a:solidFill>
          </a:endParaRPr>
        </a:p>
      </dgm:t>
    </dgm:pt>
    <dgm:pt modelId="{1D741951-7E43-44EC-9471-63DBD0ACD8EB}" type="parTrans" cxnId="{ACCEB45E-FF41-4D69-81D3-56E5ECB05113}">
      <dgm:prSet/>
      <dgm:spPr/>
      <dgm:t>
        <a:bodyPr/>
        <a:lstStyle/>
        <a:p>
          <a:endParaRPr lang="en-US"/>
        </a:p>
      </dgm:t>
    </dgm:pt>
    <dgm:pt modelId="{92143AEB-6E59-4222-9447-FC29718D4830}" type="sibTrans" cxnId="{ACCEB45E-FF41-4D69-81D3-56E5ECB05113}">
      <dgm:prSet/>
      <dgm:spPr/>
      <dgm:t>
        <a:bodyPr/>
        <a:lstStyle/>
        <a:p>
          <a:endParaRPr lang="en-US"/>
        </a:p>
      </dgm:t>
    </dgm:pt>
    <dgm:pt modelId="{228190C4-31E2-4A05-89DE-8E427D0299E9}">
      <dgm:prSet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</a:rPr>
            <a:t>Accumulator</a:t>
          </a:r>
        </a:p>
        <a:p>
          <a:pPr algn="ctr"/>
          <a:r>
            <a:rPr lang="en-US" b="1" dirty="0" smtClean="0">
              <a:solidFill>
                <a:schemeClr val="bg1"/>
              </a:solidFill>
            </a:rPr>
            <a:t>Register</a:t>
          </a:r>
          <a:endParaRPr lang="en-US" b="1" dirty="0">
            <a:solidFill>
              <a:schemeClr val="bg1"/>
            </a:solidFill>
          </a:endParaRPr>
        </a:p>
      </dgm:t>
    </dgm:pt>
    <dgm:pt modelId="{43CF02A1-95F2-4BF4-A98C-27003F8225B6}" type="parTrans" cxnId="{752482D6-EAAA-401D-9549-CD69D5B73A41}">
      <dgm:prSet/>
      <dgm:spPr/>
      <dgm:t>
        <a:bodyPr/>
        <a:lstStyle/>
        <a:p>
          <a:endParaRPr lang="en-US"/>
        </a:p>
      </dgm:t>
    </dgm:pt>
    <dgm:pt modelId="{731F266C-9806-4F19-8E5C-8005A67F56CC}" type="sibTrans" cxnId="{752482D6-EAAA-401D-9549-CD69D5B73A41}">
      <dgm:prSet/>
      <dgm:spPr/>
      <dgm:t>
        <a:bodyPr/>
        <a:lstStyle/>
        <a:p>
          <a:endParaRPr lang="en-US"/>
        </a:p>
      </dgm:t>
    </dgm:pt>
    <dgm:pt modelId="{07384DCC-F7B7-4F57-B94C-46695773AF97}" type="pres">
      <dgm:prSet presAssocID="{1BE8DEBB-5550-4184-BF7D-A837841C723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4CCBBC-2D48-47FE-9AF5-567794E0CEDD}" type="pres">
      <dgm:prSet presAssocID="{853EB5E8-63BD-4BA2-BE9F-DCA61E97C38D}" presName="posSpace" presStyleCnt="0"/>
      <dgm:spPr/>
    </dgm:pt>
    <dgm:pt modelId="{25ACB260-7DED-4F49-AB5B-1566BF4DFB37}" type="pres">
      <dgm:prSet presAssocID="{853EB5E8-63BD-4BA2-BE9F-DCA61E97C38D}" presName="vertFlow" presStyleCnt="0"/>
      <dgm:spPr/>
    </dgm:pt>
    <dgm:pt modelId="{AAD7C4C0-2D4E-4404-9E58-FF80C1F30FC6}" type="pres">
      <dgm:prSet presAssocID="{853EB5E8-63BD-4BA2-BE9F-DCA61E97C38D}" presName="topSpace" presStyleCnt="0"/>
      <dgm:spPr/>
    </dgm:pt>
    <dgm:pt modelId="{ECBFBDF1-7D6D-4E40-A8E1-71FFEE8E0F3C}" type="pres">
      <dgm:prSet presAssocID="{853EB5E8-63BD-4BA2-BE9F-DCA61E97C38D}" presName="firstComp" presStyleCnt="0"/>
      <dgm:spPr/>
    </dgm:pt>
    <dgm:pt modelId="{58772D2A-5648-476C-BB32-365ABEB0CB3A}" type="pres">
      <dgm:prSet presAssocID="{853EB5E8-63BD-4BA2-BE9F-DCA61E97C38D}" presName="firstChild" presStyleLbl="bgAccFollowNode1" presStyleIdx="0" presStyleCnt="3" custLinFactNeighborX="-12480" custLinFactNeighborY="-18540"/>
      <dgm:spPr/>
      <dgm:t>
        <a:bodyPr/>
        <a:lstStyle/>
        <a:p>
          <a:endParaRPr lang="en-US"/>
        </a:p>
      </dgm:t>
    </dgm:pt>
    <dgm:pt modelId="{49E14B38-60DC-4EB6-A7DD-399C3F903BC7}" type="pres">
      <dgm:prSet presAssocID="{853EB5E8-63BD-4BA2-BE9F-DCA61E97C38D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F4A9D-2AEC-45FB-B164-14F625C6442B}" type="pres">
      <dgm:prSet presAssocID="{3F81E3BD-22CA-411A-AACF-490E7B7FC925}" presName="comp" presStyleCnt="0"/>
      <dgm:spPr/>
    </dgm:pt>
    <dgm:pt modelId="{8B3AE0EC-D2F5-466E-A42E-0ADD7492F3A9}" type="pres">
      <dgm:prSet presAssocID="{3F81E3BD-22CA-411A-AACF-490E7B7FC925}" presName="child" presStyleLbl="bgAccFollowNode1" presStyleIdx="1" presStyleCnt="3" custLinFactNeighborX="-12480" custLinFactNeighborY="-21893"/>
      <dgm:spPr/>
      <dgm:t>
        <a:bodyPr/>
        <a:lstStyle/>
        <a:p>
          <a:endParaRPr lang="en-US"/>
        </a:p>
      </dgm:t>
    </dgm:pt>
    <dgm:pt modelId="{C7ACB4A5-AF67-4C6C-B9EE-553061757E20}" type="pres">
      <dgm:prSet presAssocID="{3F81E3BD-22CA-411A-AACF-490E7B7FC925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0690A-D3D3-4390-B4A6-71D609CD176E}" type="pres">
      <dgm:prSet presAssocID="{228190C4-31E2-4A05-89DE-8E427D0299E9}" presName="comp" presStyleCnt="0"/>
      <dgm:spPr/>
    </dgm:pt>
    <dgm:pt modelId="{3DE720CE-2186-431C-9A5A-8F3B45D65E16}" type="pres">
      <dgm:prSet presAssocID="{228190C4-31E2-4A05-89DE-8E427D0299E9}" presName="child" presStyleLbl="bgAccFollowNode1" presStyleIdx="2" presStyleCnt="3" custLinFactNeighborX="-12480" custLinFactNeighborY="-25246"/>
      <dgm:spPr/>
      <dgm:t>
        <a:bodyPr/>
        <a:lstStyle/>
        <a:p>
          <a:endParaRPr lang="en-US"/>
        </a:p>
      </dgm:t>
    </dgm:pt>
    <dgm:pt modelId="{C0409E66-E10C-43FC-9809-57EF62D8F7CD}" type="pres">
      <dgm:prSet presAssocID="{228190C4-31E2-4A05-89DE-8E427D0299E9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B97E4-4A84-4EB4-832B-D34E58806304}" type="pres">
      <dgm:prSet presAssocID="{853EB5E8-63BD-4BA2-BE9F-DCA61E97C38D}" presName="negSpace" presStyleCnt="0"/>
      <dgm:spPr/>
    </dgm:pt>
    <dgm:pt modelId="{4EC16185-E86F-4E3A-9933-CAE1E8FDAB00}" type="pres">
      <dgm:prSet presAssocID="{853EB5E8-63BD-4BA2-BE9F-DCA61E97C38D}" presName="circle" presStyleLbl="node1" presStyleIdx="0" presStyleCnt="1" custScaleX="80612" custScaleY="28737" custLinFactNeighborX="-10726" custLinFactNeighborY="10707"/>
      <dgm:spPr/>
      <dgm:t>
        <a:bodyPr/>
        <a:lstStyle/>
        <a:p>
          <a:endParaRPr lang="en-US"/>
        </a:p>
      </dgm:t>
    </dgm:pt>
  </dgm:ptLst>
  <dgm:cxnLst>
    <dgm:cxn modelId="{F729F979-5B9B-44D4-9D9E-8DF570BF2E01}" type="presOf" srcId="{49054833-12DC-4D44-B0ED-B42C2567366E}" destId="{58772D2A-5648-476C-BB32-365ABEB0CB3A}" srcOrd="0" destOrd="0" presId="urn:microsoft.com/office/officeart/2005/8/layout/hList9"/>
    <dgm:cxn modelId="{487046BB-C0E2-427C-A121-867483BE1F75}" type="presOf" srcId="{228190C4-31E2-4A05-89DE-8E427D0299E9}" destId="{3DE720CE-2186-431C-9A5A-8F3B45D65E16}" srcOrd="0" destOrd="0" presId="urn:microsoft.com/office/officeart/2005/8/layout/hList9"/>
    <dgm:cxn modelId="{5D5BEA80-EE2B-4EB7-A769-67C6CC13582B}" type="presOf" srcId="{3F81E3BD-22CA-411A-AACF-490E7B7FC925}" destId="{C7ACB4A5-AF67-4C6C-B9EE-553061757E20}" srcOrd="1" destOrd="0" presId="urn:microsoft.com/office/officeart/2005/8/layout/hList9"/>
    <dgm:cxn modelId="{433220F1-649C-423C-9F59-83DDF21B7684}" type="presOf" srcId="{1BE8DEBB-5550-4184-BF7D-A837841C723B}" destId="{07384DCC-F7B7-4F57-B94C-46695773AF97}" srcOrd="0" destOrd="0" presId="urn:microsoft.com/office/officeart/2005/8/layout/hList9"/>
    <dgm:cxn modelId="{B3645A1A-D7BD-4F13-898C-F942FB884CF1}" type="presOf" srcId="{3F81E3BD-22CA-411A-AACF-490E7B7FC925}" destId="{8B3AE0EC-D2F5-466E-A42E-0ADD7492F3A9}" srcOrd="0" destOrd="0" presId="urn:microsoft.com/office/officeart/2005/8/layout/hList9"/>
    <dgm:cxn modelId="{A438BDC3-D983-4DCC-8EC2-E34B0CAD81DD}" type="presOf" srcId="{853EB5E8-63BD-4BA2-BE9F-DCA61E97C38D}" destId="{4EC16185-E86F-4E3A-9933-CAE1E8FDAB00}" srcOrd="0" destOrd="0" presId="urn:microsoft.com/office/officeart/2005/8/layout/hList9"/>
    <dgm:cxn modelId="{B3BE8B70-0F0E-4BC0-921F-F12645C671B2}" type="presOf" srcId="{228190C4-31E2-4A05-89DE-8E427D0299E9}" destId="{C0409E66-E10C-43FC-9809-57EF62D8F7CD}" srcOrd="1" destOrd="0" presId="urn:microsoft.com/office/officeart/2005/8/layout/hList9"/>
    <dgm:cxn modelId="{752482D6-EAAA-401D-9549-CD69D5B73A41}" srcId="{853EB5E8-63BD-4BA2-BE9F-DCA61E97C38D}" destId="{228190C4-31E2-4A05-89DE-8E427D0299E9}" srcOrd="2" destOrd="0" parTransId="{43CF02A1-95F2-4BF4-A98C-27003F8225B6}" sibTransId="{731F266C-9806-4F19-8E5C-8005A67F56CC}"/>
    <dgm:cxn modelId="{92483618-F494-483E-9E0B-13870E6CD9D1}" srcId="{1BE8DEBB-5550-4184-BF7D-A837841C723B}" destId="{853EB5E8-63BD-4BA2-BE9F-DCA61E97C38D}" srcOrd="0" destOrd="0" parTransId="{D17C6C9E-D946-45DE-BC35-3B00453609CD}" sibTransId="{78F83911-3143-4A5F-B880-E4F204C38B2A}"/>
    <dgm:cxn modelId="{1D260EB2-3593-49F3-97BC-71183E8BBFBD}" srcId="{853EB5E8-63BD-4BA2-BE9F-DCA61E97C38D}" destId="{49054833-12DC-4D44-B0ED-B42C2567366E}" srcOrd="0" destOrd="0" parTransId="{2C63E0F3-D2FC-4AC9-8EC4-0129E1F130EC}" sibTransId="{19E399ED-DB44-442E-80C7-5D434DF27094}"/>
    <dgm:cxn modelId="{2CA164A2-8CB2-441E-8C56-05A0673581DC}" type="presOf" srcId="{49054833-12DC-4D44-B0ED-B42C2567366E}" destId="{49E14B38-60DC-4EB6-A7DD-399C3F903BC7}" srcOrd="1" destOrd="0" presId="urn:microsoft.com/office/officeart/2005/8/layout/hList9"/>
    <dgm:cxn modelId="{ACCEB45E-FF41-4D69-81D3-56E5ECB05113}" srcId="{853EB5E8-63BD-4BA2-BE9F-DCA61E97C38D}" destId="{3F81E3BD-22CA-411A-AACF-490E7B7FC925}" srcOrd="1" destOrd="0" parTransId="{1D741951-7E43-44EC-9471-63DBD0ACD8EB}" sibTransId="{92143AEB-6E59-4222-9447-FC29718D4830}"/>
    <dgm:cxn modelId="{3E118DD9-68A4-4918-A624-B20726FCB854}" type="presParOf" srcId="{07384DCC-F7B7-4F57-B94C-46695773AF97}" destId="{C34CCBBC-2D48-47FE-9AF5-567794E0CEDD}" srcOrd="0" destOrd="0" presId="urn:microsoft.com/office/officeart/2005/8/layout/hList9"/>
    <dgm:cxn modelId="{43859E37-DBF4-44C1-9772-B30DFE2F8300}" type="presParOf" srcId="{07384DCC-F7B7-4F57-B94C-46695773AF97}" destId="{25ACB260-7DED-4F49-AB5B-1566BF4DFB37}" srcOrd="1" destOrd="0" presId="urn:microsoft.com/office/officeart/2005/8/layout/hList9"/>
    <dgm:cxn modelId="{5E1D3D03-7438-4D8A-B966-777F30471F5F}" type="presParOf" srcId="{25ACB260-7DED-4F49-AB5B-1566BF4DFB37}" destId="{AAD7C4C0-2D4E-4404-9E58-FF80C1F30FC6}" srcOrd="0" destOrd="0" presId="urn:microsoft.com/office/officeart/2005/8/layout/hList9"/>
    <dgm:cxn modelId="{F7FB6848-1B17-40AA-A546-C8A024BD3213}" type="presParOf" srcId="{25ACB260-7DED-4F49-AB5B-1566BF4DFB37}" destId="{ECBFBDF1-7D6D-4E40-A8E1-71FFEE8E0F3C}" srcOrd="1" destOrd="0" presId="urn:microsoft.com/office/officeart/2005/8/layout/hList9"/>
    <dgm:cxn modelId="{896B07E5-6191-40D9-9FFC-2A89F0D7C64E}" type="presParOf" srcId="{ECBFBDF1-7D6D-4E40-A8E1-71FFEE8E0F3C}" destId="{58772D2A-5648-476C-BB32-365ABEB0CB3A}" srcOrd="0" destOrd="0" presId="urn:microsoft.com/office/officeart/2005/8/layout/hList9"/>
    <dgm:cxn modelId="{86522BBD-3DA1-4FD3-B449-D7C014ECC5EE}" type="presParOf" srcId="{ECBFBDF1-7D6D-4E40-A8E1-71FFEE8E0F3C}" destId="{49E14B38-60DC-4EB6-A7DD-399C3F903BC7}" srcOrd="1" destOrd="0" presId="urn:microsoft.com/office/officeart/2005/8/layout/hList9"/>
    <dgm:cxn modelId="{7B8EB75A-0E00-4443-88BB-20EBB8A1421A}" type="presParOf" srcId="{25ACB260-7DED-4F49-AB5B-1566BF4DFB37}" destId="{A2FF4A9D-2AEC-45FB-B164-14F625C6442B}" srcOrd="2" destOrd="0" presId="urn:microsoft.com/office/officeart/2005/8/layout/hList9"/>
    <dgm:cxn modelId="{5AA4836C-A4F1-4228-AA7D-14B0469D8E92}" type="presParOf" srcId="{A2FF4A9D-2AEC-45FB-B164-14F625C6442B}" destId="{8B3AE0EC-D2F5-466E-A42E-0ADD7492F3A9}" srcOrd="0" destOrd="0" presId="urn:microsoft.com/office/officeart/2005/8/layout/hList9"/>
    <dgm:cxn modelId="{7405824B-5502-4C45-9F75-031B2EDD2825}" type="presParOf" srcId="{A2FF4A9D-2AEC-45FB-B164-14F625C6442B}" destId="{C7ACB4A5-AF67-4C6C-B9EE-553061757E20}" srcOrd="1" destOrd="0" presId="urn:microsoft.com/office/officeart/2005/8/layout/hList9"/>
    <dgm:cxn modelId="{67B43289-36F7-4968-93A9-66795FA2B4BA}" type="presParOf" srcId="{25ACB260-7DED-4F49-AB5B-1566BF4DFB37}" destId="{69C0690A-D3D3-4390-B4A6-71D609CD176E}" srcOrd="3" destOrd="0" presId="urn:microsoft.com/office/officeart/2005/8/layout/hList9"/>
    <dgm:cxn modelId="{5BCCAD8D-2357-4B68-A9D7-4CEBDBBB49AD}" type="presParOf" srcId="{69C0690A-D3D3-4390-B4A6-71D609CD176E}" destId="{3DE720CE-2186-431C-9A5A-8F3B45D65E16}" srcOrd="0" destOrd="0" presId="urn:microsoft.com/office/officeart/2005/8/layout/hList9"/>
    <dgm:cxn modelId="{DB8A9FF1-4AE8-454E-8099-58B40D8E3A42}" type="presParOf" srcId="{69C0690A-D3D3-4390-B4A6-71D609CD176E}" destId="{C0409E66-E10C-43FC-9809-57EF62D8F7CD}" srcOrd="1" destOrd="0" presId="urn:microsoft.com/office/officeart/2005/8/layout/hList9"/>
    <dgm:cxn modelId="{2E71BD75-E1C5-4AC9-AC65-111EC606DFED}" type="presParOf" srcId="{07384DCC-F7B7-4F57-B94C-46695773AF97}" destId="{6B5B97E4-4A84-4EB4-832B-D34E58806304}" srcOrd="2" destOrd="0" presId="urn:microsoft.com/office/officeart/2005/8/layout/hList9"/>
    <dgm:cxn modelId="{BEC376BF-10A4-4B7E-93B6-90409BE0EED3}" type="presParOf" srcId="{07384DCC-F7B7-4F57-B94C-46695773AF97}" destId="{4EC16185-E86F-4E3A-9933-CAE1E8FDAB0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A9C56-4293-4D16-A2B0-01558C328B5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560F4F-B689-4574-BF4E-6AF1663CE94C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</a:t>
          </a:r>
          <a:r>
            <a:rPr lang="th-TH" sz="1600" b="1" dirty="0" err="1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เฟตซ์</a:t>
          </a:r>
          <a:r>
            <a:rPr lang="th-TH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(</a:t>
          </a:r>
          <a:r>
            <a:rPr lang="en-US" sz="1600" b="1" dirty="0" err="1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Fatch</a:t>
          </a:r>
          <a:r>
            <a:rPr lang="en-US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)</a:t>
          </a:r>
          <a:r>
            <a:rPr lang="th-TH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en-US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6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เป็นกระบวนการที่หน่วยควบคุม</a:t>
          </a:r>
          <a:r>
            <a:rPr lang="en-US" sz="16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6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ไปนำคำสั่งที่ต้องการจากหน่วยความจำมาเก็บไว้ที่รีจิสเตอร์</a:t>
          </a:r>
          <a:endParaRPr lang="en-US" sz="1600" dirty="0">
            <a:latin typeface="AngsanaUPC" pitchFamily="18" charset="-34"/>
            <a:cs typeface="AngsanaUPC" pitchFamily="18" charset="-34"/>
          </a:endParaRPr>
        </a:p>
      </dgm:t>
    </dgm:pt>
    <dgm:pt modelId="{DE533200-E298-48CF-9614-4F05933CFD9F}" type="parTrans" cxnId="{96D5AADB-1ADB-4BB7-9ECB-4527A83734A0}">
      <dgm:prSet/>
      <dgm:spPr/>
      <dgm:t>
        <a:bodyPr/>
        <a:lstStyle/>
        <a:p>
          <a:endParaRPr lang="en-US"/>
        </a:p>
      </dgm:t>
    </dgm:pt>
    <dgm:pt modelId="{CFD47981-8526-4B84-BFBD-7A9398D61BC9}" type="sibTrans" cxnId="{96D5AADB-1ADB-4BB7-9ECB-4527A83734A0}">
      <dgm:prSet/>
      <dgm:spPr/>
      <dgm:t>
        <a:bodyPr/>
        <a:lstStyle/>
        <a:p>
          <a:endParaRPr lang="en-US"/>
        </a:p>
      </dgm:t>
    </dgm:pt>
    <dgm:pt modelId="{E103A88E-56D4-40A5-ACA8-380649D0F819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การแปลความหมาย (</a:t>
          </a:r>
          <a:r>
            <a:rPr lang="en-US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Decode) </a:t>
          </a:r>
          <a:r>
            <a:rPr lang="th-TH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6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เป็นกระบวนการถอดรหัสหรือแปลความหมายคำสั่งต่างๆ เพื่อส่งไปยังหน่วยคำนวณและตรรกะจัดการต่อไป</a:t>
          </a:r>
          <a:endParaRPr lang="en-US" sz="1600" dirty="0">
            <a:latin typeface="AngsanaUPC" pitchFamily="18" charset="-34"/>
            <a:cs typeface="AngsanaUPC" pitchFamily="18" charset="-34"/>
          </a:endParaRPr>
        </a:p>
      </dgm:t>
    </dgm:pt>
    <dgm:pt modelId="{4B236B47-D348-4FEF-8606-76FA85981E47}" type="parTrans" cxnId="{BFC7712F-674E-4248-A57A-B58847A33E13}">
      <dgm:prSet/>
      <dgm:spPr/>
      <dgm:t>
        <a:bodyPr/>
        <a:lstStyle/>
        <a:p>
          <a:endParaRPr lang="en-US"/>
        </a:p>
      </dgm:t>
    </dgm:pt>
    <dgm:pt modelId="{CD1367FA-A687-4017-B504-B289B28A1A53}" type="sibTrans" cxnId="{BFC7712F-674E-4248-A57A-B58847A33E13}">
      <dgm:prSet/>
      <dgm:spPr/>
      <dgm:t>
        <a:bodyPr/>
        <a:lstStyle/>
        <a:p>
          <a:endParaRPr lang="en-US"/>
        </a:p>
      </dgm:t>
    </dgm:pt>
    <dgm:pt modelId="{DC14DE4D-CD72-40F1-851A-C3F49C0FACEA}">
      <dgm:prSet phldrT="[ข้อความ]" custT="1"/>
      <dgm:spPr/>
      <dgm:t>
        <a:bodyPr/>
        <a:lstStyle/>
        <a:p>
          <a:r>
            <a:rPr lang="th-TH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</a:t>
          </a:r>
          <a:r>
            <a:rPr lang="th-TH" sz="1600" b="1" dirty="0" err="1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เอ็กซ์คิวต์</a:t>
          </a:r>
          <a:r>
            <a:rPr lang="th-TH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(</a:t>
          </a:r>
          <a:r>
            <a:rPr lang="en-US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Execute) </a:t>
          </a:r>
          <a:r>
            <a:rPr lang="th-TH" sz="1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6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เป็นกระบวนการประมวลผลคำสั่งโดยหน่วยคำนวณและตรรกะ  ซึ่งการประมวลผลจะประมวลทีละคำสั่ง</a:t>
          </a:r>
          <a:endParaRPr lang="en-US" sz="1600" dirty="0">
            <a:latin typeface="AngsanaUPC" pitchFamily="18" charset="-34"/>
            <a:cs typeface="AngsanaUPC" pitchFamily="18" charset="-34"/>
          </a:endParaRPr>
        </a:p>
      </dgm:t>
    </dgm:pt>
    <dgm:pt modelId="{1CC9594C-60F6-4204-845F-911F1160CAB9}" type="parTrans" cxnId="{3D2E560E-241D-4E67-9504-8ABB1E7E7062}">
      <dgm:prSet/>
      <dgm:spPr/>
      <dgm:t>
        <a:bodyPr/>
        <a:lstStyle/>
        <a:p>
          <a:endParaRPr lang="en-US"/>
        </a:p>
      </dgm:t>
    </dgm:pt>
    <dgm:pt modelId="{2575AF92-27D9-4801-9229-D8512C8B21D8}" type="sibTrans" cxnId="{3D2E560E-241D-4E67-9504-8ABB1E7E7062}">
      <dgm:prSet/>
      <dgm:spPr/>
      <dgm:t>
        <a:bodyPr/>
        <a:lstStyle/>
        <a:p>
          <a:endParaRPr lang="en-US"/>
        </a:p>
      </dgm:t>
    </dgm:pt>
    <dgm:pt modelId="{93B33BE0-451D-4494-9377-DC601312C083}">
      <dgm:prSet custT="1"/>
      <dgm:spPr/>
      <dgm:t>
        <a:bodyPr/>
        <a:lstStyle/>
        <a:p>
          <a:r>
            <a:rPr lang="th-TH" sz="18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การจัดเก็บ (</a:t>
          </a:r>
          <a:r>
            <a:rPr lang="en-US" sz="18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Store) </a:t>
          </a:r>
          <a:r>
            <a:rPr lang="th-TH" sz="18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8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เป็นกระบวนการจัดเก็บผลลัพธ์ที่ได้จากการประมวลผลและจัดเก็บไว้ในหน่วยความจำหรือรีจิสเตอร์ </a:t>
          </a:r>
          <a:endParaRPr lang="en-US" sz="1800" dirty="0">
            <a:latin typeface="AngsanaUPC" pitchFamily="18" charset="-34"/>
            <a:cs typeface="AngsanaUPC" pitchFamily="18" charset="-34"/>
          </a:endParaRPr>
        </a:p>
      </dgm:t>
    </dgm:pt>
    <dgm:pt modelId="{92C6941A-D027-4AC8-88E6-E9967E9E0A4D}" type="parTrans" cxnId="{0AEAAECC-9BE9-4B20-B63A-4C41CB5698E9}">
      <dgm:prSet/>
      <dgm:spPr/>
      <dgm:t>
        <a:bodyPr/>
        <a:lstStyle/>
        <a:p>
          <a:endParaRPr lang="en-US"/>
        </a:p>
      </dgm:t>
    </dgm:pt>
    <dgm:pt modelId="{FF9C8B39-98AC-475B-91B2-050FBA76CC84}" type="sibTrans" cxnId="{0AEAAECC-9BE9-4B20-B63A-4C41CB5698E9}">
      <dgm:prSet/>
      <dgm:spPr/>
      <dgm:t>
        <a:bodyPr/>
        <a:lstStyle/>
        <a:p>
          <a:endParaRPr lang="en-US"/>
        </a:p>
      </dgm:t>
    </dgm:pt>
    <dgm:pt modelId="{67B41F09-85F6-4E48-99F1-815FFF58D422}" type="pres">
      <dgm:prSet presAssocID="{8E9A9C56-4293-4D16-A2B0-01558C328B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51628-16C4-4388-B7CB-BD94A8C9652E}" type="pres">
      <dgm:prSet presAssocID="{8E9A9C56-4293-4D16-A2B0-01558C328B54}" presName="dummyMaxCanvas" presStyleCnt="0">
        <dgm:presLayoutVars/>
      </dgm:prSet>
      <dgm:spPr/>
    </dgm:pt>
    <dgm:pt modelId="{5FF630D5-ABFE-41F9-BBA8-29DA4F382ABC}" type="pres">
      <dgm:prSet presAssocID="{8E9A9C56-4293-4D16-A2B0-01558C328B5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A7953-5290-4C5C-9E10-36A42D6AB139}" type="pres">
      <dgm:prSet presAssocID="{8E9A9C56-4293-4D16-A2B0-01558C328B5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B31BC-FE52-41FA-BA3E-36B18FD26860}" type="pres">
      <dgm:prSet presAssocID="{8E9A9C56-4293-4D16-A2B0-01558C328B5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A3406-7DD3-4F97-BAFA-349BF5EA134D}" type="pres">
      <dgm:prSet presAssocID="{8E9A9C56-4293-4D16-A2B0-01558C328B5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BBE34-C109-4945-8846-B5F04F5CC0A3}" type="pres">
      <dgm:prSet presAssocID="{8E9A9C56-4293-4D16-A2B0-01558C328B5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76BA-0F7D-4A11-BCF0-8CB54FA93A3D}" type="pres">
      <dgm:prSet presAssocID="{8E9A9C56-4293-4D16-A2B0-01558C328B5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44977-FB51-49AF-9E47-ABD5585B7D16}" type="pres">
      <dgm:prSet presAssocID="{8E9A9C56-4293-4D16-A2B0-01558C328B5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659B4-FC2B-432B-90A8-AB8AD52A4D83}" type="pres">
      <dgm:prSet presAssocID="{8E9A9C56-4293-4D16-A2B0-01558C328B5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F0579-96E9-488C-AFCF-930571D18DEE}" type="pres">
      <dgm:prSet presAssocID="{8E9A9C56-4293-4D16-A2B0-01558C328B5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93DAE-4858-48BF-BB39-F37FB8045E92}" type="pres">
      <dgm:prSet presAssocID="{8E9A9C56-4293-4D16-A2B0-01558C328B5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FABA4-D52D-4EBF-8228-CB28AA47790E}" type="pres">
      <dgm:prSet presAssocID="{8E9A9C56-4293-4D16-A2B0-01558C328B5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4283B-6D96-4371-AFF1-8D0238FB8A20}" type="presOf" srcId="{CD1367FA-A687-4017-B504-B289B28A1A53}" destId="{9C1C76BA-0F7D-4A11-BCF0-8CB54FA93A3D}" srcOrd="0" destOrd="0" presId="urn:microsoft.com/office/officeart/2005/8/layout/vProcess5"/>
    <dgm:cxn modelId="{045303E0-31C9-47BC-9795-9B41AF23EAE6}" type="presOf" srcId="{CFD47981-8526-4B84-BFBD-7A9398D61BC9}" destId="{B3DBBE34-C109-4945-8846-B5F04F5CC0A3}" srcOrd="0" destOrd="0" presId="urn:microsoft.com/office/officeart/2005/8/layout/vProcess5"/>
    <dgm:cxn modelId="{96D5AADB-1ADB-4BB7-9ECB-4527A83734A0}" srcId="{8E9A9C56-4293-4D16-A2B0-01558C328B54}" destId="{62560F4F-B689-4574-BF4E-6AF1663CE94C}" srcOrd="0" destOrd="0" parTransId="{DE533200-E298-48CF-9614-4F05933CFD9F}" sibTransId="{CFD47981-8526-4B84-BFBD-7A9398D61BC9}"/>
    <dgm:cxn modelId="{47597AF7-C9A9-4F7E-A194-9463510BDD7B}" type="presOf" srcId="{93B33BE0-451D-4494-9377-DC601312C083}" destId="{395FABA4-D52D-4EBF-8228-CB28AA47790E}" srcOrd="1" destOrd="0" presId="urn:microsoft.com/office/officeart/2005/8/layout/vProcess5"/>
    <dgm:cxn modelId="{DE7A76C5-9E47-4F05-9F8E-9F6EBFD369AA}" type="presOf" srcId="{DC14DE4D-CD72-40F1-851A-C3F49C0FACEA}" destId="{C39B31BC-FE52-41FA-BA3E-36B18FD26860}" srcOrd="0" destOrd="0" presId="urn:microsoft.com/office/officeart/2005/8/layout/vProcess5"/>
    <dgm:cxn modelId="{B8746084-E039-4F00-B7EC-2C5F58A732F0}" type="presOf" srcId="{2575AF92-27D9-4801-9229-D8512C8B21D8}" destId="{34C44977-FB51-49AF-9E47-ABD5585B7D16}" srcOrd="0" destOrd="0" presId="urn:microsoft.com/office/officeart/2005/8/layout/vProcess5"/>
    <dgm:cxn modelId="{3D2E560E-241D-4E67-9504-8ABB1E7E7062}" srcId="{8E9A9C56-4293-4D16-A2B0-01558C328B54}" destId="{DC14DE4D-CD72-40F1-851A-C3F49C0FACEA}" srcOrd="2" destOrd="0" parTransId="{1CC9594C-60F6-4204-845F-911F1160CAB9}" sibTransId="{2575AF92-27D9-4801-9229-D8512C8B21D8}"/>
    <dgm:cxn modelId="{61CC632D-7538-487F-B012-23CEEB8598B0}" type="presOf" srcId="{E103A88E-56D4-40A5-ACA8-380649D0F819}" destId="{C09A7953-5290-4C5C-9E10-36A42D6AB139}" srcOrd="0" destOrd="0" presId="urn:microsoft.com/office/officeart/2005/8/layout/vProcess5"/>
    <dgm:cxn modelId="{99B459E5-5ABF-4052-8733-B32C52A9C2FF}" type="presOf" srcId="{62560F4F-B689-4574-BF4E-6AF1663CE94C}" destId="{FF1659B4-FC2B-432B-90A8-AB8AD52A4D83}" srcOrd="1" destOrd="0" presId="urn:microsoft.com/office/officeart/2005/8/layout/vProcess5"/>
    <dgm:cxn modelId="{0AEAAECC-9BE9-4B20-B63A-4C41CB5698E9}" srcId="{8E9A9C56-4293-4D16-A2B0-01558C328B54}" destId="{93B33BE0-451D-4494-9377-DC601312C083}" srcOrd="3" destOrd="0" parTransId="{92C6941A-D027-4AC8-88E6-E9967E9E0A4D}" sibTransId="{FF9C8B39-98AC-475B-91B2-050FBA76CC84}"/>
    <dgm:cxn modelId="{34D10807-5CD6-4D3A-821A-8F35FE981987}" type="presOf" srcId="{93B33BE0-451D-4494-9377-DC601312C083}" destId="{4D0A3406-7DD3-4F97-BAFA-349BF5EA134D}" srcOrd="0" destOrd="0" presId="urn:microsoft.com/office/officeart/2005/8/layout/vProcess5"/>
    <dgm:cxn modelId="{6650A4F8-740E-4147-A905-A00FE715B0D1}" type="presOf" srcId="{8E9A9C56-4293-4D16-A2B0-01558C328B54}" destId="{67B41F09-85F6-4E48-99F1-815FFF58D422}" srcOrd="0" destOrd="0" presId="urn:microsoft.com/office/officeart/2005/8/layout/vProcess5"/>
    <dgm:cxn modelId="{B961855F-507D-4031-9848-CE4229A78184}" type="presOf" srcId="{62560F4F-B689-4574-BF4E-6AF1663CE94C}" destId="{5FF630D5-ABFE-41F9-BBA8-29DA4F382ABC}" srcOrd="0" destOrd="0" presId="urn:microsoft.com/office/officeart/2005/8/layout/vProcess5"/>
    <dgm:cxn modelId="{5DE22BD7-6B67-4D06-91F9-9966A0326B73}" type="presOf" srcId="{E103A88E-56D4-40A5-ACA8-380649D0F819}" destId="{C73F0579-96E9-488C-AFCF-930571D18DEE}" srcOrd="1" destOrd="0" presId="urn:microsoft.com/office/officeart/2005/8/layout/vProcess5"/>
    <dgm:cxn modelId="{BFC7712F-674E-4248-A57A-B58847A33E13}" srcId="{8E9A9C56-4293-4D16-A2B0-01558C328B54}" destId="{E103A88E-56D4-40A5-ACA8-380649D0F819}" srcOrd="1" destOrd="0" parTransId="{4B236B47-D348-4FEF-8606-76FA85981E47}" sibTransId="{CD1367FA-A687-4017-B504-B289B28A1A53}"/>
    <dgm:cxn modelId="{25BA3F69-1688-4712-A99C-7B044EE68401}" type="presOf" srcId="{DC14DE4D-CD72-40F1-851A-C3F49C0FACEA}" destId="{00493DAE-4858-48BF-BB39-F37FB8045E92}" srcOrd="1" destOrd="0" presId="urn:microsoft.com/office/officeart/2005/8/layout/vProcess5"/>
    <dgm:cxn modelId="{39971548-6C34-48E0-967E-C55C82D17671}" type="presParOf" srcId="{67B41F09-85F6-4E48-99F1-815FFF58D422}" destId="{77551628-16C4-4388-B7CB-BD94A8C9652E}" srcOrd="0" destOrd="0" presId="urn:microsoft.com/office/officeart/2005/8/layout/vProcess5"/>
    <dgm:cxn modelId="{4AD2C83D-DD76-4075-860E-3BCE87247C23}" type="presParOf" srcId="{67B41F09-85F6-4E48-99F1-815FFF58D422}" destId="{5FF630D5-ABFE-41F9-BBA8-29DA4F382ABC}" srcOrd="1" destOrd="0" presId="urn:microsoft.com/office/officeart/2005/8/layout/vProcess5"/>
    <dgm:cxn modelId="{9794A85F-23FA-4EA4-92A1-8213F9A12287}" type="presParOf" srcId="{67B41F09-85F6-4E48-99F1-815FFF58D422}" destId="{C09A7953-5290-4C5C-9E10-36A42D6AB139}" srcOrd="2" destOrd="0" presId="urn:microsoft.com/office/officeart/2005/8/layout/vProcess5"/>
    <dgm:cxn modelId="{EFDD72BD-E521-48F4-9730-73BE0E0F4A47}" type="presParOf" srcId="{67B41F09-85F6-4E48-99F1-815FFF58D422}" destId="{C39B31BC-FE52-41FA-BA3E-36B18FD26860}" srcOrd="3" destOrd="0" presId="urn:microsoft.com/office/officeart/2005/8/layout/vProcess5"/>
    <dgm:cxn modelId="{A16CFBBA-4933-48D0-AF85-026630D314BD}" type="presParOf" srcId="{67B41F09-85F6-4E48-99F1-815FFF58D422}" destId="{4D0A3406-7DD3-4F97-BAFA-349BF5EA134D}" srcOrd="4" destOrd="0" presId="urn:microsoft.com/office/officeart/2005/8/layout/vProcess5"/>
    <dgm:cxn modelId="{9B93DAEC-C8B4-4AE7-9D5B-520C40F787B3}" type="presParOf" srcId="{67B41F09-85F6-4E48-99F1-815FFF58D422}" destId="{B3DBBE34-C109-4945-8846-B5F04F5CC0A3}" srcOrd="5" destOrd="0" presId="urn:microsoft.com/office/officeart/2005/8/layout/vProcess5"/>
    <dgm:cxn modelId="{2E668509-DF7E-4B43-BEBD-846E841B8542}" type="presParOf" srcId="{67B41F09-85F6-4E48-99F1-815FFF58D422}" destId="{9C1C76BA-0F7D-4A11-BCF0-8CB54FA93A3D}" srcOrd="6" destOrd="0" presId="urn:microsoft.com/office/officeart/2005/8/layout/vProcess5"/>
    <dgm:cxn modelId="{8A06D3DF-A271-4CC5-B0F6-90C28F534269}" type="presParOf" srcId="{67B41F09-85F6-4E48-99F1-815FFF58D422}" destId="{34C44977-FB51-49AF-9E47-ABD5585B7D16}" srcOrd="7" destOrd="0" presId="urn:microsoft.com/office/officeart/2005/8/layout/vProcess5"/>
    <dgm:cxn modelId="{ADA3D80E-9AA0-45B6-826F-E0A6777997CB}" type="presParOf" srcId="{67B41F09-85F6-4E48-99F1-815FFF58D422}" destId="{FF1659B4-FC2B-432B-90A8-AB8AD52A4D83}" srcOrd="8" destOrd="0" presId="urn:microsoft.com/office/officeart/2005/8/layout/vProcess5"/>
    <dgm:cxn modelId="{C3DB65D7-A597-4964-852F-4DC1820023AF}" type="presParOf" srcId="{67B41F09-85F6-4E48-99F1-815FFF58D422}" destId="{C73F0579-96E9-488C-AFCF-930571D18DEE}" srcOrd="9" destOrd="0" presId="urn:microsoft.com/office/officeart/2005/8/layout/vProcess5"/>
    <dgm:cxn modelId="{702A9D9D-9106-4247-A6C0-9168E20580F9}" type="presParOf" srcId="{67B41F09-85F6-4E48-99F1-815FFF58D422}" destId="{00493DAE-4858-48BF-BB39-F37FB8045E92}" srcOrd="10" destOrd="0" presId="urn:microsoft.com/office/officeart/2005/8/layout/vProcess5"/>
    <dgm:cxn modelId="{9E9FA8C3-B75A-4DA1-9DB2-BF98C111F540}" type="presParOf" srcId="{67B41F09-85F6-4E48-99F1-815FFF58D422}" destId="{395FABA4-D52D-4EBF-8228-CB28AA4779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C59CB3-D5D1-48B9-8F29-B265DD4C1A0F}" type="doc">
      <dgm:prSet loTypeId="urn:microsoft.com/office/officeart/2005/8/layout/equation1" loCatId="process" qsTypeId="urn:microsoft.com/office/officeart/2005/8/quickstyle/3d1" qsCatId="3D" csTypeId="urn:microsoft.com/office/officeart/2005/8/colors/colorful5" csCatId="colorful" phldr="1"/>
      <dgm:spPr/>
    </dgm:pt>
    <dgm:pt modelId="{AE69DA67-9FBA-4C6C-933B-61ABF1B1B07D}">
      <dgm:prSet phldrT="[ข้อความ]" custT="1"/>
      <dgm:spPr/>
      <dgm:t>
        <a:bodyPr/>
        <a:lstStyle/>
        <a:p>
          <a:r>
            <a:rPr lang="en-US" sz="10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Instruction Cycle</a:t>
          </a:r>
          <a:endParaRPr lang="en-US" sz="10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A9D6565-A97D-4577-8960-452EC7BA6F3C}" type="parTrans" cxnId="{E711CF44-E1AC-4366-B2CB-64A4CF454ECD}">
      <dgm:prSet/>
      <dgm:spPr/>
      <dgm:t>
        <a:bodyPr/>
        <a:lstStyle/>
        <a:p>
          <a:endParaRPr lang="en-US"/>
        </a:p>
      </dgm:t>
    </dgm:pt>
    <dgm:pt modelId="{3B0060F5-8C99-4B61-934F-5FF1073E2803}" type="sibTrans" cxnId="{E711CF44-E1AC-4366-B2CB-64A4CF454ECD}">
      <dgm:prSet/>
      <dgm:spPr/>
      <dgm:t>
        <a:bodyPr/>
        <a:lstStyle/>
        <a:p>
          <a:endParaRPr lang="en-US"/>
        </a:p>
      </dgm:t>
    </dgm:pt>
    <dgm:pt modelId="{EB2D53EA-11E8-4332-8D18-FCAC763236B9}">
      <dgm:prSet phldrT="[ข้อความ]"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Execute Cycle</a:t>
          </a:r>
          <a:endParaRPr lang="en-US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EAFCC8-109B-4147-826C-5471A44062BB}" type="parTrans" cxnId="{A678D962-B289-45DE-8F31-E03C8A62F9D0}">
      <dgm:prSet/>
      <dgm:spPr/>
      <dgm:t>
        <a:bodyPr/>
        <a:lstStyle/>
        <a:p>
          <a:endParaRPr lang="en-US"/>
        </a:p>
      </dgm:t>
    </dgm:pt>
    <dgm:pt modelId="{67D86715-2794-4914-905B-E35F71CA16D8}" type="sibTrans" cxnId="{A678D962-B289-45DE-8F31-E03C8A62F9D0}">
      <dgm:prSet/>
      <dgm:spPr/>
      <dgm:t>
        <a:bodyPr/>
        <a:lstStyle/>
        <a:p>
          <a:endParaRPr lang="en-US"/>
        </a:p>
      </dgm:t>
    </dgm:pt>
    <dgm:pt modelId="{9646F3F6-C447-433A-8BDD-F1654066FE31}">
      <dgm:prSet phldrT="[ข้อความ]"/>
      <dgm:spPr/>
      <dgm:t>
        <a:bodyPr/>
        <a:lstStyle/>
        <a:p>
          <a:r>
            <a:rPr lang="en-US" b="0" dirty="0" smtClean="0"/>
            <a:t>Machine Cycle</a:t>
          </a:r>
          <a:endParaRPr lang="en-US" b="0" dirty="0"/>
        </a:p>
      </dgm:t>
    </dgm:pt>
    <dgm:pt modelId="{33D4A109-E5A3-4962-B895-882D626B58D2}" type="parTrans" cxnId="{D8B19224-FDEB-4C33-8C06-D66689806C96}">
      <dgm:prSet/>
      <dgm:spPr/>
      <dgm:t>
        <a:bodyPr/>
        <a:lstStyle/>
        <a:p>
          <a:endParaRPr lang="en-US"/>
        </a:p>
      </dgm:t>
    </dgm:pt>
    <dgm:pt modelId="{0D7DB237-089A-422C-8931-533FCE3BE5AD}" type="sibTrans" cxnId="{D8B19224-FDEB-4C33-8C06-D66689806C96}">
      <dgm:prSet/>
      <dgm:spPr/>
      <dgm:t>
        <a:bodyPr/>
        <a:lstStyle/>
        <a:p>
          <a:endParaRPr lang="en-US"/>
        </a:p>
      </dgm:t>
    </dgm:pt>
    <dgm:pt modelId="{1FE6E31C-6934-42F9-B941-E697D64718F4}" type="pres">
      <dgm:prSet presAssocID="{40C59CB3-D5D1-48B9-8F29-B265DD4C1A0F}" presName="linearFlow" presStyleCnt="0">
        <dgm:presLayoutVars>
          <dgm:dir/>
          <dgm:resizeHandles val="exact"/>
        </dgm:presLayoutVars>
      </dgm:prSet>
      <dgm:spPr/>
    </dgm:pt>
    <dgm:pt modelId="{6A877641-8EA2-4C08-9DDF-AF12052343F4}" type="pres">
      <dgm:prSet presAssocID="{AE69DA67-9FBA-4C6C-933B-61ABF1B1B07D}" presName="node" presStyleLbl="node1" presStyleIdx="0" presStyleCnt="3" custScaleX="133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75B64-E275-402C-895A-C8F37A4FCEE3}" type="pres">
      <dgm:prSet presAssocID="{3B0060F5-8C99-4B61-934F-5FF1073E2803}" presName="spacerL" presStyleCnt="0"/>
      <dgm:spPr/>
    </dgm:pt>
    <dgm:pt modelId="{A2D41510-3072-427F-AF25-BD88B95E9C4F}" type="pres">
      <dgm:prSet presAssocID="{3B0060F5-8C99-4B61-934F-5FF1073E280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A2AC8E9-9729-4C84-B214-DA438BE5AEB9}" type="pres">
      <dgm:prSet presAssocID="{3B0060F5-8C99-4B61-934F-5FF1073E2803}" presName="spacerR" presStyleCnt="0"/>
      <dgm:spPr/>
    </dgm:pt>
    <dgm:pt modelId="{422D871D-AD7E-4E92-BCAE-AEE5FA858CE4}" type="pres">
      <dgm:prSet presAssocID="{EB2D53EA-11E8-4332-8D18-FCAC763236B9}" presName="node" presStyleLbl="node1" presStyleIdx="1" presStyleCnt="3" custScaleX="117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F25D9-4B01-409F-A210-87DAD116663E}" type="pres">
      <dgm:prSet presAssocID="{67D86715-2794-4914-905B-E35F71CA16D8}" presName="spacerL" presStyleCnt="0"/>
      <dgm:spPr/>
    </dgm:pt>
    <dgm:pt modelId="{CD4DB6B5-EDE1-4FCC-A175-FD937121219D}" type="pres">
      <dgm:prSet presAssocID="{67D86715-2794-4914-905B-E35F71CA16D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E273B47-97DC-45DC-8074-319142057BF8}" type="pres">
      <dgm:prSet presAssocID="{67D86715-2794-4914-905B-E35F71CA16D8}" presName="spacerR" presStyleCnt="0"/>
      <dgm:spPr/>
    </dgm:pt>
    <dgm:pt modelId="{497083B0-5AAB-4D74-B4EB-151F0EF9B508}" type="pres">
      <dgm:prSet presAssocID="{9646F3F6-C447-433A-8BDD-F1654066FE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A3A901-704F-4C37-9142-B3627F786535}" type="presOf" srcId="{AE69DA67-9FBA-4C6C-933B-61ABF1B1B07D}" destId="{6A877641-8EA2-4C08-9DDF-AF12052343F4}" srcOrd="0" destOrd="0" presId="urn:microsoft.com/office/officeart/2005/8/layout/equation1"/>
    <dgm:cxn modelId="{A6CFDD31-19EF-4166-A8C4-3AE9AC2F3C04}" type="presOf" srcId="{EB2D53EA-11E8-4332-8D18-FCAC763236B9}" destId="{422D871D-AD7E-4E92-BCAE-AEE5FA858CE4}" srcOrd="0" destOrd="0" presId="urn:microsoft.com/office/officeart/2005/8/layout/equation1"/>
    <dgm:cxn modelId="{F17F22C4-76C7-4332-A2CC-E575711F9D15}" type="presOf" srcId="{40C59CB3-D5D1-48B9-8F29-B265DD4C1A0F}" destId="{1FE6E31C-6934-42F9-B941-E697D64718F4}" srcOrd="0" destOrd="0" presId="urn:microsoft.com/office/officeart/2005/8/layout/equation1"/>
    <dgm:cxn modelId="{D8B19224-FDEB-4C33-8C06-D66689806C96}" srcId="{40C59CB3-D5D1-48B9-8F29-B265DD4C1A0F}" destId="{9646F3F6-C447-433A-8BDD-F1654066FE31}" srcOrd="2" destOrd="0" parTransId="{33D4A109-E5A3-4962-B895-882D626B58D2}" sibTransId="{0D7DB237-089A-422C-8931-533FCE3BE5AD}"/>
    <dgm:cxn modelId="{E711CF44-E1AC-4366-B2CB-64A4CF454ECD}" srcId="{40C59CB3-D5D1-48B9-8F29-B265DD4C1A0F}" destId="{AE69DA67-9FBA-4C6C-933B-61ABF1B1B07D}" srcOrd="0" destOrd="0" parTransId="{1A9D6565-A97D-4577-8960-452EC7BA6F3C}" sibTransId="{3B0060F5-8C99-4B61-934F-5FF1073E2803}"/>
    <dgm:cxn modelId="{7B5F1BDB-3BFC-43C2-8EC4-BCDEED1A711F}" type="presOf" srcId="{67D86715-2794-4914-905B-E35F71CA16D8}" destId="{CD4DB6B5-EDE1-4FCC-A175-FD937121219D}" srcOrd="0" destOrd="0" presId="urn:microsoft.com/office/officeart/2005/8/layout/equation1"/>
    <dgm:cxn modelId="{030725C8-21F1-4A4D-B613-ED92F780AB7A}" type="presOf" srcId="{9646F3F6-C447-433A-8BDD-F1654066FE31}" destId="{497083B0-5AAB-4D74-B4EB-151F0EF9B508}" srcOrd="0" destOrd="0" presId="urn:microsoft.com/office/officeart/2005/8/layout/equation1"/>
    <dgm:cxn modelId="{45170886-411E-4AA5-9C55-2362C215F1D4}" type="presOf" srcId="{3B0060F5-8C99-4B61-934F-5FF1073E2803}" destId="{A2D41510-3072-427F-AF25-BD88B95E9C4F}" srcOrd="0" destOrd="0" presId="urn:microsoft.com/office/officeart/2005/8/layout/equation1"/>
    <dgm:cxn modelId="{A678D962-B289-45DE-8F31-E03C8A62F9D0}" srcId="{40C59CB3-D5D1-48B9-8F29-B265DD4C1A0F}" destId="{EB2D53EA-11E8-4332-8D18-FCAC763236B9}" srcOrd="1" destOrd="0" parTransId="{9AEAFCC8-109B-4147-826C-5471A44062BB}" sibTransId="{67D86715-2794-4914-905B-E35F71CA16D8}"/>
    <dgm:cxn modelId="{EE0B6CED-56F7-495C-9D3A-5420AE13E586}" type="presParOf" srcId="{1FE6E31C-6934-42F9-B941-E697D64718F4}" destId="{6A877641-8EA2-4C08-9DDF-AF12052343F4}" srcOrd="0" destOrd="0" presId="urn:microsoft.com/office/officeart/2005/8/layout/equation1"/>
    <dgm:cxn modelId="{34CE8704-22CC-4F20-ABCB-660077895B44}" type="presParOf" srcId="{1FE6E31C-6934-42F9-B941-E697D64718F4}" destId="{AAB75B64-E275-402C-895A-C8F37A4FCEE3}" srcOrd="1" destOrd="0" presId="urn:microsoft.com/office/officeart/2005/8/layout/equation1"/>
    <dgm:cxn modelId="{370FD52E-F0B7-48CC-84A8-BB4662EFB6A9}" type="presParOf" srcId="{1FE6E31C-6934-42F9-B941-E697D64718F4}" destId="{A2D41510-3072-427F-AF25-BD88B95E9C4F}" srcOrd="2" destOrd="0" presId="urn:microsoft.com/office/officeart/2005/8/layout/equation1"/>
    <dgm:cxn modelId="{4303DA2F-ABD0-413C-8A4E-8B7B07013720}" type="presParOf" srcId="{1FE6E31C-6934-42F9-B941-E697D64718F4}" destId="{6A2AC8E9-9729-4C84-B214-DA438BE5AEB9}" srcOrd="3" destOrd="0" presId="urn:microsoft.com/office/officeart/2005/8/layout/equation1"/>
    <dgm:cxn modelId="{03C5EE54-9F43-4D48-8B04-08720D921ACE}" type="presParOf" srcId="{1FE6E31C-6934-42F9-B941-E697D64718F4}" destId="{422D871D-AD7E-4E92-BCAE-AEE5FA858CE4}" srcOrd="4" destOrd="0" presId="urn:microsoft.com/office/officeart/2005/8/layout/equation1"/>
    <dgm:cxn modelId="{1A170EA8-DF4E-4A7B-974F-2EE687A4CC59}" type="presParOf" srcId="{1FE6E31C-6934-42F9-B941-E697D64718F4}" destId="{DB8F25D9-4B01-409F-A210-87DAD116663E}" srcOrd="5" destOrd="0" presId="urn:microsoft.com/office/officeart/2005/8/layout/equation1"/>
    <dgm:cxn modelId="{E5EA2A5E-DD9A-4B47-8A9E-506090E0B0AA}" type="presParOf" srcId="{1FE6E31C-6934-42F9-B941-E697D64718F4}" destId="{CD4DB6B5-EDE1-4FCC-A175-FD937121219D}" srcOrd="6" destOrd="0" presId="urn:microsoft.com/office/officeart/2005/8/layout/equation1"/>
    <dgm:cxn modelId="{571334CB-0C77-490B-A77A-A79EC96B1E85}" type="presParOf" srcId="{1FE6E31C-6934-42F9-B941-E697D64718F4}" destId="{3E273B47-97DC-45DC-8074-319142057BF8}" srcOrd="7" destOrd="0" presId="urn:microsoft.com/office/officeart/2005/8/layout/equation1"/>
    <dgm:cxn modelId="{636A4EFF-DCA6-467E-AC88-FA1E1ADB585B}" type="presParOf" srcId="{1FE6E31C-6934-42F9-B941-E697D64718F4}" destId="{497083B0-5AAB-4D74-B4EB-151F0EF9B50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D94D62-8F77-46CA-86E0-C08430A6EFC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3FEE6C-1FDF-4E14-93DB-8AC0275E3976}">
      <dgm:prSet phldrT="[ข้อความ]"/>
      <dgm:spPr/>
      <dgm:t>
        <a:bodyPr/>
        <a:lstStyle/>
        <a:p>
          <a:r>
            <a:rPr lang="th-TH" b="1" dirty="0" smtClean="0">
              <a:latin typeface="AngsanaUPC" pitchFamily="18" charset="-34"/>
              <a:cs typeface="AngsanaUPC" pitchFamily="18" charset="-34"/>
            </a:rPr>
            <a:t>การส่งข้อมูลแบบอนุกรม (</a:t>
          </a:r>
          <a:r>
            <a:rPr lang="en-US" b="1" dirty="0" smtClean="0">
              <a:latin typeface="AngsanaUPC" pitchFamily="18" charset="-34"/>
              <a:cs typeface="AngsanaUPC" pitchFamily="18" charset="-34"/>
            </a:rPr>
            <a:t>Serial Transmission)</a:t>
          </a:r>
          <a:endParaRPr lang="en-US" b="1" dirty="0">
            <a:latin typeface="AngsanaUPC" pitchFamily="18" charset="-34"/>
            <a:cs typeface="AngsanaUPC" pitchFamily="18" charset="-34"/>
          </a:endParaRPr>
        </a:p>
      </dgm:t>
    </dgm:pt>
    <dgm:pt modelId="{DA056562-70FF-4D15-ADC4-19044C538E55}" type="parTrans" cxnId="{56B0DDAD-5288-4EF2-ADA3-91744635C505}">
      <dgm:prSet/>
      <dgm:spPr/>
      <dgm:t>
        <a:bodyPr/>
        <a:lstStyle/>
        <a:p>
          <a:endParaRPr lang="en-US"/>
        </a:p>
      </dgm:t>
    </dgm:pt>
    <dgm:pt modelId="{8EBAD0A7-9A5F-4EC8-B81C-1C42B86626B4}" type="sibTrans" cxnId="{56B0DDAD-5288-4EF2-ADA3-91744635C505}">
      <dgm:prSet/>
      <dgm:spPr/>
      <dgm:t>
        <a:bodyPr/>
        <a:lstStyle/>
        <a:p>
          <a:endParaRPr lang="en-US"/>
        </a:p>
      </dgm:t>
    </dgm:pt>
    <dgm:pt modelId="{9DEB538D-F23C-4955-BF11-AB3A91DF76C6}">
      <dgm:prSet phldrT="[ข้อความ]" custT="1"/>
      <dgm:spPr/>
      <dgm:t>
        <a:bodyPr/>
        <a:lstStyle/>
        <a:p>
          <a:r>
            <a:rPr lang="th-TH" sz="3200" b="1" dirty="0" smtClean="0">
              <a:latin typeface="AngsanaUPC" pitchFamily="18" charset="-34"/>
              <a:cs typeface="AngsanaUPC" pitchFamily="18" charset="-34"/>
            </a:rPr>
            <a:t>การส่งข้อมูลแบบขนาน (</a:t>
          </a:r>
          <a:r>
            <a:rPr lang="en-US" sz="3200" b="1" dirty="0" smtClean="0">
              <a:latin typeface="AngsanaUPC" pitchFamily="18" charset="-34"/>
              <a:cs typeface="AngsanaUPC" pitchFamily="18" charset="-34"/>
            </a:rPr>
            <a:t>Parallel Transmission)</a:t>
          </a:r>
          <a:endParaRPr lang="en-US" sz="3200" b="1" dirty="0">
            <a:latin typeface="AngsanaUPC" pitchFamily="18" charset="-34"/>
            <a:cs typeface="AngsanaUPC" pitchFamily="18" charset="-34"/>
          </a:endParaRPr>
        </a:p>
      </dgm:t>
    </dgm:pt>
    <dgm:pt modelId="{F42FE2B1-40C7-4263-86F6-66718BE48374}" type="parTrans" cxnId="{BA09095E-7416-4492-9530-619CA6D3BDCA}">
      <dgm:prSet/>
      <dgm:spPr/>
      <dgm:t>
        <a:bodyPr/>
        <a:lstStyle/>
        <a:p>
          <a:endParaRPr lang="en-US"/>
        </a:p>
      </dgm:t>
    </dgm:pt>
    <dgm:pt modelId="{9775FF2D-24FE-491B-AA42-10D286416F59}" type="sibTrans" cxnId="{BA09095E-7416-4492-9530-619CA6D3BDCA}">
      <dgm:prSet/>
      <dgm:spPr/>
      <dgm:t>
        <a:bodyPr/>
        <a:lstStyle/>
        <a:p>
          <a:endParaRPr lang="en-US"/>
        </a:p>
      </dgm:t>
    </dgm:pt>
    <dgm:pt modelId="{79A5ADFB-8F8A-46DB-ACA6-F988B4E2042E}" type="pres">
      <dgm:prSet presAssocID="{05D94D62-8F77-46CA-86E0-C08430A6EF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167604-7205-416E-BFB7-E35880AEE5DC}" type="pres">
      <dgm:prSet presAssocID="{123FEE6C-1FDF-4E14-93DB-8AC0275E3976}" presName="parentLin" presStyleCnt="0"/>
      <dgm:spPr/>
    </dgm:pt>
    <dgm:pt modelId="{DDE4C30E-3BD7-460C-A9BD-B42ABDF125DE}" type="pres">
      <dgm:prSet presAssocID="{123FEE6C-1FDF-4E14-93DB-8AC0275E397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DC19822-31FF-4111-86CF-808353B47563}" type="pres">
      <dgm:prSet presAssocID="{123FEE6C-1FDF-4E14-93DB-8AC0275E3976}" presName="parentText" presStyleLbl="node1" presStyleIdx="0" presStyleCnt="2" custScaleX="103704" custLinFactY="-13618" custLinFactNeighborX="-740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D9053-DE1F-4BAF-B844-A2032B9260D2}" type="pres">
      <dgm:prSet presAssocID="{123FEE6C-1FDF-4E14-93DB-8AC0275E3976}" presName="negativeSpace" presStyleCnt="0"/>
      <dgm:spPr/>
    </dgm:pt>
    <dgm:pt modelId="{BBA6A297-2A73-46BC-BD5E-98EC5FF80E1F}" type="pres">
      <dgm:prSet presAssocID="{123FEE6C-1FDF-4E14-93DB-8AC0275E3976}" presName="childText" presStyleLbl="conFgAcc1" presStyleIdx="0" presStyleCnt="2" custLinFactY="-100000" custLinFactNeighborY="-154659">
        <dgm:presLayoutVars>
          <dgm:bulletEnabled val="1"/>
        </dgm:presLayoutVars>
      </dgm:prSet>
      <dgm:spPr/>
    </dgm:pt>
    <dgm:pt modelId="{B5EE508A-0FFC-459A-9AA7-9B19B542D1B2}" type="pres">
      <dgm:prSet presAssocID="{8EBAD0A7-9A5F-4EC8-B81C-1C42B86626B4}" presName="spaceBetweenRectangles" presStyleCnt="0"/>
      <dgm:spPr/>
    </dgm:pt>
    <dgm:pt modelId="{72393481-4F09-4921-BC28-72F3F55109ED}" type="pres">
      <dgm:prSet presAssocID="{9DEB538D-F23C-4955-BF11-AB3A91DF76C6}" presName="parentLin" presStyleCnt="0"/>
      <dgm:spPr/>
    </dgm:pt>
    <dgm:pt modelId="{EB275A78-E20B-43BA-B691-28D29E85B4AA}" type="pres">
      <dgm:prSet presAssocID="{9DEB538D-F23C-4955-BF11-AB3A91DF76C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8818B13-DF49-4357-8F4C-0B01993D9FF3}" type="pres">
      <dgm:prSet presAssocID="{9DEB538D-F23C-4955-BF11-AB3A91DF76C6}" presName="parentText" presStyleLbl="node1" presStyleIdx="1" presStyleCnt="2" custScaleX="1026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C21E4-91E0-42FF-9532-CB3E96F15807}" type="pres">
      <dgm:prSet presAssocID="{9DEB538D-F23C-4955-BF11-AB3A91DF76C6}" presName="negativeSpace" presStyleCnt="0"/>
      <dgm:spPr/>
    </dgm:pt>
    <dgm:pt modelId="{B263B7A9-41EF-40C3-B912-736F6FA6C65E}" type="pres">
      <dgm:prSet presAssocID="{9DEB538D-F23C-4955-BF11-AB3A91DF76C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A09095E-7416-4492-9530-619CA6D3BDCA}" srcId="{05D94D62-8F77-46CA-86E0-C08430A6EFC7}" destId="{9DEB538D-F23C-4955-BF11-AB3A91DF76C6}" srcOrd="1" destOrd="0" parTransId="{F42FE2B1-40C7-4263-86F6-66718BE48374}" sibTransId="{9775FF2D-24FE-491B-AA42-10D286416F59}"/>
    <dgm:cxn modelId="{07A2CF7E-DA23-40DB-B256-7C0717111E01}" type="presOf" srcId="{123FEE6C-1FDF-4E14-93DB-8AC0275E3976}" destId="{DDE4C30E-3BD7-460C-A9BD-B42ABDF125DE}" srcOrd="0" destOrd="0" presId="urn:microsoft.com/office/officeart/2005/8/layout/list1"/>
    <dgm:cxn modelId="{2410662E-47C9-4D6B-94BD-0A82380E52F9}" type="presOf" srcId="{123FEE6C-1FDF-4E14-93DB-8AC0275E3976}" destId="{9DC19822-31FF-4111-86CF-808353B47563}" srcOrd="1" destOrd="0" presId="urn:microsoft.com/office/officeart/2005/8/layout/list1"/>
    <dgm:cxn modelId="{56B0DDAD-5288-4EF2-ADA3-91744635C505}" srcId="{05D94D62-8F77-46CA-86E0-C08430A6EFC7}" destId="{123FEE6C-1FDF-4E14-93DB-8AC0275E3976}" srcOrd="0" destOrd="0" parTransId="{DA056562-70FF-4D15-ADC4-19044C538E55}" sibTransId="{8EBAD0A7-9A5F-4EC8-B81C-1C42B86626B4}"/>
    <dgm:cxn modelId="{B7AB1663-6921-414F-A5C8-5947A0B78E42}" type="presOf" srcId="{05D94D62-8F77-46CA-86E0-C08430A6EFC7}" destId="{79A5ADFB-8F8A-46DB-ACA6-F988B4E2042E}" srcOrd="0" destOrd="0" presId="urn:microsoft.com/office/officeart/2005/8/layout/list1"/>
    <dgm:cxn modelId="{1A05F6E5-E3C1-4CF2-B752-029C0DC2F0E2}" type="presOf" srcId="{9DEB538D-F23C-4955-BF11-AB3A91DF76C6}" destId="{EB275A78-E20B-43BA-B691-28D29E85B4AA}" srcOrd="0" destOrd="0" presId="urn:microsoft.com/office/officeart/2005/8/layout/list1"/>
    <dgm:cxn modelId="{9E4F6DB0-17A6-4C4B-9DF8-0310AAA0AD98}" type="presOf" srcId="{9DEB538D-F23C-4955-BF11-AB3A91DF76C6}" destId="{58818B13-DF49-4357-8F4C-0B01993D9FF3}" srcOrd="1" destOrd="0" presId="urn:microsoft.com/office/officeart/2005/8/layout/list1"/>
    <dgm:cxn modelId="{0769E285-FBD0-4234-9C07-66DE76A9818B}" type="presParOf" srcId="{79A5ADFB-8F8A-46DB-ACA6-F988B4E2042E}" destId="{B0167604-7205-416E-BFB7-E35880AEE5DC}" srcOrd="0" destOrd="0" presId="urn:microsoft.com/office/officeart/2005/8/layout/list1"/>
    <dgm:cxn modelId="{9509C461-D7CB-4E59-97C1-8C2B4DE5F0AC}" type="presParOf" srcId="{B0167604-7205-416E-BFB7-E35880AEE5DC}" destId="{DDE4C30E-3BD7-460C-A9BD-B42ABDF125DE}" srcOrd="0" destOrd="0" presId="urn:microsoft.com/office/officeart/2005/8/layout/list1"/>
    <dgm:cxn modelId="{DE56D240-5687-403B-8296-036C0F1F2AEE}" type="presParOf" srcId="{B0167604-7205-416E-BFB7-E35880AEE5DC}" destId="{9DC19822-31FF-4111-86CF-808353B47563}" srcOrd="1" destOrd="0" presId="urn:microsoft.com/office/officeart/2005/8/layout/list1"/>
    <dgm:cxn modelId="{4FE9445B-6FA1-48B1-BBA8-133A20FC7264}" type="presParOf" srcId="{79A5ADFB-8F8A-46DB-ACA6-F988B4E2042E}" destId="{3D2D9053-DE1F-4BAF-B844-A2032B9260D2}" srcOrd="1" destOrd="0" presId="urn:microsoft.com/office/officeart/2005/8/layout/list1"/>
    <dgm:cxn modelId="{6C5226E4-4BFB-473D-9359-2A0E7FB0ED1A}" type="presParOf" srcId="{79A5ADFB-8F8A-46DB-ACA6-F988B4E2042E}" destId="{BBA6A297-2A73-46BC-BD5E-98EC5FF80E1F}" srcOrd="2" destOrd="0" presId="urn:microsoft.com/office/officeart/2005/8/layout/list1"/>
    <dgm:cxn modelId="{E94C79A6-154D-4CB5-AAD3-280FFA901ABF}" type="presParOf" srcId="{79A5ADFB-8F8A-46DB-ACA6-F988B4E2042E}" destId="{B5EE508A-0FFC-459A-9AA7-9B19B542D1B2}" srcOrd="3" destOrd="0" presId="urn:microsoft.com/office/officeart/2005/8/layout/list1"/>
    <dgm:cxn modelId="{A486D7CE-901E-4F8C-BCD0-523EEBB9AFCB}" type="presParOf" srcId="{79A5ADFB-8F8A-46DB-ACA6-F988B4E2042E}" destId="{72393481-4F09-4921-BC28-72F3F55109ED}" srcOrd="4" destOrd="0" presId="urn:microsoft.com/office/officeart/2005/8/layout/list1"/>
    <dgm:cxn modelId="{86CD860A-1670-453D-AA43-14C582D4FED2}" type="presParOf" srcId="{72393481-4F09-4921-BC28-72F3F55109ED}" destId="{EB275A78-E20B-43BA-B691-28D29E85B4AA}" srcOrd="0" destOrd="0" presId="urn:microsoft.com/office/officeart/2005/8/layout/list1"/>
    <dgm:cxn modelId="{05E55EF6-1A11-418D-9FA9-FF2B88F45F31}" type="presParOf" srcId="{72393481-4F09-4921-BC28-72F3F55109ED}" destId="{58818B13-DF49-4357-8F4C-0B01993D9FF3}" srcOrd="1" destOrd="0" presId="urn:microsoft.com/office/officeart/2005/8/layout/list1"/>
    <dgm:cxn modelId="{B1CD9EA1-35A9-4B6D-86F7-404607884D54}" type="presParOf" srcId="{79A5ADFB-8F8A-46DB-ACA6-F988B4E2042E}" destId="{CE9C21E4-91E0-42FF-9532-CB3E96F15807}" srcOrd="5" destOrd="0" presId="urn:microsoft.com/office/officeart/2005/8/layout/list1"/>
    <dgm:cxn modelId="{4B8DADEE-EEEE-404D-A743-AE3C86A2A985}" type="presParOf" srcId="{79A5ADFB-8F8A-46DB-ACA6-F988B4E2042E}" destId="{B263B7A9-41EF-40C3-B912-736F6FA6C6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38AAC5-B787-4C8D-82B7-638A213A1B1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706D67-D8E6-4BDE-ABA2-A0E7E14AAE24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ngsanaUPC" pitchFamily="18" charset="-34"/>
              <a:cs typeface="AngsanaUPC" pitchFamily="18" charset="-34"/>
            </a:rPr>
            <a:t>System Bus</a:t>
          </a:r>
        </a:p>
      </dgm:t>
    </dgm:pt>
    <dgm:pt modelId="{8912DA7D-C3DC-433A-A610-7AB7FE250328}" type="parTrans" cxnId="{5374BD43-2E38-4225-9E8B-1C1B4945FC7B}">
      <dgm:prSet/>
      <dgm:spPr/>
      <dgm:t>
        <a:bodyPr/>
        <a:lstStyle/>
        <a:p>
          <a:endParaRPr lang="en-US"/>
        </a:p>
      </dgm:t>
    </dgm:pt>
    <dgm:pt modelId="{639A4F93-6EAD-4399-B560-27C6B4A81B56}" type="sibTrans" cxnId="{5374BD43-2E38-4225-9E8B-1C1B4945FC7B}">
      <dgm:prSet/>
      <dgm:spPr/>
      <dgm:t>
        <a:bodyPr/>
        <a:lstStyle/>
        <a:p>
          <a:endParaRPr lang="en-US"/>
        </a:p>
      </dgm:t>
    </dgm:pt>
    <dgm:pt modelId="{52029DD9-0C06-44D5-B614-9EB1C0419F22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ngsanaUPC" pitchFamily="18" charset="-34"/>
              <a:cs typeface="AngsanaUPC" pitchFamily="18" charset="-34"/>
            </a:rPr>
            <a:t>Data Bus</a:t>
          </a:r>
          <a:endParaRPr lang="en-US" sz="2800" b="1" dirty="0">
            <a:solidFill>
              <a:schemeClr val="accent2">
                <a:lumMod val="75000"/>
              </a:schemeClr>
            </a:solidFill>
            <a:latin typeface="AngsanaUPC" pitchFamily="18" charset="-34"/>
            <a:cs typeface="AngsanaUPC" pitchFamily="18" charset="-34"/>
          </a:endParaRPr>
        </a:p>
      </dgm:t>
    </dgm:pt>
    <dgm:pt modelId="{D9E382B4-C6E2-4A64-A155-78C581AD2A25}" type="parTrans" cxnId="{24426DC5-916D-4B14-AEF8-5292D7F5DB49}">
      <dgm:prSet/>
      <dgm:spPr/>
      <dgm:t>
        <a:bodyPr/>
        <a:lstStyle/>
        <a:p>
          <a:endParaRPr lang="en-US"/>
        </a:p>
      </dgm:t>
    </dgm:pt>
    <dgm:pt modelId="{7C5C88A7-EB90-475E-A01D-16C9BFC370D7}" type="sibTrans" cxnId="{24426DC5-916D-4B14-AEF8-5292D7F5DB49}">
      <dgm:prSet/>
      <dgm:spPr/>
      <dgm:t>
        <a:bodyPr/>
        <a:lstStyle/>
        <a:p>
          <a:endParaRPr lang="en-US"/>
        </a:p>
      </dgm:t>
    </dgm:pt>
    <dgm:pt modelId="{23288E21-3689-4035-8CF4-F1C64DDD615C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ngsanaUPC" pitchFamily="18" charset="-34"/>
              <a:cs typeface="AngsanaUPC" pitchFamily="18" charset="-34"/>
            </a:rPr>
            <a:t>Address Bus</a:t>
          </a:r>
        </a:p>
      </dgm:t>
    </dgm:pt>
    <dgm:pt modelId="{FC5868E3-2C49-499A-A3F0-B2332629E25C}" type="parTrans" cxnId="{F6B2A0C8-8841-4886-A7D7-A1F3A82184DF}">
      <dgm:prSet/>
      <dgm:spPr/>
      <dgm:t>
        <a:bodyPr/>
        <a:lstStyle/>
        <a:p>
          <a:endParaRPr lang="en-US"/>
        </a:p>
      </dgm:t>
    </dgm:pt>
    <dgm:pt modelId="{CC7F89C1-0A11-46B5-8ED3-B0BBBEFFCC21}" type="sibTrans" cxnId="{F6B2A0C8-8841-4886-A7D7-A1F3A82184DF}">
      <dgm:prSet/>
      <dgm:spPr/>
      <dgm:t>
        <a:bodyPr/>
        <a:lstStyle/>
        <a:p>
          <a:endParaRPr lang="en-US"/>
        </a:p>
      </dgm:t>
    </dgm:pt>
    <dgm:pt modelId="{4BD7AC48-43BC-4A82-8EB3-2B26F083C120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rPr>
            <a:t>Control Bus</a:t>
          </a:r>
        </a:p>
      </dgm:t>
    </dgm:pt>
    <dgm:pt modelId="{A2C3C18A-C00E-477A-A53B-2E0FFFCF8D12}" type="parTrans" cxnId="{4542982E-4F23-4A80-8221-2A4C238084CA}">
      <dgm:prSet/>
      <dgm:spPr/>
      <dgm:t>
        <a:bodyPr/>
        <a:lstStyle/>
        <a:p>
          <a:endParaRPr lang="en-US"/>
        </a:p>
      </dgm:t>
    </dgm:pt>
    <dgm:pt modelId="{3E212100-5E88-49B7-ACD9-EA5060661396}" type="sibTrans" cxnId="{4542982E-4F23-4A80-8221-2A4C238084CA}">
      <dgm:prSet/>
      <dgm:spPr/>
      <dgm:t>
        <a:bodyPr/>
        <a:lstStyle/>
        <a:p>
          <a:endParaRPr lang="en-US"/>
        </a:p>
      </dgm:t>
    </dgm:pt>
    <dgm:pt modelId="{D31A45EE-40B8-4975-8012-7190514E37D3}" type="pres">
      <dgm:prSet presAssocID="{0038AAC5-B787-4C8D-82B7-638A213A1B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E15440-D3E4-4FF1-8F2F-C93A16BAC692}" type="pres">
      <dgm:prSet presAssocID="{BE706D67-D8E6-4BDE-ABA2-A0E7E14AAE24}" presName="centerShape" presStyleLbl="node0" presStyleIdx="0" presStyleCnt="1"/>
      <dgm:spPr/>
      <dgm:t>
        <a:bodyPr/>
        <a:lstStyle/>
        <a:p>
          <a:endParaRPr lang="en-US"/>
        </a:p>
      </dgm:t>
    </dgm:pt>
    <dgm:pt modelId="{4702E76C-EBD2-4EE1-A29D-B3321EFF6EE7}" type="pres">
      <dgm:prSet presAssocID="{D9E382B4-C6E2-4A64-A155-78C581AD2A2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8D59671-C124-4D5F-904C-33884897EC4E}" type="pres">
      <dgm:prSet presAssocID="{52029DD9-0C06-44D5-B614-9EB1C0419F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D94A1-70F1-4C42-A221-903363F7F339}" type="pres">
      <dgm:prSet presAssocID="{FC5868E3-2C49-499A-A3F0-B2332629E25C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71A63C0-66D2-4F5E-95C0-91B6D1362FD0}" type="pres">
      <dgm:prSet presAssocID="{23288E21-3689-4035-8CF4-F1C64DDD61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2F968-8929-4ACC-87BC-DBF1497219B2}" type="pres">
      <dgm:prSet presAssocID="{A2C3C18A-C00E-477A-A53B-2E0FFFCF8D12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202703F-4566-4669-B996-4E0D55B69EFE}" type="pres">
      <dgm:prSet presAssocID="{4BD7AC48-43BC-4A82-8EB3-2B26F083C12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70B9FD-3805-4972-BE0A-349E1B129144}" type="presOf" srcId="{A2C3C18A-C00E-477A-A53B-2E0FFFCF8D12}" destId="{8222F968-8929-4ACC-87BC-DBF1497219B2}" srcOrd="0" destOrd="0" presId="urn:microsoft.com/office/officeart/2005/8/layout/radial4"/>
    <dgm:cxn modelId="{AF8B17C2-7B45-447A-A2FA-DD0DA04B33AF}" type="presOf" srcId="{D9E382B4-C6E2-4A64-A155-78C581AD2A25}" destId="{4702E76C-EBD2-4EE1-A29D-B3321EFF6EE7}" srcOrd="0" destOrd="0" presId="urn:microsoft.com/office/officeart/2005/8/layout/radial4"/>
    <dgm:cxn modelId="{88DDB9C9-DFA6-49B2-8ED4-ACE020135D3D}" type="presOf" srcId="{23288E21-3689-4035-8CF4-F1C64DDD615C}" destId="{471A63C0-66D2-4F5E-95C0-91B6D1362FD0}" srcOrd="0" destOrd="0" presId="urn:microsoft.com/office/officeart/2005/8/layout/radial4"/>
    <dgm:cxn modelId="{63508BEA-CE74-475F-B62B-63B7BF2BB6FA}" type="presOf" srcId="{BE706D67-D8E6-4BDE-ABA2-A0E7E14AAE24}" destId="{5DE15440-D3E4-4FF1-8F2F-C93A16BAC692}" srcOrd="0" destOrd="0" presId="urn:microsoft.com/office/officeart/2005/8/layout/radial4"/>
    <dgm:cxn modelId="{F6B2A0C8-8841-4886-A7D7-A1F3A82184DF}" srcId="{BE706D67-D8E6-4BDE-ABA2-A0E7E14AAE24}" destId="{23288E21-3689-4035-8CF4-F1C64DDD615C}" srcOrd="1" destOrd="0" parTransId="{FC5868E3-2C49-499A-A3F0-B2332629E25C}" sibTransId="{CC7F89C1-0A11-46B5-8ED3-B0BBBEFFCC21}"/>
    <dgm:cxn modelId="{72EDFB3A-EAA4-4412-BF17-ADA3E82930D5}" type="presOf" srcId="{FC5868E3-2C49-499A-A3F0-B2332629E25C}" destId="{375D94A1-70F1-4C42-A221-903363F7F339}" srcOrd="0" destOrd="0" presId="urn:microsoft.com/office/officeart/2005/8/layout/radial4"/>
    <dgm:cxn modelId="{F381FBB3-7C45-4255-85C6-153AABEA18DB}" type="presOf" srcId="{4BD7AC48-43BC-4A82-8EB3-2B26F083C120}" destId="{1202703F-4566-4669-B996-4E0D55B69EFE}" srcOrd="0" destOrd="0" presId="urn:microsoft.com/office/officeart/2005/8/layout/radial4"/>
    <dgm:cxn modelId="{24426DC5-916D-4B14-AEF8-5292D7F5DB49}" srcId="{BE706D67-D8E6-4BDE-ABA2-A0E7E14AAE24}" destId="{52029DD9-0C06-44D5-B614-9EB1C0419F22}" srcOrd="0" destOrd="0" parTransId="{D9E382B4-C6E2-4A64-A155-78C581AD2A25}" sibTransId="{7C5C88A7-EB90-475E-A01D-16C9BFC370D7}"/>
    <dgm:cxn modelId="{562DAE87-B7B1-4F29-9664-3F1F76671F7F}" type="presOf" srcId="{0038AAC5-B787-4C8D-82B7-638A213A1B17}" destId="{D31A45EE-40B8-4975-8012-7190514E37D3}" srcOrd="0" destOrd="0" presId="urn:microsoft.com/office/officeart/2005/8/layout/radial4"/>
    <dgm:cxn modelId="{4542982E-4F23-4A80-8221-2A4C238084CA}" srcId="{BE706D67-D8E6-4BDE-ABA2-A0E7E14AAE24}" destId="{4BD7AC48-43BC-4A82-8EB3-2B26F083C120}" srcOrd="2" destOrd="0" parTransId="{A2C3C18A-C00E-477A-A53B-2E0FFFCF8D12}" sibTransId="{3E212100-5E88-49B7-ACD9-EA5060661396}"/>
    <dgm:cxn modelId="{24DDBD21-D91F-48F9-831B-9B80BD5939A9}" type="presOf" srcId="{52029DD9-0C06-44D5-B614-9EB1C0419F22}" destId="{38D59671-C124-4D5F-904C-33884897EC4E}" srcOrd="0" destOrd="0" presId="urn:microsoft.com/office/officeart/2005/8/layout/radial4"/>
    <dgm:cxn modelId="{5374BD43-2E38-4225-9E8B-1C1B4945FC7B}" srcId="{0038AAC5-B787-4C8D-82B7-638A213A1B17}" destId="{BE706D67-D8E6-4BDE-ABA2-A0E7E14AAE24}" srcOrd="0" destOrd="0" parTransId="{8912DA7D-C3DC-433A-A610-7AB7FE250328}" sibTransId="{639A4F93-6EAD-4399-B560-27C6B4A81B56}"/>
    <dgm:cxn modelId="{E480FC2F-A96E-4ACC-8791-E685B2D02176}" type="presParOf" srcId="{D31A45EE-40B8-4975-8012-7190514E37D3}" destId="{5DE15440-D3E4-4FF1-8F2F-C93A16BAC692}" srcOrd="0" destOrd="0" presId="urn:microsoft.com/office/officeart/2005/8/layout/radial4"/>
    <dgm:cxn modelId="{5C409389-6582-4E57-BE5E-F27755C97245}" type="presParOf" srcId="{D31A45EE-40B8-4975-8012-7190514E37D3}" destId="{4702E76C-EBD2-4EE1-A29D-B3321EFF6EE7}" srcOrd="1" destOrd="0" presId="urn:microsoft.com/office/officeart/2005/8/layout/radial4"/>
    <dgm:cxn modelId="{63D2C74C-4F94-413A-A776-A288056309CF}" type="presParOf" srcId="{D31A45EE-40B8-4975-8012-7190514E37D3}" destId="{38D59671-C124-4D5F-904C-33884897EC4E}" srcOrd="2" destOrd="0" presId="urn:microsoft.com/office/officeart/2005/8/layout/radial4"/>
    <dgm:cxn modelId="{FF28EEC3-9B85-45D1-ABAE-CB60C9E1A68E}" type="presParOf" srcId="{D31A45EE-40B8-4975-8012-7190514E37D3}" destId="{375D94A1-70F1-4C42-A221-903363F7F339}" srcOrd="3" destOrd="0" presId="urn:microsoft.com/office/officeart/2005/8/layout/radial4"/>
    <dgm:cxn modelId="{7E9D6854-CF17-4E8F-9383-5316D3156F22}" type="presParOf" srcId="{D31A45EE-40B8-4975-8012-7190514E37D3}" destId="{471A63C0-66D2-4F5E-95C0-91B6D1362FD0}" srcOrd="4" destOrd="0" presId="urn:microsoft.com/office/officeart/2005/8/layout/radial4"/>
    <dgm:cxn modelId="{F65209F8-BFB8-413C-9B92-CD650242FC2D}" type="presParOf" srcId="{D31A45EE-40B8-4975-8012-7190514E37D3}" destId="{8222F968-8929-4ACC-87BC-DBF1497219B2}" srcOrd="5" destOrd="0" presId="urn:microsoft.com/office/officeart/2005/8/layout/radial4"/>
    <dgm:cxn modelId="{CAB88614-EB44-4A3D-8A5F-04D51E2814E9}" type="presParOf" srcId="{D31A45EE-40B8-4975-8012-7190514E37D3}" destId="{1202703F-4566-4669-B996-4E0D55B69EF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595A05-D410-425C-B98B-11EFAFCBDEB0}" type="doc">
      <dgm:prSet loTypeId="urn:microsoft.com/office/officeart/2005/8/layout/bList2#1" loCatId="list" qsTypeId="urn:microsoft.com/office/officeart/2005/8/quickstyle/simple1" qsCatId="simple" csTypeId="urn:microsoft.com/office/officeart/2005/8/colors/colorful5" csCatId="colorful" phldr="1"/>
      <dgm:spPr/>
    </dgm:pt>
    <dgm:pt modelId="{96259E6A-9F1A-4DBE-8288-B256A5B9EB28}">
      <dgm:prSet phldrT="[ข้อความ]"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DASD</a:t>
          </a:r>
          <a:endParaRPr lang="en-US" b="1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gm:t>
    </dgm:pt>
    <dgm:pt modelId="{FA7F4AFB-E892-459A-80A7-8A96F30F4694}" type="parTrans" cxnId="{EACF924C-A8E0-48FE-8684-C9C62CD5FD41}">
      <dgm:prSet/>
      <dgm:spPr/>
      <dgm:t>
        <a:bodyPr/>
        <a:lstStyle/>
        <a:p>
          <a:endParaRPr lang="en-US"/>
        </a:p>
      </dgm:t>
    </dgm:pt>
    <dgm:pt modelId="{E761B263-36B4-4929-B737-BC6A6C7BA0B8}" type="sibTrans" cxnId="{EACF924C-A8E0-48FE-8684-C9C62CD5FD41}">
      <dgm:prSet/>
      <dgm:spPr/>
      <dgm:t>
        <a:bodyPr/>
        <a:lstStyle/>
        <a:p>
          <a:endParaRPr lang="en-US"/>
        </a:p>
      </dgm:t>
    </dgm:pt>
    <dgm:pt modelId="{DF6762CA-849D-4194-8332-568B46D8D17E}">
      <dgm:prSet phldrT="[ข้อความ]"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SASD</a:t>
          </a:r>
          <a:endParaRPr lang="en-US" b="1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gm:t>
    </dgm:pt>
    <dgm:pt modelId="{29D29EF0-A778-4234-8711-7E5A0B133F47}" type="parTrans" cxnId="{D326FD8D-EB27-4FF0-8381-FB6D40EEC1A9}">
      <dgm:prSet/>
      <dgm:spPr/>
      <dgm:t>
        <a:bodyPr/>
        <a:lstStyle/>
        <a:p>
          <a:endParaRPr lang="en-US"/>
        </a:p>
      </dgm:t>
    </dgm:pt>
    <dgm:pt modelId="{3CB8AE4A-C50A-4612-A0A4-75BF838403E6}" type="sibTrans" cxnId="{D326FD8D-EB27-4FF0-8381-FB6D40EEC1A9}">
      <dgm:prSet/>
      <dgm:spPr/>
      <dgm:t>
        <a:bodyPr/>
        <a:lstStyle/>
        <a:p>
          <a:endParaRPr lang="en-US"/>
        </a:p>
      </dgm:t>
    </dgm:pt>
    <dgm:pt modelId="{B8E3B966-8D72-4AC4-9FBC-805913F55CC0}">
      <dgm:prSet custT="1"/>
      <dgm:spPr/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Direct Access Storage Device</a:t>
          </a:r>
          <a:endParaRPr lang="en-US" sz="3600" b="1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gm:t>
    </dgm:pt>
    <dgm:pt modelId="{FA9810CC-A27D-489E-A297-BE5C7F7AD140}" type="parTrans" cxnId="{CF72DB31-FDBD-4B28-B6B3-2A8F0FF6C3E2}">
      <dgm:prSet/>
      <dgm:spPr/>
      <dgm:t>
        <a:bodyPr/>
        <a:lstStyle/>
        <a:p>
          <a:endParaRPr lang="en-US"/>
        </a:p>
      </dgm:t>
    </dgm:pt>
    <dgm:pt modelId="{8136D85C-63DB-48DB-92A0-E4F3B250C879}" type="sibTrans" cxnId="{CF72DB31-FDBD-4B28-B6B3-2A8F0FF6C3E2}">
      <dgm:prSet/>
      <dgm:spPr/>
      <dgm:t>
        <a:bodyPr/>
        <a:lstStyle/>
        <a:p>
          <a:endParaRPr lang="en-US"/>
        </a:p>
      </dgm:t>
    </dgm:pt>
    <dgm:pt modelId="{A3821918-E1DE-4D02-9303-230EC9B44609}">
      <dgm:prSet custT="1"/>
      <dgm:spPr/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Sequential Access Storage Device</a:t>
          </a:r>
          <a:endParaRPr lang="en-US" sz="3600" b="1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gm:t>
    </dgm:pt>
    <dgm:pt modelId="{DC92CB0F-7C83-4731-BE60-8B2B36E1338B}" type="parTrans" cxnId="{F9029928-3F57-47FC-8A66-19E6AE48F734}">
      <dgm:prSet/>
      <dgm:spPr/>
      <dgm:t>
        <a:bodyPr/>
        <a:lstStyle/>
        <a:p>
          <a:endParaRPr lang="en-US"/>
        </a:p>
      </dgm:t>
    </dgm:pt>
    <dgm:pt modelId="{03A0BD5C-0654-4FDA-B704-58E6398EFAE2}" type="sibTrans" cxnId="{F9029928-3F57-47FC-8A66-19E6AE48F734}">
      <dgm:prSet/>
      <dgm:spPr/>
      <dgm:t>
        <a:bodyPr/>
        <a:lstStyle/>
        <a:p>
          <a:endParaRPr lang="en-US"/>
        </a:p>
      </dgm:t>
    </dgm:pt>
    <dgm:pt modelId="{D631C75D-5E9B-4B63-BD65-580737D4790D}" type="pres">
      <dgm:prSet presAssocID="{4C595A05-D410-425C-B98B-11EFAFCBDEB0}" presName="diagram" presStyleCnt="0">
        <dgm:presLayoutVars>
          <dgm:dir/>
          <dgm:animLvl val="lvl"/>
          <dgm:resizeHandles val="exact"/>
        </dgm:presLayoutVars>
      </dgm:prSet>
      <dgm:spPr/>
    </dgm:pt>
    <dgm:pt modelId="{0A969D95-3ABC-42F3-A6F9-A59CBD797FE4}" type="pres">
      <dgm:prSet presAssocID="{96259E6A-9F1A-4DBE-8288-B256A5B9EB28}" presName="compNode" presStyleCnt="0"/>
      <dgm:spPr/>
    </dgm:pt>
    <dgm:pt modelId="{A4D35E6D-6E3C-4D15-8158-6B178B267D26}" type="pres">
      <dgm:prSet presAssocID="{96259E6A-9F1A-4DBE-8288-B256A5B9EB28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BEC44-72E5-404C-A759-0D58EEC8E4AF}" type="pres">
      <dgm:prSet presAssocID="{96259E6A-9F1A-4DBE-8288-B256A5B9EB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A4771-D94F-46B4-B0B9-C513C1235AAF}" type="pres">
      <dgm:prSet presAssocID="{96259E6A-9F1A-4DBE-8288-B256A5B9EB28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DE97D9D5-40BF-4812-BCF1-8D042E5F6EF4}" type="pres">
      <dgm:prSet presAssocID="{96259E6A-9F1A-4DBE-8288-B256A5B9EB28}" presName="adorn" presStyleLbl="fgAccFollowNode1" presStyleIdx="0" presStyleCnt="2" custLinFactY="38421" custLinFactNeighborX="16942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77F8B6-0EA1-4F24-BB62-05D19995F4F1}" type="pres">
      <dgm:prSet presAssocID="{E761B263-36B4-4929-B737-BC6A6C7BA0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3911BD-7085-4254-8779-5040815DB5D0}" type="pres">
      <dgm:prSet presAssocID="{DF6762CA-849D-4194-8332-568B46D8D17E}" presName="compNode" presStyleCnt="0"/>
      <dgm:spPr/>
    </dgm:pt>
    <dgm:pt modelId="{879A5760-083B-4E56-889E-39F1650D3192}" type="pres">
      <dgm:prSet presAssocID="{DF6762CA-849D-4194-8332-568B46D8D17E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B2E3F-789C-402F-9489-5DC33974512C}" type="pres">
      <dgm:prSet presAssocID="{DF6762CA-849D-4194-8332-568B46D8D17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32000-1910-430E-BDE9-9AD0BAB98498}" type="pres">
      <dgm:prSet presAssocID="{DF6762CA-849D-4194-8332-568B46D8D17E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0C139BED-DD8D-4B01-BC65-90343461E8E7}" type="pres">
      <dgm:prSet presAssocID="{DF6762CA-849D-4194-8332-568B46D8D17E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F72DB31-FDBD-4B28-B6B3-2A8F0FF6C3E2}" srcId="{96259E6A-9F1A-4DBE-8288-B256A5B9EB28}" destId="{B8E3B966-8D72-4AC4-9FBC-805913F55CC0}" srcOrd="0" destOrd="0" parTransId="{FA9810CC-A27D-489E-A297-BE5C7F7AD140}" sibTransId="{8136D85C-63DB-48DB-92A0-E4F3B250C879}"/>
    <dgm:cxn modelId="{FDBCA5E4-5D5B-4C3D-8FE6-E19E7F36FF7B}" type="presOf" srcId="{DF6762CA-849D-4194-8332-568B46D8D17E}" destId="{F97B2E3F-789C-402F-9489-5DC33974512C}" srcOrd="0" destOrd="0" presId="urn:microsoft.com/office/officeart/2005/8/layout/bList2#1"/>
    <dgm:cxn modelId="{4B7C45CC-F750-4399-A297-F70B7689DAB7}" type="presOf" srcId="{A3821918-E1DE-4D02-9303-230EC9B44609}" destId="{879A5760-083B-4E56-889E-39F1650D3192}" srcOrd="0" destOrd="0" presId="urn:microsoft.com/office/officeart/2005/8/layout/bList2#1"/>
    <dgm:cxn modelId="{B41AB9DF-FE2A-4EF1-A09E-B5AA12A1D916}" type="presOf" srcId="{E761B263-36B4-4929-B737-BC6A6C7BA0B8}" destId="{AA77F8B6-0EA1-4F24-BB62-05D19995F4F1}" srcOrd="0" destOrd="0" presId="urn:microsoft.com/office/officeart/2005/8/layout/bList2#1"/>
    <dgm:cxn modelId="{F9029928-3F57-47FC-8A66-19E6AE48F734}" srcId="{DF6762CA-849D-4194-8332-568B46D8D17E}" destId="{A3821918-E1DE-4D02-9303-230EC9B44609}" srcOrd="0" destOrd="0" parTransId="{DC92CB0F-7C83-4731-BE60-8B2B36E1338B}" sibTransId="{03A0BD5C-0654-4FDA-B704-58E6398EFAE2}"/>
    <dgm:cxn modelId="{B8085963-5019-4A66-82EB-BC94A7042EDA}" type="presOf" srcId="{4C595A05-D410-425C-B98B-11EFAFCBDEB0}" destId="{D631C75D-5E9B-4B63-BD65-580737D4790D}" srcOrd="0" destOrd="0" presId="urn:microsoft.com/office/officeart/2005/8/layout/bList2#1"/>
    <dgm:cxn modelId="{0E00BC82-BFBA-440F-A210-FA79B0A1CC9A}" type="presOf" srcId="{96259E6A-9F1A-4DBE-8288-B256A5B9EB28}" destId="{FFCA4771-D94F-46B4-B0B9-C513C1235AAF}" srcOrd="1" destOrd="0" presId="urn:microsoft.com/office/officeart/2005/8/layout/bList2#1"/>
    <dgm:cxn modelId="{EACF924C-A8E0-48FE-8684-C9C62CD5FD41}" srcId="{4C595A05-D410-425C-B98B-11EFAFCBDEB0}" destId="{96259E6A-9F1A-4DBE-8288-B256A5B9EB28}" srcOrd="0" destOrd="0" parTransId="{FA7F4AFB-E892-459A-80A7-8A96F30F4694}" sibTransId="{E761B263-36B4-4929-B737-BC6A6C7BA0B8}"/>
    <dgm:cxn modelId="{D326FD8D-EB27-4FF0-8381-FB6D40EEC1A9}" srcId="{4C595A05-D410-425C-B98B-11EFAFCBDEB0}" destId="{DF6762CA-849D-4194-8332-568B46D8D17E}" srcOrd="1" destOrd="0" parTransId="{29D29EF0-A778-4234-8711-7E5A0B133F47}" sibTransId="{3CB8AE4A-C50A-4612-A0A4-75BF838403E6}"/>
    <dgm:cxn modelId="{91ADE20A-5F11-45F8-98FB-28AFB371DEFE}" type="presOf" srcId="{96259E6A-9F1A-4DBE-8288-B256A5B9EB28}" destId="{C6FBEC44-72E5-404C-A759-0D58EEC8E4AF}" srcOrd="0" destOrd="0" presId="urn:microsoft.com/office/officeart/2005/8/layout/bList2#1"/>
    <dgm:cxn modelId="{6CC0F89B-2307-4AC6-AFFE-7D9F63EB5A13}" type="presOf" srcId="{DF6762CA-849D-4194-8332-568B46D8D17E}" destId="{21032000-1910-430E-BDE9-9AD0BAB98498}" srcOrd="1" destOrd="0" presId="urn:microsoft.com/office/officeart/2005/8/layout/bList2#1"/>
    <dgm:cxn modelId="{CCA38883-B6FD-47B3-943E-8AF83B099A9D}" type="presOf" srcId="{B8E3B966-8D72-4AC4-9FBC-805913F55CC0}" destId="{A4D35E6D-6E3C-4D15-8158-6B178B267D26}" srcOrd="0" destOrd="0" presId="urn:microsoft.com/office/officeart/2005/8/layout/bList2#1"/>
    <dgm:cxn modelId="{BA610B88-6B81-4B42-89D9-77F76E840930}" type="presParOf" srcId="{D631C75D-5E9B-4B63-BD65-580737D4790D}" destId="{0A969D95-3ABC-42F3-A6F9-A59CBD797FE4}" srcOrd="0" destOrd="0" presId="urn:microsoft.com/office/officeart/2005/8/layout/bList2#1"/>
    <dgm:cxn modelId="{5C263128-02F6-4047-B3B0-1D7285BDF583}" type="presParOf" srcId="{0A969D95-3ABC-42F3-A6F9-A59CBD797FE4}" destId="{A4D35E6D-6E3C-4D15-8158-6B178B267D26}" srcOrd="0" destOrd="0" presId="urn:microsoft.com/office/officeart/2005/8/layout/bList2#1"/>
    <dgm:cxn modelId="{F4DBA6A7-6D73-4FB3-A103-CCF3C72557AB}" type="presParOf" srcId="{0A969D95-3ABC-42F3-A6F9-A59CBD797FE4}" destId="{C6FBEC44-72E5-404C-A759-0D58EEC8E4AF}" srcOrd="1" destOrd="0" presId="urn:microsoft.com/office/officeart/2005/8/layout/bList2#1"/>
    <dgm:cxn modelId="{432EDE12-D6FA-4218-804A-8B7BB0BDDF0F}" type="presParOf" srcId="{0A969D95-3ABC-42F3-A6F9-A59CBD797FE4}" destId="{FFCA4771-D94F-46B4-B0B9-C513C1235AAF}" srcOrd="2" destOrd="0" presId="urn:microsoft.com/office/officeart/2005/8/layout/bList2#1"/>
    <dgm:cxn modelId="{16A0F7E8-77D9-4A07-9096-E3216A721DF0}" type="presParOf" srcId="{0A969D95-3ABC-42F3-A6F9-A59CBD797FE4}" destId="{DE97D9D5-40BF-4812-BCF1-8D042E5F6EF4}" srcOrd="3" destOrd="0" presId="urn:microsoft.com/office/officeart/2005/8/layout/bList2#1"/>
    <dgm:cxn modelId="{FDABB1FF-D4AC-459E-B76B-5444509DE120}" type="presParOf" srcId="{D631C75D-5E9B-4B63-BD65-580737D4790D}" destId="{AA77F8B6-0EA1-4F24-BB62-05D19995F4F1}" srcOrd="1" destOrd="0" presId="urn:microsoft.com/office/officeart/2005/8/layout/bList2#1"/>
    <dgm:cxn modelId="{DD68C1F0-835C-47F1-98C8-45FE290FB97F}" type="presParOf" srcId="{D631C75D-5E9B-4B63-BD65-580737D4790D}" destId="{363911BD-7085-4254-8779-5040815DB5D0}" srcOrd="2" destOrd="0" presId="urn:microsoft.com/office/officeart/2005/8/layout/bList2#1"/>
    <dgm:cxn modelId="{33D7B601-745D-49DE-9B61-C0B8BCA78581}" type="presParOf" srcId="{363911BD-7085-4254-8779-5040815DB5D0}" destId="{879A5760-083B-4E56-889E-39F1650D3192}" srcOrd="0" destOrd="0" presId="urn:microsoft.com/office/officeart/2005/8/layout/bList2#1"/>
    <dgm:cxn modelId="{37A7EC0C-196F-43A5-8FF2-7C8F4997A3F2}" type="presParOf" srcId="{363911BD-7085-4254-8779-5040815DB5D0}" destId="{F97B2E3F-789C-402F-9489-5DC33974512C}" srcOrd="1" destOrd="0" presId="urn:microsoft.com/office/officeart/2005/8/layout/bList2#1"/>
    <dgm:cxn modelId="{5516100C-13A2-408E-A6CC-85E1B29AC1E3}" type="presParOf" srcId="{363911BD-7085-4254-8779-5040815DB5D0}" destId="{21032000-1910-430E-BDE9-9AD0BAB98498}" srcOrd="2" destOrd="0" presId="urn:microsoft.com/office/officeart/2005/8/layout/bList2#1"/>
    <dgm:cxn modelId="{CE43103E-D6F5-473F-A937-7FAAA2571B83}" type="presParOf" srcId="{363911BD-7085-4254-8779-5040815DB5D0}" destId="{0C139BED-DD8D-4B01-BC65-90343461E8E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169D5D-C7A7-4186-A31F-EEF1F8FA474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7DAA18DF-D2A3-4D76-802D-331D28F5AEF3}">
      <dgm:prSet phldrT="[ข้อความ]" custT="1"/>
      <dgm:spPr/>
      <dgm:t>
        <a:bodyPr/>
        <a:lstStyle/>
        <a:p>
          <a:r>
            <a:rPr lang="en-US" sz="3200" b="1" dirty="0" smtClean="0">
              <a:latin typeface="AngsanaUPC" pitchFamily="18" charset="-34"/>
              <a:cs typeface="AngsanaUPC" pitchFamily="18" charset="-34"/>
            </a:rPr>
            <a:t>RAM</a:t>
          </a:r>
        </a:p>
        <a:p>
          <a:r>
            <a:rPr lang="en-US" sz="2400" b="1" dirty="0" smtClean="0">
              <a:latin typeface="AngsanaUPC" pitchFamily="18" charset="-34"/>
              <a:cs typeface="AngsanaUPC" pitchFamily="18" charset="-34"/>
            </a:rPr>
            <a:t>(Random Access Memory)</a:t>
          </a:r>
          <a:endParaRPr lang="th-TH" sz="2400" b="1" dirty="0">
            <a:latin typeface="AngsanaUPC" pitchFamily="18" charset="-34"/>
            <a:cs typeface="AngsanaUPC" pitchFamily="18" charset="-34"/>
          </a:endParaRPr>
        </a:p>
      </dgm:t>
    </dgm:pt>
    <dgm:pt modelId="{274102F0-27B9-4577-AA2E-A1F1F546E37A}" type="parTrans" cxnId="{33E13EF2-46BF-4F33-98DB-89E7F0B7AFE3}">
      <dgm:prSet/>
      <dgm:spPr/>
      <dgm:t>
        <a:bodyPr/>
        <a:lstStyle/>
        <a:p>
          <a:endParaRPr lang="th-TH"/>
        </a:p>
      </dgm:t>
    </dgm:pt>
    <dgm:pt modelId="{E864F209-6CFA-4E9B-9F30-CBEC2283F986}" type="sibTrans" cxnId="{33E13EF2-46BF-4F33-98DB-89E7F0B7AFE3}">
      <dgm:prSet/>
      <dgm:spPr/>
      <dgm:t>
        <a:bodyPr/>
        <a:lstStyle/>
        <a:p>
          <a:endParaRPr lang="th-TH"/>
        </a:p>
      </dgm:t>
    </dgm:pt>
    <dgm:pt modelId="{AFE26CB4-12C2-45FC-ABC6-A4857AD890A6}">
      <dgm:prSet phldrT="[ข้อความ]" custT="1"/>
      <dgm:spPr/>
      <dgm:t>
        <a:bodyPr/>
        <a:lstStyle/>
        <a:p>
          <a:r>
            <a:rPr lang="en-US" sz="2800" b="1" dirty="0" smtClean="0">
              <a:latin typeface="AngsanaUPC" pitchFamily="18" charset="-34"/>
              <a:cs typeface="AngsanaUPC" pitchFamily="18" charset="-34"/>
            </a:rPr>
            <a:t>SRAM</a:t>
          </a:r>
        </a:p>
        <a:p>
          <a:r>
            <a:rPr lang="en-US" sz="2800" b="1" dirty="0" smtClean="0">
              <a:latin typeface="AngsanaUPC" pitchFamily="18" charset="-34"/>
              <a:cs typeface="AngsanaUPC" pitchFamily="18" charset="-34"/>
            </a:rPr>
            <a:t>(Static RAM)</a:t>
          </a:r>
          <a:endParaRPr lang="th-TH" sz="2800" b="1" dirty="0">
            <a:latin typeface="AngsanaUPC" pitchFamily="18" charset="-34"/>
            <a:cs typeface="AngsanaUPC" pitchFamily="18" charset="-34"/>
          </a:endParaRPr>
        </a:p>
      </dgm:t>
    </dgm:pt>
    <dgm:pt modelId="{6D4C78A9-9E10-4EA8-91A4-9F48B90B487C}" type="parTrans" cxnId="{C89B5871-FD45-4575-8817-A32416B211D1}">
      <dgm:prSet/>
      <dgm:spPr/>
      <dgm:t>
        <a:bodyPr/>
        <a:lstStyle/>
        <a:p>
          <a:endParaRPr lang="th-TH"/>
        </a:p>
      </dgm:t>
    </dgm:pt>
    <dgm:pt modelId="{F083B82E-70EA-4595-BCA8-1BE7F029150C}" type="sibTrans" cxnId="{C89B5871-FD45-4575-8817-A32416B211D1}">
      <dgm:prSet/>
      <dgm:spPr/>
      <dgm:t>
        <a:bodyPr/>
        <a:lstStyle/>
        <a:p>
          <a:endParaRPr lang="th-TH"/>
        </a:p>
      </dgm:t>
    </dgm:pt>
    <dgm:pt modelId="{79DBCA92-6DB5-4D1E-AA08-75DDF9B5CD07}">
      <dgm:prSet phldrT="[ข้อความ]" custT="1"/>
      <dgm:spPr/>
      <dgm:t>
        <a:bodyPr/>
        <a:lstStyle/>
        <a:p>
          <a:r>
            <a:rPr lang="en-US" sz="2800" b="1" dirty="0" smtClean="0">
              <a:latin typeface="AngsanaUPC" pitchFamily="18" charset="-34"/>
              <a:cs typeface="AngsanaUPC" pitchFamily="18" charset="-34"/>
            </a:rPr>
            <a:t>DRAM</a:t>
          </a:r>
        </a:p>
        <a:p>
          <a:r>
            <a:rPr lang="en-US" sz="2800" b="1" dirty="0" smtClean="0">
              <a:latin typeface="AngsanaUPC" pitchFamily="18" charset="-34"/>
              <a:cs typeface="AngsanaUPC" pitchFamily="18" charset="-34"/>
            </a:rPr>
            <a:t>(Dynamic RAM)</a:t>
          </a:r>
          <a:endParaRPr lang="th-TH" sz="2800" b="1" dirty="0">
            <a:latin typeface="AngsanaUPC" pitchFamily="18" charset="-34"/>
            <a:cs typeface="AngsanaUPC" pitchFamily="18" charset="-34"/>
          </a:endParaRPr>
        </a:p>
      </dgm:t>
    </dgm:pt>
    <dgm:pt modelId="{7D821863-5F82-4733-B76A-738ED34A81A9}" type="parTrans" cxnId="{CEF1669F-71D6-46CA-BC61-347AE9A23CF7}">
      <dgm:prSet/>
      <dgm:spPr/>
      <dgm:t>
        <a:bodyPr/>
        <a:lstStyle/>
        <a:p>
          <a:endParaRPr lang="th-TH"/>
        </a:p>
      </dgm:t>
    </dgm:pt>
    <dgm:pt modelId="{A0F17E3A-5AA4-44B1-BA3B-BBFEE2A46234}" type="sibTrans" cxnId="{CEF1669F-71D6-46CA-BC61-347AE9A23CF7}">
      <dgm:prSet/>
      <dgm:spPr/>
      <dgm:t>
        <a:bodyPr/>
        <a:lstStyle/>
        <a:p>
          <a:endParaRPr lang="th-TH"/>
        </a:p>
      </dgm:t>
    </dgm:pt>
    <dgm:pt modelId="{F26919AA-CE24-458A-A124-3455621580BD}">
      <dgm:prSet phldrT="[ข้อความ]" custT="1"/>
      <dgm:spPr/>
      <dgm:t>
        <a:bodyPr/>
        <a:lstStyle/>
        <a:p>
          <a:r>
            <a:rPr lang="en-US" sz="3200" b="1" dirty="0" smtClean="0">
              <a:latin typeface="AngsanaUPC" pitchFamily="18" charset="-34"/>
              <a:cs typeface="AngsanaUPC" pitchFamily="18" charset="-34"/>
            </a:rPr>
            <a:t>ROM</a:t>
          </a:r>
        </a:p>
        <a:p>
          <a:r>
            <a:rPr lang="en-US" sz="2400" b="1" dirty="0" smtClean="0">
              <a:latin typeface="AngsanaUPC" pitchFamily="18" charset="-34"/>
              <a:cs typeface="AngsanaUPC" pitchFamily="18" charset="-34"/>
            </a:rPr>
            <a:t>(Read Only Memory)</a:t>
          </a:r>
          <a:endParaRPr lang="th-TH" sz="2400" dirty="0"/>
        </a:p>
      </dgm:t>
    </dgm:pt>
    <dgm:pt modelId="{508DF408-388A-4989-AAA4-79CB515607E4}" type="parTrans" cxnId="{85A59080-3A9B-45EB-B1EA-E9B4593BA53E}">
      <dgm:prSet/>
      <dgm:spPr/>
      <dgm:t>
        <a:bodyPr/>
        <a:lstStyle/>
        <a:p>
          <a:endParaRPr lang="th-TH"/>
        </a:p>
      </dgm:t>
    </dgm:pt>
    <dgm:pt modelId="{91D4705A-D535-431F-BBB0-2AFC5FF1421B}" type="sibTrans" cxnId="{85A59080-3A9B-45EB-B1EA-E9B4593BA53E}">
      <dgm:prSet/>
      <dgm:spPr/>
      <dgm:t>
        <a:bodyPr/>
        <a:lstStyle/>
        <a:p>
          <a:endParaRPr lang="th-TH"/>
        </a:p>
      </dgm:t>
    </dgm:pt>
    <dgm:pt modelId="{AA06FE92-820C-474D-8709-F1B3278CA575}">
      <dgm:prSet phldrT="[ข้อความ]" custT="1"/>
      <dgm:spPr/>
      <dgm:t>
        <a:bodyPr/>
        <a:lstStyle/>
        <a:p>
          <a:r>
            <a:rPr lang="en-US" sz="2400" b="1" dirty="0" smtClean="0">
              <a:latin typeface="AngsanaUPC" pitchFamily="18" charset="-34"/>
              <a:cs typeface="AngsanaUPC" pitchFamily="18" charset="-34"/>
            </a:rPr>
            <a:t>PROM</a:t>
          </a:r>
        </a:p>
        <a:p>
          <a:r>
            <a:rPr lang="en-US" sz="2400" b="1" dirty="0" smtClean="0">
              <a:latin typeface="AngsanaUPC" pitchFamily="18" charset="-34"/>
              <a:cs typeface="AngsanaUPC" pitchFamily="18" charset="-34"/>
            </a:rPr>
            <a:t>(Programmable ROM)</a:t>
          </a:r>
          <a:endParaRPr lang="th-TH" sz="2400" b="1" dirty="0">
            <a:latin typeface="AngsanaUPC" pitchFamily="18" charset="-34"/>
            <a:cs typeface="AngsanaUPC" pitchFamily="18" charset="-34"/>
          </a:endParaRPr>
        </a:p>
      </dgm:t>
    </dgm:pt>
    <dgm:pt modelId="{CD1A3A18-C16E-4CE5-B8CE-E7D4122A636F}" type="parTrans" cxnId="{3507BFD5-829B-4EC4-88C5-116346F09C21}">
      <dgm:prSet/>
      <dgm:spPr/>
      <dgm:t>
        <a:bodyPr/>
        <a:lstStyle/>
        <a:p>
          <a:endParaRPr lang="th-TH"/>
        </a:p>
      </dgm:t>
    </dgm:pt>
    <dgm:pt modelId="{215A1DB5-4C62-4E21-9AD5-63372DB66C25}" type="sibTrans" cxnId="{3507BFD5-829B-4EC4-88C5-116346F09C21}">
      <dgm:prSet/>
      <dgm:spPr/>
      <dgm:t>
        <a:bodyPr/>
        <a:lstStyle/>
        <a:p>
          <a:endParaRPr lang="th-TH"/>
        </a:p>
      </dgm:t>
    </dgm:pt>
    <dgm:pt modelId="{BDD62464-18DB-4DDA-AE3C-1EA5394F45DD}">
      <dgm:prSet phldrT="[ข้อความ]" custT="1"/>
      <dgm:spPr/>
      <dgm:t>
        <a:bodyPr/>
        <a:lstStyle/>
        <a:p>
          <a:r>
            <a:rPr lang="en-US" sz="2400" b="1" dirty="0" smtClean="0">
              <a:latin typeface="AngsanaUPC" pitchFamily="18" charset="-34"/>
              <a:cs typeface="AngsanaUPC" pitchFamily="18" charset="-34"/>
            </a:rPr>
            <a:t>EEPROM</a:t>
          </a:r>
        </a:p>
        <a:p>
          <a:r>
            <a:rPr lang="en-US" sz="2400" b="1" dirty="0" smtClean="0">
              <a:latin typeface="AngsanaUPC" pitchFamily="18" charset="-34"/>
              <a:cs typeface="AngsanaUPC" pitchFamily="18" charset="-34"/>
            </a:rPr>
            <a:t>(Electronic EPROM)</a:t>
          </a:r>
          <a:endParaRPr lang="th-TH" sz="2400" b="1" dirty="0">
            <a:latin typeface="AngsanaUPC" pitchFamily="18" charset="-34"/>
            <a:cs typeface="AngsanaUPC" pitchFamily="18" charset="-34"/>
          </a:endParaRPr>
        </a:p>
      </dgm:t>
    </dgm:pt>
    <dgm:pt modelId="{9264E7FF-6965-45B1-B7B3-0624D681E399}" type="parTrans" cxnId="{A86A6B1D-56DB-4F10-887B-9E724DFDE5E1}">
      <dgm:prSet/>
      <dgm:spPr/>
      <dgm:t>
        <a:bodyPr/>
        <a:lstStyle/>
        <a:p>
          <a:endParaRPr lang="th-TH"/>
        </a:p>
      </dgm:t>
    </dgm:pt>
    <dgm:pt modelId="{49DE07B8-FC68-4FB7-8E99-24AD8C43DB2D}" type="sibTrans" cxnId="{A86A6B1D-56DB-4F10-887B-9E724DFDE5E1}">
      <dgm:prSet/>
      <dgm:spPr/>
      <dgm:t>
        <a:bodyPr/>
        <a:lstStyle/>
        <a:p>
          <a:endParaRPr lang="th-TH"/>
        </a:p>
      </dgm:t>
    </dgm:pt>
    <dgm:pt modelId="{058A1F74-FA76-452D-A3FA-E1AB26741E26}">
      <dgm:prSet custT="1"/>
      <dgm:spPr/>
      <dgm:t>
        <a:bodyPr/>
        <a:lstStyle/>
        <a:p>
          <a:r>
            <a:rPr lang="en-US" sz="2400" b="1" dirty="0" smtClean="0">
              <a:latin typeface="AngsanaUPC" pitchFamily="18" charset="-34"/>
              <a:cs typeface="AngsanaUPC" pitchFamily="18" charset="-34"/>
            </a:rPr>
            <a:t>EPROM</a:t>
          </a:r>
        </a:p>
        <a:p>
          <a:r>
            <a:rPr lang="en-US" sz="2400" b="1" dirty="0" smtClean="0">
              <a:latin typeface="AngsanaUPC" pitchFamily="18" charset="-34"/>
              <a:cs typeface="AngsanaUPC" pitchFamily="18" charset="-34"/>
            </a:rPr>
            <a:t>(Erasable PROM)</a:t>
          </a:r>
        </a:p>
      </dgm:t>
    </dgm:pt>
    <dgm:pt modelId="{9ECDE437-CF4C-48F2-B751-4A31895E9981}" type="parTrans" cxnId="{10494B81-A2F5-4171-98F1-30E2E7B87825}">
      <dgm:prSet/>
      <dgm:spPr/>
      <dgm:t>
        <a:bodyPr/>
        <a:lstStyle/>
        <a:p>
          <a:endParaRPr lang="th-TH"/>
        </a:p>
      </dgm:t>
    </dgm:pt>
    <dgm:pt modelId="{385135BA-B8A2-490A-95DA-3525B2548F64}" type="sibTrans" cxnId="{10494B81-A2F5-4171-98F1-30E2E7B87825}">
      <dgm:prSet/>
      <dgm:spPr/>
      <dgm:t>
        <a:bodyPr/>
        <a:lstStyle/>
        <a:p>
          <a:endParaRPr lang="th-TH"/>
        </a:p>
      </dgm:t>
    </dgm:pt>
    <dgm:pt modelId="{1DFB10DF-E845-486C-AF8A-D21721DC2D0A}" type="pres">
      <dgm:prSet presAssocID="{58169D5D-C7A7-4186-A31F-EEF1F8FA47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D1AF5B3D-D3B4-4505-87CB-A1D7F109F1C0}" type="pres">
      <dgm:prSet presAssocID="{7DAA18DF-D2A3-4D76-802D-331D28F5AEF3}" presName="root" presStyleCnt="0"/>
      <dgm:spPr/>
    </dgm:pt>
    <dgm:pt modelId="{514A57BD-AE48-4C15-9F4E-6C12A82F5FD2}" type="pres">
      <dgm:prSet presAssocID="{7DAA18DF-D2A3-4D76-802D-331D28F5AEF3}" presName="rootComposite" presStyleCnt="0"/>
      <dgm:spPr/>
    </dgm:pt>
    <dgm:pt modelId="{740CB2A6-E46A-4BF0-B3CD-5DF3C4BF6B19}" type="pres">
      <dgm:prSet presAssocID="{7DAA18DF-D2A3-4D76-802D-331D28F5AEF3}" presName="rootText" presStyleLbl="node1" presStyleIdx="0" presStyleCnt="2" custScaleX="137562" custLinFactNeighborX="-35976" custLinFactNeighborY="-61"/>
      <dgm:spPr/>
      <dgm:t>
        <a:bodyPr/>
        <a:lstStyle/>
        <a:p>
          <a:endParaRPr lang="th-TH"/>
        </a:p>
      </dgm:t>
    </dgm:pt>
    <dgm:pt modelId="{EE9977ED-FE16-45E6-B497-22FD280ABCE4}" type="pres">
      <dgm:prSet presAssocID="{7DAA18DF-D2A3-4D76-802D-331D28F5AEF3}" presName="rootConnector" presStyleLbl="node1" presStyleIdx="0" presStyleCnt="2"/>
      <dgm:spPr/>
      <dgm:t>
        <a:bodyPr/>
        <a:lstStyle/>
        <a:p>
          <a:endParaRPr lang="th-TH"/>
        </a:p>
      </dgm:t>
    </dgm:pt>
    <dgm:pt modelId="{73BF95B3-7AE2-4DFF-891C-527978C2185E}" type="pres">
      <dgm:prSet presAssocID="{7DAA18DF-D2A3-4D76-802D-331D28F5AEF3}" presName="childShape" presStyleCnt="0"/>
      <dgm:spPr/>
    </dgm:pt>
    <dgm:pt modelId="{8DA94BA9-44BD-4238-850D-6CB7CD564C3E}" type="pres">
      <dgm:prSet presAssocID="{6D4C78A9-9E10-4EA8-91A4-9F48B90B487C}" presName="Name13" presStyleLbl="parChTrans1D2" presStyleIdx="0" presStyleCnt="5"/>
      <dgm:spPr/>
      <dgm:t>
        <a:bodyPr/>
        <a:lstStyle/>
        <a:p>
          <a:endParaRPr lang="th-TH"/>
        </a:p>
      </dgm:t>
    </dgm:pt>
    <dgm:pt modelId="{CE80B7BC-E6C1-4842-9AF5-65B64464ECA6}" type="pres">
      <dgm:prSet presAssocID="{AFE26CB4-12C2-45FC-ABC6-A4857AD890A6}" presName="childText" presStyleLbl="bgAcc1" presStyleIdx="0" presStyleCnt="5" custScaleX="140942" custLinFactNeighborX="-29751" custLinFactNeighborY="856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758F83-1ED8-4FC7-9771-254CF4F1DB41}" type="pres">
      <dgm:prSet presAssocID="{7D821863-5F82-4733-B76A-738ED34A81A9}" presName="Name13" presStyleLbl="parChTrans1D2" presStyleIdx="1" presStyleCnt="5"/>
      <dgm:spPr/>
      <dgm:t>
        <a:bodyPr/>
        <a:lstStyle/>
        <a:p>
          <a:endParaRPr lang="th-TH"/>
        </a:p>
      </dgm:t>
    </dgm:pt>
    <dgm:pt modelId="{5FAA757D-F4D0-4951-8D31-1FF6E4BAB037}" type="pres">
      <dgm:prSet presAssocID="{79DBCA92-6DB5-4D1E-AA08-75DDF9B5CD07}" presName="childText" presStyleLbl="bgAcc1" presStyleIdx="1" presStyleCnt="5" custScaleX="140942" custLinFactNeighborX="-29751" custLinFactNeighborY="23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329802-27A9-432B-BD25-69A0B931417D}" type="pres">
      <dgm:prSet presAssocID="{F26919AA-CE24-458A-A124-3455621580BD}" presName="root" presStyleCnt="0"/>
      <dgm:spPr/>
    </dgm:pt>
    <dgm:pt modelId="{C710BD33-87EA-4E5D-9545-97500D089330}" type="pres">
      <dgm:prSet presAssocID="{F26919AA-CE24-458A-A124-3455621580BD}" presName="rootComposite" presStyleCnt="0"/>
      <dgm:spPr/>
    </dgm:pt>
    <dgm:pt modelId="{C68E1C4E-6059-48D8-9A26-3C3DC9A8FC42}" type="pres">
      <dgm:prSet presAssocID="{F26919AA-CE24-458A-A124-3455621580BD}" presName="rootText" presStyleLbl="node1" presStyleIdx="1" presStyleCnt="2" custScaleX="141813"/>
      <dgm:spPr/>
      <dgm:t>
        <a:bodyPr/>
        <a:lstStyle/>
        <a:p>
          <a:endParaRPr lang="th-TH"/>
        </a:p>
      </dgm:t>
    </dgm:pt>
    <dgm:pt modelId="{050A06A6-A3A7-472C-87E9-D113538203FE}" type="pres">
      <dgm:prSet presAssocID="{F26919AA-CE24-458A-A124-3455621580BD}" presName="rootConnector" presStyleLbl="node1" presStyleIdx="1" presStyleCnt="2"/>
      <dgm:spPr/>
      <dgm:t>
        <a:bodyPr/>
        <a:lstStyle/>
        <a:p>
          <a:endParaRPr lang="th-TH"/>
        </a:p>
      </dgm:t>
    </dgm:pt>
    <dgm:pt modelId="{49F9548B-0AB2-4AA7-8527-8F4496C98472}" type="pres">
      <dgm:prSet presAssocID="{F26919AA-CE24-458A-A124-3455621580BD}" presName="childShape" presStyleCnt="0"/>
      <dgm:spPr/>
    </dgm:pt>
    <dgm:pt modelId="{A871016A-87F4-4FD1-9E55-C5EE9082C9B4}" type="pres">
      <dgm:prSet presAssocID="{CD1A3A18-C16E-4CE5-B8CE-E7D4122A636F}" presName="Name13" presStyleLbl="parChTrans1D2" presStyleIdx="2" presStyleCnt="5"/>
      <dgm:spPr/>
      <dgm:t>
        <a:bodyPr/>
        <a:lstStyle/>
        <a:p>
          <a:endParaRPr lang="th-TH"/>
        </a:p>
      </dgm:t>
    </dgm:pt>
    <dgm:pt modelId="{3C23525C-C274-4F6F-BD99-0712B63E4455}" type="pres">
      <dgm:prSet presAssocID="{AA06FE92-820C-474D-8709-F1B3278CA575}" presName="childText" presStyleLbl="bgAcc1" presStyleIdx="2" presStyleCnt="5" custScaleX="1418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C56F49-0AC0-46CA-9A6D-F4A52BAC525E}" type="pres">
      <dgm:prSet presAssocID="{9ECDE437-CF4C-48F2-B751-4A31895E9981}" presName="Name13" presStyleLbl="parChTrans1D2" presStyleIdx="3" presStyleCnt="5"/>
      <dgm:spPr/>
      <dgm:t>
        <a:bodyPr/>
        <a:lstStyle/>
        <a:p>
          <a:endParaRPr lang="th-TH"/>
        </a:p>
      </dgm:t>
    </dgm:pt>
    <dgm:pt modelId="{DD5DEEED-A13A-4EA1-8241-F03B33AE1077}" type="pres">
      <dgm:prSet presAssocID="{058A1F74-FA76-452D-A3FA-E1AB26741E26}" presName="childText" presStyleLbl="bgAcc1" presStyleIdx="3" presStyleCnt="5" custScaleX="1418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6A6CE1-FF80-46B4-897D-BA75F5601870}" type="pres">
      <dgm:prSet presAssocID="{9264E7FF-6965-45B1-B7B3-0624D681E399}" presName="Name13" presStyleLbl="parChTrans1D2" presStyleIdx="4" presStyleCnt="5"/>
      <dgm:spPr/>
      <dgm:t>
        <a:bodyPr/>
        <a:lstStyle/>
        <a:p>
          <a:endParaRPr lang="th-TH"/>
        </a:p>
      </dgm:t>
    </dgm:pt>
    <dgm:pt modelId="{4E7BE021-D217-4AF7-B25A-E734F7D7F988}" type="pres">
      <dgm:prSet presAssocID="{BDD62464-18DB-4DDA-AE3C-1EA5394F45DD}" presName="childText" presStyleLbl="bgAcc1" presStyleIdx="4" presStyleCnt="5" custScaleX="1418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5092570-D521-43DC-AD70-53DBF18F24B3}" type="presOf" srcId="{79DBCA92-6DB5-4D1E-AA08-75DDF9B5CD07}" destId="{5FAA757D-F4D0-4951-8D31-1FF6E4BAB037}" srcOrd="0" destOrd="0" presId="urn:microsoft.com/office/officeart/2005/8/layout/hierarchy3"/>
    <dgm:cxn modelId="{CEF1669F-71D6-46CA-BC61-347AE9A23CF7}" srcId="{7DAA18DF-D2A3-4D76-802D-331D28F5AEF3}" destId="{79DBCA92-6DB5-4D1E-AA08-75DDF9B5CD07}" srcOrd="1" destOrd="0" parTransId="{7D821863-5F82-4733-B76A-738ED34A81A9}" sibTransId="{A0F17E3A-5AA4-44B1-BA3B-BBFEE2A46234}"/>
    <dgm:cxn modelId="{ACEC1AE5-FF87-4402-A39D-CF4848308275}" type="presOf" srcId="{9ECDE437-CF4C-48F2-B751-4A31895E9981}" destId="{27C56F49-0AC0-46CA-9A6D-F4A52BAC525E}" srcOrd="0" destOrd="0" presId="urn:microsoft.com/office/officeart/2005/8/layout/hierarchy3"/>
    <dgm:cxn modelId="{691F91C2-BB30-4D66-8683-9B3691C8EACA}" type="presOf" srcId="{AFE26CB4-12C2-45FC-ABC6-A4857AD890A6}" destId="{CE80B7BC-E6C1-4842-9AF5-65B64464ECA6}" srcOrd="0" destOrd="0" presId="urn:microsoft.com/office/officeart/2005/8/layout/hierarchy3"/>
    <dgm:cxn modelId="{635DFB1B-B978-4E90-B428-BA015CBA4B11}" type="presOf" srcId="{058A1F74-FA76-452D-A3FA-E1AB26741E26}" destId="{DD5DEEED-A13A-4EA1-8241-F03B33AE1077}" srcOrd="0" destOrd="0" presId="urn:microsoft.com/office/officeart/2005/8/layout/hierarchy3"/>
    <dgm:cxn modelId="{33E13EF2-46BF-4F33-98DB-89E7F0B7AFE3}" srcId="{58169D5D-C7A7-4186-A31F-EEF1F8FA4744}" destId="{7DAA18DF-D2A3-4D76-802D-331D28F5AEF3}" srcOrd="0" destOrd="0" parTransId="{274102F0-27B9-4577-AA2E-A1F1F546E37A}" sibTransId="{E864F209-6CFA-4E9B-9F30-CBEC2283F986}"/>
    <dgm:cxn modelId="{6CEC53B5-5F85-4C75-B824-489F3B76A15B}" type="presOf" srcId="{7DAA18DF-D2A3-4D76-802D-331D28F5AEF3}" destId="{740CB2A6-E46A-4BF0-B3CD-5DF3C4BF6B19}" srcOrd="0" destOrd="0" presId="urn:microsoft.com/office/officeart/2005/8/layout/hierarchy3"/>
    <dgm:cxn modelId="{A86A6B1D-56DB-4F10-887B-9E724DFDE5E1}" srcId="{F26919AA-CE24-458A-A124-3455621580BD}" destId="{BDD62464-18DB-4DDA-AE3C-1EA5394F45DD}" srcOrd="2" destOrd="0" parTransId="{9264E7FF-6965-45B1-B7B3-0624D681E399}" sibTransId="{49DE07B8-FC68-4FB7-8E99-24AD8C43DB2D}"/>
    <dgm:cxn modelId="{7B04F810-D8AE-4598-B9E2-2A9B0473C364}" type="presOf" srcId="{BDD62464-18DB-4DDA-AE3C-1EA5394F45DD}" destId="{4E7BE021-D217-4AF7-B25A-E734F7D7F988}" srcOrd="0" destOrd="0" presId="urn:microsoft.com/office/officeart/2005/8/layout/hierarchy3"/>
    <dgm:cxn modelId="{10494B81-A2F5-4171-98F1-30E2E7B87825}" srcId="{F26919AA-CE24-458A-A124-3455621580BD}" destId="{058A1F74-FA76-452D-A3FA-E1AB26741E26}" srcOrd="1" destOrd="0" parTransId="{9ECDE437-CF4C-48F2-B751-4A31895E9981}" sibTransId="{385135BA-B8A2-490A-95DA-3525B2548F64}"/>
    <dgm:cxn modelId="{9EAD9749-1FEF-4BCE-86BC-36865CD1C4F2}" type="presOf" srcId="{AA06FE92-820C-474D-8709-F1B3278CA575}" destId="{3C23525C-C274-4F6F-BD99-0712B63E4455}" srcOrd="0" destOrd="0" presId="urn:microsoft.com/office/officeart/2005/8/layout/hierarchy3"/>
    <dgm:cxn modelId="{49D0A25C-BF41-451C-B891-7127847E90DE}" type="presOf" srcId="{7DAA18DF-D2A3-4D76-802D-331D28F5AEF3}" destId="{EE9977ED-FE16-45E6-B497-22FD280ABCE4}" srcOrd="1" destOrd="0" presId="urn:microsoft.com/office/officeart/2005/8/layout/hierarchy3"/>
    <dgm:cxn modelId="{CDB4D0EF-5EB3-43B1-9BBA-B40F17213EA9}" type="presOf" srcId="{F26919AA-CE24-458A-A124-3455621580BD}" destId="{050A06A6-A3A7-472C-87E9-D113538203FE}" srcOrd="1" destOrd="0" presId="urn:microsoft.com/office/officeart/2005/8/layout/hierarchy3"/>
    <dgm:cxn modelId="{20AC91DF-3F68-4068-9E57-7DFFA54DA848}" type="presOf" srcId="{7D821863-5F82-4733-B76A-738ED34A81A9}" destId="{B3758F83-1ED8-4FC7-9771-254CF4F1DB41}" srcOrd="0" destOrd="0" presId="urn:microsoft.com/office/officeart/2005/8/layout/hierarchy3"/>
    <dgm:cxn modelId="{7EBEC13A-3D61-4B6D-B3E9-3750B769B95A}" type="presOf" srcId="{CD1A3A18-C16E-4CE5-B8CE-E7D4122A636F}" destId="{A871016A-87F4-4FD1-9E55-C5EE9082C9B4}" srcOrd="0" destOrd="0" presId="urn:microsoft.com/office/officeart/2005/8/layout/hierarchy3"/>
    <dgm:cxn modelId="{8846BEE2-07D2-44B1-8A69-F1B389A25601}" type="presOf" srcId="{58169D5D-C7A7-4186-A31F-EEF1F8FA4744}" destId="{1DFB10DF-E845-486C-AF8A-D21721DC2D0A}" srcOrd="0" destOrd="0" presId="urn:microsoft.com/office/officeart/2005/8/layout/hierarchy3"/>
    <dgm:cxn modelId="{C89B5871-FD45-4575-8817-A32416B211D1}" srcId="{7DAA18DF-D2A3-4D76-802D-331D28F5AEF3}" destId="{AFE26CB4-12C2-45FC-ABC6-A4857AD890A6}" srcOrd="0" destOrd="0" parTransId="{6D4C78A9-9E10-4EA8-91A4-9F48B90B487C}" sibTransId="{F083B82E-70EA-4595-BCA8-1BE7F029150C}"/>
    <dgm:cxn modelId="{9CBB5897-9513-4041-BE58-CA8F7BD6D643}" type="presOf" srcId="{9264E7FF-6965-45B1-B7B3-0624D681E399}" destId="{776A6CE1-FF80-46B4-897D-BA75F5601870}" srcOrd="0" destOrd="0" presId="urn:microsoft.com/office/officeart/2005/8/layout/hierarchy3"/>
    <dgm:cxn modelId="{3507BFD5-829B-4EC4-88C5-116346F09C21}" srcId="{F26919AA-CE24-458A-A124-3455621580BD}" destId="{AA06FE92-820C-474D-8709-F1B3278CA575}" srcOrd="0" destOrd="0" parTransId="{CD1A3A18-C16E-4CE5-B8CE-E7D4122A636F}" sibTransId="{215A1DB5-4C62-4E21-9AD5-63372DB66C25}"/>
    <dgm:cxn modelId="{85A59080-3A9B-45EB-B1EA-E9B4593BA53E}" srcId="{58169D5D-C7A7-4186-A31F-EEF1F8FA4744}" destId="{F26919AA-CE24-458A-A124-3455621580BD}" srcOrd="1" destOrd="0" parTransId="{508DF408-388A-4989-AAA4-79CB515607E4}" sibTransId="{91D4705A-D535-431F-BBB0-2AFC5FF1421B}"/>
    <dgm:cxn modelId="{FAF03D2A-BFAB-4033-8BAF-188CAE14924D}" type="presOf" srcId="{F26919AA-CE24-458A-A124-3455621580BD}" destId="{C68E1C4E-6059-48D8-9A26-3C3DC9A8FC42}" srcOrd="0" destOrd="0" presId="urn:microsoft.com/office/officeart/2005/8/layout/hierarchy3"/>
    <dgm:cxn modelId="{093A2CB9-912D-4C69-A412-1121B8622E2A}" type="presOf" srcId="{6D4C78A9-9E10-4EA8-91A4-9F48B90B487C}" destId="{8DA94BA9-44BD-4238-850D-6CB7CD564C3E}" srcOrd="0" destOrd="0" presId="urn:microsoft.com/office/officeart/2005/8/layout/hierarchy3"/>
    <dgm:cxn modelId="{3893329F-3C43-45F4-BB1F-EC1C8D957D03}" type="presParOf" srcId="{1DFB10DF-E845-486C-AF8A-D21721DC2D0A}" destId="{D1AF5B3D-D3B4-4505-87CB-A1D7F109F1C0}" srcOrd="0" destOrd="0" presId="urn:microsoft.com/office/officeart/2005/8/layout/hierarchy3"/>
    <dgm:cxn modelId="{68F5B511-0F78-4390-A9CF-09AC85A7BA98}" type="presParOf" srcId="{D1AF5B3D-D3B4-4505-87CB-A1D7F109F1C0}" destId="{514A57BD-AE48-4C15-9F4E-6C12A82F5FD2}" srcOrd="0" destOrd="0" presId="urn:microsoft.com/office/officeart/2005/8/layout/hierarchy3"/>
    <dgm:cxn modelId="{6BBABF7E-0F53-415C-884D-01DEAB10F93E}" type="presParOf" srcId="{514A57BD-AE48-4C15-9F4E-6C12A82F5FD2}" destId="{740CB2A6-E46A-4BF0-B3CD-5DF3C4BF6B19}" srcOrd="0" destOrd="0" presId="urn:microsoft.com/office/officeart/2005/8/layout/hierarchy3"/>
    <dgm:cxn modelId="{549CE2C4-EF7C-4D68-940A-3056589AEFFD}" type="presParOf" srcId="{514A57BD-AE48-4C15-9F4E-6C12A82F5FD2}" destId="{EE9977ED-FE16-45E6-B497-22FD280ABCE4}" srcOrd="1" destOrd="0" presId="urn:microsoft.com/office/officeart/2005/8/layout/hierarchy3"/>
    <dgm:cxn modelId="{38FE62F4-C003-4103-BED7-46B497206050}" type="presParOf" srcId="{D1AF5B3D-D3B4-4505-87CB-A1D7F109F1C0}" destId="{73BF95B3-7AE2-4DFF-891C-527978C2185E}" srcOrd="1" destOrd="0" presId="urn:microsoft.com/office/officeart/2005/8/layout/hierarchy3"/>
    <dgm:cxn modelId="{6EF1F615-4839-4E9D-BA01-5E97CD2F7E8C}" type="presParOf" srcId="{73BF95B3-7AE2-4DFF-891C-527978C2185E}" destId="{8DA94BA9-44BD-4238-850D-6CB7CD564C3E}" srcOrd="0" destOrd="0" presId="urn:microsoft.com/office/officeart/2005/8/layout/hierarchy3"/>
    <dgm:cxn modelId="{9EA60DA1-C5D6-4847-8E65-80074AF53AC0}" type="presParOf" srcId="{73BF95B3-7AE2-4DFF-891C-527978C2185E}" destId="{CE80B7BC-E6C1-4842-9AF5-65B64464ECA6}" srcOrd="1" destOrd="0" presId="urn:microsoft.com/office/officeart/2005/8/layout/hierarchy3"/>
    <dgm:cxn modelId="{DCF242A6-0F22-4337-83C0-EA3C62C3DAC4}" type="presParOf" srcId="{73BF95B3-7AE2-4DFF-891C-527978C2185E}" destId="{B3758F83-1ED8-4FC7-9771-254CF4F1DB41}" srcOrd="2" destOrd="0" presId="urn:microsoft.com/office/officeart/2005/8/layout/hierarchy3"/>
    <dgm:cxn modelId="{8E905C24-2734-4C44-A45D-C43CE9CF0E1B}" type="presParOf" srcId="{73BF95B3-7AE2-4DFF-891C-527978C2185E}" destId="{5FAA757D-F4D0-4951-8D31-1FF6E4BAB037}" srcOrd="3" destOrd="0" presId="urn:microsoft.com/office/officeart/2005/8/layout/hierarchy3"/>
    <dgm:cxn modelId="{8B04FD02-01FE-494C-B815-672F29F713D7}" type="presParOf" srcId="{1DFB10DF-E845-486C-AF8A-D21721DC2D0A}" destId="{E8329802-27A9-432B-BD25-69A0B931417D}" srcOrd="1" destOrd="0" presId="urn:microsoft.com/office/officeart/2005/8/layout/hierarchy3"/>
    <dgm:cxn modelId="{45EE805B-E74D-424C-95E8-958E0CDDE85B}" type="presParOf" srcId="{E8329802-27A9-432B-BD25-69A0B931417D}" destId="{C710BD33-87EA-4E5D-9545-97500D089330}" srcOrd="0" destOrd="0" presId="urn:microsoft.com/office/officeart/2005/8/layout/hierarchy3"/>
    <dgm:cxn modelId="{EECF1C21-C400-48F1-8CF6-1B89FEE1584B}" type="presParOf" srcId="{C710BD33-87EA-4E5D-9545-97500D089330}" destId="{C68E1C4E-6059-48D8-9A26-3C3DC9A8FC42}" srcOrd="0" destOrd="0" presId="urn:microsoft.com/office/officeart/2005/8/layout/hierarchy3"/>
    <dgm:cxn modelId="{9D43BE06-2800-4BD2-960D-3AD20E403DB8}" type="presParOf" srcId="{C710BD33-87EA-4E5D-9545-97500D089330}" destId="{050A06A6-A3A7-472C-87E9-D113538203FE}" srcOrd="1" destOrd="0" presId="urn:microsoft.com/office/officeart/2005/8/layout/hierarchy3"/>
    <dgm:cxn modelId="{7577735C-9CD8-4249-A620-FABF99E71716}" type="presParOf" srcId="{E8329802-27A9-432B-BD25-69A0B931417D}" destId="{49F9548B-0AB2-4AA7-8527-8F4496C98472}" srcOrd="1" destOrd="0" presId="urn:microsoft.com/office/officeart/2005/8/layout/hierarchy3"/>
    <dgm:cxn modelId="{AF48CA4D-94E1-4D13-BB4E-4BF9C94F570D}" type="presParOf" srcId="{49F9548B-0AB2-4AA7-8527-8F4496C98472}" destId="{A871016A-87F4-4FD1-9E55-C5EE9082C9B4}" srcOrd="0" destOrd="0" presId="urn:microsoft.com/office/officeart/2005/8/layout/hierarchy3"/>
    <dgm:cxn modelId="{887DDA37-EABC-40DE-A5F3-E073EF7E4175}" type="presParOf" srcId="{49F9548B-0AB2-4AA7-8527-8F4496C98472}" destId="{3C23525C-C274-4F6F-BD99-0712B63E4455}" srcOrd="1" destOrd="0" presId="urn:microsoft.com/office/officeart/2005/8/layout/hierarchy3"/>
    <dgm:cxn modelId="{C55609B0-68D5-4BCE-B0BF-78D9456B645F}" type="presParOf" srcId="{49F9548B-0AB2-4AA7-8527-8F4496C98472}" destId="{27C56F49-0AC0-46CA-9A6D-F4A52BAC525E}" srcOrd="2" destOrd="0" presId="urn:microsoft.com/office/officeart/2005/8/layout/hierarchy3"/>
    <dgm:cxn modelId="{BF56C92D-BD14-459E-AB45-A2A6BD8204D9}" type="presParOf" srcId="{49F9548B-0AB2-4AA7-8527-8F4496C98472}" destId="{DD5DEEED-A13A-4EA1-8241-F03B33AE1077}" srcOrd="3" destOrd="0" presId="urn:microsoft.com/office/officeart/2005/8/layout/hierarchy3"/>
    <dgm:cxn modelId="{8D878B8A-F6FF-45BA-9F52-E75BF33F4B1D}" type="presParOf" srcId="{49F9548B-0AB2-4AA7-8527-8F4496C98472}" destId="{776A6CE1-FF80-46B4-897D-BA75F5601870}" srcOrd="4" destOrd="0" presId="urn:microsoft.com/office/officeart/2005/8/layout/hierarchy3"/>
    <dgm:cxn modelId="{E8FC76A0-8770-44A5-96F2-FEA25DBF424D}" type="presParOf" srcId="{49F9548B-0AB2-4AA7-8527-8F4496C98472}" destId="{4E7BE021-D217-4AF7-B25A-E734F7D7F98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C3CB5E-EBBB-4BC3-8036-0A3F48EEC548}" type="doc">
      <dgm:prSet loTypeId="urn:microsoft.com/office/officeart/2005/8/layout/pyramid2" loCatId="pyramid" qsTypeId="urn:microsoft.com/office/officeart/2005/8/quickstyle/3d2" qsCatId="3D" csTypeId="urn:microsoft.com/office/officeart/2005/8/colors/colorful1#3" csCatId="colorful" phldr="1"/>
      <dgm:spPr/>
    </dgm:pt>
    <dgm:pt modelId="{65D1F869-B175-4F1D-A95E-786BCD0AB4A8}">
      <dgm:prSet phldrT="[ข้อความ]" custT="1"/>
      <dgm:spPr/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Registers</a:t>
          </a:r>
          <a:endParaRPr lang="th-TH" sz="3600" b="1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gm:t>
    </dgm:pt>
    <dgm:pt modelId="{5FD62D74-5F65-4FCC-90DF-C2ADE3DAB4F1}" type="parTrans" cxnId="{F103E79D-4786-43EE-BDDD-6CBF97F21D54}">
      <dgm:prSet/>
      <dgm:spPr/>
      <dgm:t>
        <a:bodyPr/>
        <a:lstStyle/>
        <a:p>
          <a:endParaRPr lang="th-TH"/>
        </a:p>
      </dgm:t>
    </dgm:pt>
    <dgm:pt modelId="{7A6D36AD-640F-4219-9559-253D66169C4C}" type="sibTrans" cxnId="{F103E79D-4786-43EE-BDDD-6CBF97F21D54}">
      <dgm:prSet/>
      <dgm:spPr/>
      <dgm:t>
        <a:bodyPr/>
        <a:lstStyle/>
        <a:p>
          <a:endParaRPr lang="th-TH"/>
        </a:p>
      </dgm:t>
    </dgm:pt>
    <dgm:pt modelId="{026FFB4D-5631-4C11-925C-3E56CEE9A45F}">
      <dgm:prSet phldrT="[ข้อความ]" custT="1"/>
      <dgm:spPr/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Cache Memory</a:t>
          </a:r>
          <a:endParaRPr lang="th-TH" sz="3600" b="1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gm:t>
    </dgm:pt>
    <dgm:pt modelId="{27AE875F-97D0-47AE-B246-AE5B609203FD}" type="parTrans" cxnId="{70091A2E-396E-4069-87D4-CF40E417F2B6}">
      <dgm:prSet/>
      <dgm:spPr/>
      <dgm:t>
        <a:bodyPr/>
        <a:lstStyle/>
        <a:p>
          <a:endParaRPr lang="th-TH"/>
        </a:p>
      </dgm:t>
    </dgm:pt>
    <dgm:pt modelId="{4D9C329D-6D79-4291-BE48-450D79646F4B}" type="sibTrans" cxnId="{70091A2E-396E-4069-87D4-CF40E417F2B6}">
      <dgm:prSet/>
      <dgm:spPr/>
      <dgm:t>
        <a:bodyPr/>
        <a:lstStyle/>
        <a:p>
          <a:endParaRPr lang="th-TH"/>
        </a:p>
      </dgm:t>
    </dgm:pt>
    <dgm:pt modelId="{993A26F5-1670-4F37-A51C-4A7DAED8024F}">
      <dgm:prSet phldrT="[ข้อความ]" custT="1"/>
      <dgm:spPr/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Main Memory</a:t>
          </a:r>
          <a:endParaRPr lang="th-TH" sz="3600" b="1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gm:t>
    </dgm:pt>
    <dgm:pt modelId="{D95C6861-A129-4A91-8278-68944A2FCBED}" type="parTrans" cxnId="{292A52B4-35D5-4FF3-B2AC-DB4BD1E05BC7}">
      <dgm:prSet/>
      <dgm:spPr/>
      <dgm:t>
        <a:bodyPr/>
        <a:lstStyle/>
        <a:p>
          <a:endParaRPr lang="th-TH"/>
        </a:p>
      </dgm:t>
    </dgm:pt>
    <dgm:pt modelId="{4A4235BF-2C42-45E5-8984-3F34C34DD16A}" type="sibTrans" cxnId="{292A52B4-35D5-4FF3-B2AC-DB4BD1E05BC7}">
      <dgm:prSet/>
      <dgm:spPr/>
      <dgm:t>
        <a:bodyPr/>
        <a:lstStyle/>
        <a:p>
          <a:endParaRPr lang="th-TH"/>
        </a:p>
      </dgm:t>
    </dgm:pt>
    <dgm:pt modelId="{8D95B627-5B41-464B-AFC2-F45A72FB794E}" type="pres">
      <dgm:prSet presAssocID="{68C3CB5E-EBBB-4BC3-8036-0A3F48EEC548}" presName="compositeShape" presStyleCnt="0">
        <dgm:presLayoutVars>
          <dgm:dir/>
          <dgm:resizeHandles/>
        </dgm:presLayoutVars>
      </dgm:prSet>
      <dgm:spPr/>
    </dgm:pt>
    <dgm:pt modelId="{9AC962CF-6D69-409A-ABF7-08130D6A208D}" type="pres">
      <dgm:prSet presAssocID="{68C3CB5E-EBBB-4BC3-8036-0A3F48EEC548}" presName="pyramid" presStyleLbl="node1" presStyleIdx="0" presStyleCnt="1"/>
      <dgm:spPr/>
    </dgm:pt>
    <dgm:pt modelId="{A56619A3-9216-45F0-B6C7-B8736921511A}" type="pres">
      <dgm:prSet presAssocID="{68C3CB5E-EBBB-4BC3-8036-0A3F48EEC548}" presName="theList" presStyleCnt="0"/>
      <dgm:spPr/>
    </dgm:pt>
    <dgm:pt modelId="{AEC2FD67-D977-40EF-AEF9-263C3C8B8C52}" type="pres">
      <dgm:prSet presAssocID="{65D1F869-B175-4F1D-A95E-786BCD0AB4A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B1D447-7483-49D4-831A-9CA651D31888}" type="pres">
      <dgm:prSet presAssocID="{65D1F869-B175-4F1D-A95E-786BCD0AB4A8}" presName="aSpace" presStyleCnt="0"/>
      <dgm:spPr/>
    </dgm:pt>
    <dgm:pt modelId="{68058B3B-7536-4C6F-B714-7E27013C3A59}" type="pres">
      <dgm:prSet presAssocID="{026FFB4D-5631-4C11-925C-3E56CEE9A45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010768-A9CD-4858-903A-FCFA848E03C8}" type="pres">
      <dgm:prSet presAssocID="{026FFB4D-5631-4C11-925C-3E56CEE9A45F}" presName="aSpace" presStyleCnt="0"/>
      <dgm:spPr/>
    </dgm:pt>
    <dgm:pt modelId="{C16B4464-8DDD-4E99-AE11-6D348CAA2E41}" type="pres">
      <dgm:prSet presAssocID="{993A26F5-1670-4F37-A51C-4A7DAED8024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6C403A-910F-4AE4-8B68-7BAA2C6EBD3F}" type="pres">
      <dgm:prSet presAssocID="{993A26F5-1670-4F37-A51C-4A7DAED8024F}" presName="aSpace" presStyleCnt="0"/>
      <dgm:spPr/>
    </dgm:pt>
  </dgm:ptLst>
  <dgm:cxnLst>
    <dgm:cxn modelId="{70091A2E-396E-4069-87D4-CF40E417F2B6}" srcId="{68C3CB5E-EBBB-4BC3-8036-0A3F48EEC548}" destId="{026FFB4D-5631-4C11-925C-3E56CEE9A45F}" srcOrd="1" destOrd="0" parTransId="{27AE875F-97D0-47AE-B246-AE5B609203FD}" sibTransId="{4D9C329D-6D79-4291-BE48-450D79646F4B}"/>
    <dgm:cxn modelId="{17B20B37-E70D-44B9-92C2-460337528BDB}" type="presOf" srcId="{65D1F869-B175-4F1D-A95E-786BCD0AB4A8}" destId="{AEC2FD67-D977-40EF-AEF9-263C3C8B8C52}" srcOrd="0" destOrd="0" presId="urn:microsoft.com/office/officeart/2005/8/layout/pyramid2"/>
    <dgm:cxn modelId="{93A46AE3-FD69-4B78-B00D-DDEFF29EA75F}" type="presOf" srcId="{026FFB4D-5631-4C11-925C-3E56CEE9A45F}" destId="{68058B3B-7536-4C6F-B714-7E27013C3A59}" srcOrd="0" destOrd="0" presId="urn:microsoft.com/office/officeart/2005/8/layout/pyramid2"/>
    <dgm:cxn modelId="{F103E79D-4786-43EE-BDDD-6CBF97F21D54}" srcId="{68C3CB5E-EBBB-4BC3-8036-0A3F48EEC548}" destId="{65D1F869-B175-4F1D-A95E-786BCD0AB4A8}" srcOrd="0" destOrd="0" parTransId="{5FD62D74-5F65-4FCC-90DF-C2ADE3DAB4F1}" sibTransId="{7A6D36AD-640F-4219-9559-253D66169C4C}"/>
    <dgm:cxn modelId="{EA8E1E8B-D2A5-4B15-9264-B11C0730B63B}" type="presOf" srcId="{993A26F5-1670-4F37-A51C-4A7DAED8024F}" destId="{C16B4464-8DDD-4E99-AE11-6D348CAA2E41}" srcOrd="0" destOrd="0" presId="urn:microsoft.com/office/officeart/2005/8/layout/pyramid2"/>
    <dgm:cxn modelId="{292A52B4-35D5-4FF3-B2AC-DB4BD1E05BC7}" srcId="{68C3CB5E-EBBB-4BC3-8036-0A3F48EEC548}" destId="{993A26F5-1670-4F37-A51C-4A7DAED8024F}" srcOrd="2" destOrd="0" parTransId="{D95C6861-A129-4A91-8278-68944A2FCBED}" sibTransId="{4A4235BF-2C42-45E5-8984-3F34C34DD16A}"/>
    <dgm:cxn modelId="{CBFFAAD4-D650-4A55-9DCC-1C040DB3DC6A}" type="presOf" srcId="{68C3CB5E-EBBB-4BC3-8036-0A3F48EEC548}" destId="{8D95B627-5B41-464B-AFC2-F45A72FB794E}" srcOrd="0" destOrd="0" presId="urn:microsoft.com/office/officeart/2005/8/layout/pyramid2"/>
    <dgm:cxn modelId="{B258DA86-ED33-47D6-B307-C19859CE953F}" type="presParOf" srcId="{8D95B627-5B41-464B-AFC2-F45A72FB794E}" destId="{9AC962CF-6D69-409A-ABF7-08130D6A208D}" srcOrd="0" destOrd="0" presId="urn:microsoft.com/office/officeart/2005/8/layout/pyramid2"/>
    <dgm:cxn modelId="{C7EA262C-F2AD-4B2E-A2E5-09B0E185939C}" type="presParOf" srcId="{8D95B627-5B41-464B-AFC2-F45A72FB794E}" destId="{A56619A3-9216-45F0-B6C7-B8736921511A}" srcOrd="1" destOrd="0" presId="urn:microsoft.com/office/officeart/2005/8/layout/pyramid2"/>
    <dgm:cxn modelId="{B3E345B9-F702-4C82-8A5A-F58495436248}" type="presParOf" srcId="{A56619A3-9216-45F0-B6C7-B8736921511A}" destId="{AEC2FD67-D977-40EF-AEF9-263C3C8B8C52}" srcOrd="0" destOrd="0" presId="urn:microsoft.com/office/officeart/2005/8/layout/pyramid2"/>
    <dgm:cxn modelId="{432A9592-018F-4973-BB27-EEA37B1C1B77}" type="presParOf" srcId="{A56619A3-9216-45F0-B6C7-B8736921511A}" destId="{1FB1D447-7483-49D4-831A-9CA651D31888}" srcOrd="1" destOrd="0" presId="urn:microsoft.com/office/officeart/2005/8/layout/pyramid2"/>
    <dgm:cxn modelId="{7910726A-D13B-49BB-B2B5-8233E609238D}" type="presParOf" srcId="{A56619A3-9216-45F0-B6C7-B8736921511A}" destId="{68058B3B-7536-4C6F-B714-7E27013C3A59}" srcOrd="2" destOrd="0" presId="urn:microsoft.com/office/officeart/2005/8/layout/pyramid2"/>
    <dgm:cxn modelId="{B08F1D46-6F7D-454F-A369-AF393A801D1F}" type="presParOf" srcId="{A56619A3-9216-45F0-B6C7-B8736921511A}" destId="{4D010768-A9CD-4858-903A-FCFA848E03C8}" srcOrd="3" destOrd="0" presId="urn:microsoft.com/office/officeart/2005/8/layout/pyramid2"/>
    <dgm:cxn modelId="{022046CB-7F61-4309-BFE9-AAC56D9D1F97}" type="presParOf" srcId="{A56619A3-9216-45F0-B6C7-B8736921511A}" destId="{C16B4464-8DDD-4E99-AE11-6D348CAA2E41}" srcOrd="4" destOrd="0" presId="urn:microsoft.com/office/officeart/2005/8/layout/pyramid2"/>
    <dgm:cxn modelId="{86F84DF0-57E4-4473-BB59-1743F300A9C8}" type="presParOf" srcId="{A56619A3-9216-45F0-B6C7-B8736921511A}" destId="{C46C403A-910F-4AE4-8B68-7BAA2C6EBD3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28A90-1D41-43BE-A815-7FDDE6828029}">
      <dsp:nvSpPr>
        <dsp:cNvPr id="0" name=""/>
        <dsp:cNvSpPr/>
      </dsp:nvSpPr>
      <dsp:spPr>
        <a:xfrm>
          <a:off x="0" y="46626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DAE61-80BC-4557-A8F1-7ED45D2B1C11}">
      <dsp:nvSpPr>
        <dsp:cNvPr id="0" name=""/>
        <dsp:cNvSpPr/>
      </dsp:nvSpPr>
      <dsp:spPr>
        <a:xfrm>
          <a:off x="411480" y="38220"/>
          <a:ext cx="5760720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การประมวลผลข้อมูล (</a:t>
          </a:r>
          <a:r>
            <a:rPr lang="en-US" sz="29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Data Processing)</a:t>
          </a:r>
          <a:endParaRPr lang="en-US" sz="2900" b="1" kern="1200" dirty="0">
            <a:latin typeface="AngsanaUPC" pitchFamily="18" charset="-34"/>
            <a:cs typeface="AngsanaUPC" pitchFamily="18" charset="-34"/>
          </a:endParaRPr>
        </a:p>
      </dsp:txBody>
      <dsp:txXfrm>
        <a:off x="453270" y="80010"/>
        <a:ext cx="5677140" cy="772500"/>
      </dsp:txXfrm>
    </dsp:sp>
    <dsp:sp modelId="{5A102096-B3BD-45E9-A1AE-C8F2F1545434}">
      <dsp:nvSpPr>
        <dsp:cNvPr id="0" name=""/>
        <dsp:cNvSpPr/>
      </dsp:nvSpPr>
      <dsp:spPr>
        <a:xfrm>
          <a:off x="0" y="178170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023311"/>
              <a:satOff val="11859"/>
              <a:lumOff val="-95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9C150-923F-417B-BED9-E5BC2B159514}">
      <dsp:nvSpPr>
        <dsp:cNvPr id="0" name=""/>
        <dsp:cNvSpPr/>
      </dsp:nvSpPr>
      <dsp:spPr>
        <a:xfrm>
          <a:off x="411480" y="1353660"/>
          <a:ext cx="5760720" cy="856080"/>
        </a:xfrm>
        <a:prstGeom prst="roundRect">
          <a:avLst/>
        </a:prstGeom>
        <a:solidFill>
          <a:schemeClr val="accent5">
            <a:hueOff val="2023311"/>
            <a:satOff val="11859"/>
            <a:lumOff val="-9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การจัดเก็บข้อมูล (</a:t>
          </a:r>
          <a:r>
            <a:rPr lang="en-US" sz="29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Data Storage)</a:t>
          </a:r>
        </a:p>
      </dsp:txBody>
      <dsp:txXfrm>
        <a:off x="453270" y="1395450"/>
        <a:ext cx="5677140" cy="772500"/>
      </dsp:txXfrm>
    </dsp:sp>
    <dsp:sp modelId="{7413AA07-BAD0-49EA-A4BF-BD587FE80F3F}">
      <dsp:nvSpPr>
        <dsp:cNvPr id="0" name=""/>
        <dsp:cNvSpPr/>
      </dsp:nvSpPr>
      <dsp:spPr>
        <a:xfrm>
          <a:off x="0" y="309714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046623"/>
              <a:satOff val="23717"/>
              <a:lumOff val="-190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656E8-262D-4520-880B-62A08DACA59D}">
      <dsp:nvSpPr>
        <dsp:cNvPr id="0" name=""/>
        <dsp:cNvSpPr/>
      </dsp:nvSpPr>
      <dsp:spPr>
        <a:xfrm>
          <a:off x="411480" y="2669100"/>
          <a:ext cx="5760720" cy="856080"/>
        </a:xfrm>
        <a:prstGeom prst="roundRect">
          <a:avLst/>
        </a:prstGeom>
        <a:solidFill>
          <a:schemeClr val="accent5">
            <a:hueOff val="4046623"/>
            <a:satOff val="23717"/>
            <a:lumOff val="-190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การเคลื่อนย้ายข้อมูล (</a:t>
          </a:r>
          <a:r>
            <a:rPr lang="en-US" sz="29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Data Movement)</a:t>
          </a:r>
        </a:p>
      </dsp:txBody>
      <dsp:txXfrm>
        <a:off x="453270" y="2710890"/>
        <a:ext cx="5677140" cy="772500"/>
      </dsp:txXfrm>
    </dsp:sp>
    <dsp:sp modelId="{7B7D767B-28C7-4281-AF35-BD8743CF650D}">
      <dsp:nvSpPr>
        <dsp:cNvPr id="0" name=""/>
        <dsp:cNvSpPr/>
      </dsp:nvSpPr>
      <dsp:spPr>
        <a:xfrm>
          <a:off x="0" y="4412580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069933"/>
              <a:satOff val="35576"/>
              <a:lumOff val="-2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5150B-6131-4ACB-9A16-678BBD40C2B6}">
      <dsp:nvSpPr>
        <dsp:cNvPr id="0" name=""/>
        <dsp:cNvSpPr/>
      </dsp:nvSpPr>
      <dsp:spPr>
        <a:xfrm>
          <a:off x="411480" y="3984540"/>
          <a:ext cx="5760720" cy="856080"/>
        </a:xfrm>
        <a:prstGeom prst="roundRect">
          <a:avLst/>
        </a:prstGeom>
        <a:solidFill>
          <a:schemeClr val="accent5">
            <a:hueOff val="6069933"/>
            <a:satOff val="35576"/>
            <a:lumOff val="-2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453270" y="4026330"/>
        <a:ext cx="567714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72D2A-5648-476C-BB32-365ABEB0CB3A}">
      <dsp:nvSpPr>
        <dsp:cNvPr id="0" name=""/>
        <dsp:cNvSpPr/>
      </dsp:nvSpPr>
      <dsp:spPr>
        <a:xfrm>
          <a:off x="1676396" y="152396"/>
          <a:ext cx="1063860" cy="7095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Program Counter Register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1846613" y="152396"/>
        <a:ext cx="893642" cy="709595"/>
      </dsp:txXfrm>
    </dsp:sp>
    <dsp:sp modelId="{8B3AE0EC-D2F5-466E-A42E-0ADD7492F3A9}">
      <dsp:nvSpPr>
        <dsp:cNvPr id="0" name=""/>
        <dsp:cNvSpPr/>
      </dsp:nvSpPr>
      <dsp:spPr>
        <a:xfrm>
          <a:off x="1676396" y="838198"/>
          <a:ext cx="1063860" cy="7095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Instruction Register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1846613" y="838198"/>
        <a:ext cx="893642" cy="709595"/>
      </dsp:txXfrm>
    </dsp:sp>
    <dsp:sp modelId="{3DE720CE-2186-431C-9A5A-8F3B45D65E16}">
      <dsp:nvSpPr>
        <dsp:cNvPr id="0" name=""/>
        <dsp:cNvSpPr/>
      </dsp:nvSpPr>
      <dsp:spPr>
        <a:xfrm>
          <a:off x="1676396" y="1524001"/>
          <a:ext cx="1063860" cy="70959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Accumulator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</a:rPr>
            <a:t>Register</a:t>
          </a:r>
          <a:endParaRPr lang="en-US" sz="1000" b="1" kern="1200" dirty="0">
            <a:solidFill>
              <a:schemeClr val="bg1"/>
            </a:solidFill>
          </a:endParaRPr>
        </a:p>
      </dsp:txBody>
      <dsp:txXfrm>
        <a:off x="1846613" y="1524001"/>
        <a:ext cx="893642" cy="709595"/>
      </dsp:txXfrm>
    </dsp:sp>
    <dsp:sp modelId="{4EC16185-E86F-4E3A-9933-CAE1E8FDAB00}">
      <dsp:nvSpPr>
        <dsp:cNvPr id="0" name=""/>
        <dsp:cNvSpPr/>
      </dsp:nvSpPr>
      <dsp:spPr>
        <a:xfrm>
          <a:off x="1066805" y="76197"/>
          <a:ext cx="571732" cy="2038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150533" y="106045"/>
        <a:ext cx="404276" cy="144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630D5-ABFE-41F9-BBA8-29DA4F382ABC}">
      <dsp:nvSpPr>
        <dsp:cNvPr id="0" name=""/>
        <dsp:cNvSpPr/>
      </dsp:nvSpPr>
      <dsp:spPr>
        <a:xfrm>
          <a:off x="0" y="0"/>
          <a:ext cx="3779520" cy="8717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</a:t>
          </a:r>
          <a:r>
            <a:rPr lang="th-TH" sz="1600" b="1" kern="1200" dirty="0" err="1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เฟตซ์</a:t>
          </a:r>
          <a:r>
            <a:rPr lang="th-TH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(</a:t>
          </a:r>
          <a:r>
            <a:rPr lang="en-US" sz="1600" b="1" kern="1200" dirty="0" err="1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Fatch</a:t>
          </a:r>
          <a:r>
            <a:rPr lang="en-US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)</a:t>
          </a:r>
          <a:r>
            <a:rPr lang="th-TH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en-US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600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เป็นกระบวนการที่หน่วยควบคุม</a:t>
          </a:r>
          <a:r>
            <a:rPr lang="en-US" sz="1600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600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ไปนำคำสั่งที่ต้องการจากหน่วยความจำมาเก็บไว้ที่รีจิสเตอร์</a:t>
          </a:r>
          <a:endParaRPr lang="en-US" sz="1600" kern="1200" dirty="0">
            <a:latin typeface="AngsanaUPC" pitchFamily="18" charset="-34"/>
            <a:cs typeface="AngsanaUPC" pitchFamily="18" charset="-34"/>
          </a:endParaRPr>
        </a:p>
      </dsp:txBody>
      <dsp:txXfrm>
        <a:off x="25532" y="25532"/>
        <a:ext cx="2765196" cy="820664"/>
      </dsp:txXfrm>
    </dsp:sp>
    <dsp:sp modelId="{C09A7953-5290-4C5C-9E10-36A42D6AB139}">
      <dsp:nvSpPr>
        <dsp:cNvPr id="0" name=""/>
        <dsp:cNvSpPr/>
      </dsp:nvSpPr>
      <dsp:spPr>
        <a:xfrm>
          <a:off x="316534" y="1030224"/>
          <a:ext cx="3779520" cy="871728"/>
        </a:xfrm>
        <a:prstGeom prst="roundRect">
          <a:avLst>
            <a:gd name="adj" fmla="val 10000"/>
          </a:avLst>
        </a:prstGeom>
        <a:solidFill>
          <a:schemeClr val="accent5">
            <a:hueOff val="2023311"/>
            <a:satOff val="11859"/>
            <a:lumOff val="-95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การแปลความหมาย (</a:t>
          </a:r>
          <a:r>
            <a:rPr lang="en-US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Decode) </a:t>
          </a:r>
          <a:r>
            <a:rPr lang="th-TH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600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เป็นกระบวนการถอดรหัสหรือแปลความหมายคำสั่งต่างๆ เพื่อส่งไปยังหน่วยคำนวณและตรรกะจัดการต่อไป</a:t>
          </a:r>
          <a:endParaRPr lang="en-US" sz="1600" kern="1200" dirty="0">
            <a:latin typeface="AngsanaUPC" pitchFamily="18" charset="-34"/>
            <a:cs typeface="AngsanaUPC" pitchFamily="18" charset="-34"/>
          </a:endParaRPr>
        </a:p>
      </dsp:txBody>
      <dsp:txXfrm>
        <a:off x="342066" y="1055756"/>
        <a:ext cx="2845298" cy="820664"/>
      </dsp:txXfrm>
    </dsp:sp>
    <dsp:sp modelId="{C39B31BC-FE52-41FA-BA3E-36B18FD26860}">
      <dsp:nvSpPr>
        <dsp:cNvPr id="0" name=""/>
        <dsp:cNvSpPr/>
      </dsp:nvSpPr>
      <dsp:spPr>
        <a:xfrm>
          <a:off x="628345" y="2060448"/>
          <a:ext cx="3779520" cy="871728"/>
        </a:xfrm>
        <a:prstGeom prst="roundRect">
          <a:avLst>
            <a:gd name="adj" fmla="val 10000"/>
          </a:avLst>
        </a:prstGeom>
        <a:solidFill>
          <a:schemeClr val="accent5">
            <a:hueOff val="4046623"/>
            <a:satOff val="23717"/>
            <a:lumOff val="-190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</a:t>
          </a:r>
          <a:r>
            <a:rPr lang="th-TH" sz="1600" b="1" kern="1200" dirty="0" err="1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เอ็กซ์คิวต์</a:t>
          </a:r>
          <a:r>
            <a:rPr lang="th-TH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(</a:t>
          </a:r>
          <a:r>
            <a:rPr lang="en-US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Execute) </a:t>
          </a:r>
          <a:r>
            <a:rPr lang="th-TH" sz="1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600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เป็นกระบวนการประมวลผลคำสั่งโดยหน่วยคำนวณและตรรกะ  ซึ่งการประมวลผลจะประมวลทีละคำสั่ง</a:t>
          </a:r>
          <a:endParaRPr lang="en-US" sz="1600" kern="1200" dirty="0">
            <a:latin typeface="AngsanaUPC" pitchFamily="18" charset="-34"/>
            <a:cs typeface="AngsanaUPC" pitchFamily="18" charset="-34"/>
          </a:endParaRPr>
        </a:p>
      </dsp:txBody>
      <dsp:txXfrm>
        <a:off x="653877" y="2085980"/>
        <a:ext cx="2850022" cy="820664"/>
      </dsp:txXfrm>
    </dsp:sp>
    <dsp:sp modelId="{4D0A3406-7DD3-4F97-BAFA-349BF5EA134D}">
      <dsp:nvSpPr>
        <dsp:cNvPr id="0" name=""/>
        <dsp:cNvSpPr/>
      </dsp:nvSpPr>
      <dsp:spPr>
        <a:xfrm>
          <a:off x="944879" y="3090671"/>
          <a:ext cx="3779520" cy="871728"/>
        </a:xfrm>
        <a:prstGeom prst="roundRect">
          <a:avLst>
            <a:gd name="adj" fmla="val 10000"/>
          </a:avLst>
        </a:prstGeom>
        <a:solidFill>
          <a:schemeClr val="accent5">
            <a:hueOff val="6069933"/>
            <a:satOff val="35576"/>
            <a:lumOff val="-2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การจัดเก็บ (</a:t>
          </a:r>
          <a:r>
            <a:rPr lang="en-US" sz="18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Store) </a:t>
          </a:r>
          <a:r>
            <a:rPr lang="th-TH" sz="18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 </a:t>
          </a:r>
          <a:r>
            <a:rPr lang="th-TH" sz="1800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เป็นกระบวนการจัดเก็บผลลัพธ์ที่ได้จากการประมวลผลและจัดเก็บไว้ในหน่วยความจำหรือรีจิสเตอร์ </a:t>
          </a:r>
          <a:endParaRPr lang="en-US" sz="1800" kern="1200" dirty="0">
            <a:latin typeface="AngsanaUPC" pitchFamily="18" charset="-34"/>
            <a:cs typeface="AngsanaUPC" pitchFamily="18" charset="-34"/>
          </a:endParaRPr>
        </a:p>
      </dsp:txBody>
      <dsp:txXfrm>
        <a:off x="970411" y="3116203"/>
        <a:ext cx="2845298" cy="820664"/>
      </dsp:txXfrm>
    </dsp:sp>
    <dsp:sp modelId="{B3DBBE34-C109-4945-8846-B5F04F5CC0A3}">
      <dsp:nvSpPr>
        <dsp:cNvPr id="0" name=""/>
        <dsp:cNvSpPr/>
      </dsp:nvSpPr>
      <dsp:spPr>
        <a:xfrm>
          <a:off x="3212896" y="667664"/>
          <a:ext cx="566623" cy="5666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340386" y="667664"/>
        <a:ext cx="311643" cy="426384"/>
      </dsp:txXfrm>
    </dsp:sp>
    <dsp:sp modelId="{9C1C76BA-0F7D-4A11-BCF0-8CB54FA93A3D}">
      <dsp:nvSpPr>
        <dsp:cNvPr id="0" name=""/>
        <dsp:cNvSpPr/>
      </dsp:nvSpPr>
      <dsp:spPr>
        <a:xfrm>
          <a:off x="3529431" y="1697888"/>
          <a:ext cx="566623" cy="5666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331861"/>
            <a:satOff val="8881"/>
            <a:lumOff val="-263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656921" y="1697888"/>
        <a:ext cx="311643" cy="426384"/>
      </dsp:txXfrm>
    </dsp:sp>
    <dsp:sp modelId="{34C44977-FB51-49AF-9E47-ABD5585B7D16}">
      <dsp:nvSpPr>
        <dsp:cNvPr id="0" name=""/>
        <dsp:cNvSpPr/>
      </dsp:nvSpPr>
      <dsp:spPr>
        <a:xfrm>
          <a:off x="3841241" y="2728112"/>
          <a:ext cx="566623" cy="5666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663721"/>
            <a:satOff val="17761"/>
            <a:lumOff val="-526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3968731" y="2728112"/>
        <a:ext cx="311643" cy="426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77641-8EA2-4C08-9DDF-AF12052343F4}">
      <dsp:nvSpPr>
        <dsp:cNvPr id="0" name=""/>
        <dsp:cNvSpPr/>
      </dsp:nvSpPr>
      <dsp:spPr>
        <a:xfrm>
          <a:off x="1090" y="909411"/>
          <a:ext cx="995688" cy="74657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Instruction Cycle</a:t>
          </a:r>
          <a:endParaRPr lang="en-US" sz="1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6905" y="1018745"/>
        <a:ext cx="704058" cy="527909"/>
      </dsp:txXfrm>
    </dsp:sp>
    <dsp:sp modelId="{A2D41510-3072-427F-AF25-BD88B95E9C4F}">
      <dsp:nvSpPr>
        <dsp:cNvPr id="0" name=""/>
        <dsp:cNvSpPr/>
      </dsp:nvSpPr>
      <dsp:spPr>
        <a:xfrm>
          <a:off x="1057400" y="1066192"/>
          <a:ext cx="433015" cy="433015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114796" y="1231777"/>
        <a:ext cx="318223" cy="101845"/>
      </dsp:txXfrm>
    </dsp:sp>
    <dsp:sp modelId="{422D871D-AD7E-4E92-BCAE-AEE5FA858CE4}">
      <dsp:nvSpPr>
        <dsp:cNvPr id="0" name=""/>
        <dsp:cNvSpPr/>
      </dsp:nvSpPr>
      <dsp:spPr>
        <a:xfrm>
          <a:off x="1551037" y="909411"/>
          <a:ext cx="880834" cy="746577"/>
        </a:xfrm>
        <a:prstGeom prst="ellipse">
          <a:avLst/>
        </a:prstGeom>
        <a:gradFill rotWithShape="0">
          <a:gsLst>
            <a:gs pos="0">
              <a:schemeClr val="accent5">
                <a:hueOff val="3034967"/>
                <a:satOff val="17788"/>
                <a:lumOff val="-14314"/>
                <a:alphaOff val="0"/>
                <a:shade val="51000"/>
                <a:satMod val="130000"/>
              </a:schemeClr>
            </a:gs>
            <a:gs pos="80000">
              <a:schemeClr val="accent5">
                <a:hueOff val="3034967"/>
                <a:satOff val="17788"/>
                <a:lumOff val="-1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3034967"/>
                <a:satOff val="17788"/>
                <a:lumOff val="-1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Execute Cycle</a:t>
          </a:r>
          <a:endParaRPr lang="en-US" sz="10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680032" y="1018745"/>
        <a:ext cx="622844" cy="527909"/>
      </dsp:txXfrm>
    </dsp:sp>
    <dsp:sp modelId="{CD4DB6B5-EDE1-4FCC-A175-FD937121219D}">
      <dsp:nvSpPr>
        <dsp:cNvPr id="0" name=""/>
        <dsp:cNvSpPr/>
      </dsp:nvSpPr>
      <dsp:spPr>
        <a:xfrm>
          <a:off x="2492494" y="1066192"/>
          <a:ext cx="433015" cy="433015"/>
        </a:xfrm>
        <a:prstGeom prst="mathEqual">
          <a:avLst/>
        </a:prstGeom>
        <a:gradFill rotWithShape="0">
          <a:gsLst>
            <a:gs pos="0">
              <a:schemeClr val="accent5">
                <a:hueOff val="6069933"/>
                <a:satOff val="35576"/>
                <a:lumOff val="-28628"/>
                <a:alphaOff val="0"/>
                <a:shade val="51000"/>
                <a:satMod val="130000"/>
              </a:schemeClr>
            </a:gs>
            <a:gs pos="80000">
              <a:schemeClr val="accent5">
                <a:hueOff val="6069933"/>
                <a:satOff val="35576"/>
                <a:lumOff val="-2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6069933"/>
                <a:satOff val="35576"/>
                <a:lumOff val="-2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549890" y="1155393"/>
        <a:ext cx="318223" cy="254613"/>
      </dsp:txXfrm>
    </dsp:sp>
    <dsp:sp modelId="{497083B0-5AAB-4D74-B4EB-151F0EF9B508}">
      <dsp:nvSpPr>
        <dsp:cNvPr id="0" name=""/>
        <dsp:cNvSpPr/>
      </dsp:nvSpPr>
      <dsp:spPr>
        <a:xfrm>
          <a:off x="2986131" y="909411"/>
          <a:ext cx="746577" cy="746577"/>
        </a:xfrm>
        <a:prstGeom prst="ellipse">
          <a:avLst/>
        </a:prstGeom>
        <a:gradFill rotWithShape="0">
          <a:gsLst>
            <a:gs pos="0">
              <a:schemeClr val="accent5">
                <a:hueOff val="6069933"/>
                <a:satOff val="35576"/>
                <a:lumOff val="-28628"/>
                <a:alphaOff val="0"/>
                <a:shade val="51000"/>
                <a:satMod val="130000"/>
              </a:schemeClr>
            </a:gs>
            <a:gs pos="80000">
              <a:schemeClr val="accent5">
                <a:hueOff val="6069933"/>
                <a:satOff val="35576"/>
                <a:lumOff val="-2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6069933"/>
                <a:satOff val="35576"/>
                <a:lumOff val="-2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Machine Cycle</a:t>
          </a:r>
          <a:endParaRPr lang="en-US" sz="1000" b="0" kern="1200" dirty="0"/>
        </a:p>
      </dsp:txBody>
      <dsp:txXfrm>
        <a:off x="3095465" y="1018745"/>
        <a:ext cx="527909" cy="5279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6A297-2A73-46BC-BD5E-98EC5FF80E1F}">
      <dsp:nvSpPr>
        <dsp:cNvPr id="0" name=""/>
        <dsp:cNvSpPr/>
      </dsp:nvSpPr>
      <dsp:spPr>
        <a:xfrm>
          <a:off x="0" y="624349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19822-31FF-4111-86CF-808353B47563}">
      <dsp:nvSpPr>
        <dsp:cNvPr id="0" name=""/>
        <dsp:cNvSpPr/>
      </dsp:nvSpPr>
      <dsp:spPr>
        <a:xfrm>
          <a:off x="381001" y="152398"/>
          <a:ext cx="5974097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UPC" pitchFamily="18" charset="-34"/>
              <a:cs typeface="AngsanaUPC" pitchFamily="18" charset="-34"/>
            </a:rPr>
            <a:t>การส่งข้อมูลแบบอนุกรม (</a:t>
          </a:r>
          <a:r>
            <a:rPr lang="en-US" sz="3200" b="1" kern="1200" dirty="0" smtClean="0">
              <a:latin typeface="AngsanaUPC" pitchFamily="18" charset="-34"/>
              <a:cs typeface="AngsanaUPC" pitchFamily="18" charset="-34"/>
            </a:rPr>
            <a:t>Serial Transmission)</a:t>
          </a:r>
          <a:endParaRPr lang="en-US" sz="3200" b="1" kern="1200" dirty="0">
            <a:latin typeface="AngsanaUPC" pitchFamily="18" charset="-34"/>
            <a:cs typeface="AngsanaUPC" pitchFamily="18" charset="-34"/>
          </a:endParaRPr>
        </a:p>
      </dsp:txBody>
      <dsp:txXfrm>
        <a:off x="427115" y="198512"/>
        <a:ext cx="5881869" cy="852412"/>
      </dsp:txXfrm>
    </dsp:sp>
    <dsp:sp modelId="{B263B7A9-41EF-40C3-B912-736F6FA6C65E}">
      <dsp:nvSpPr>
        <dsp:cNvPr id="0" name=""/>
        <dsp:cNvSpPr/>
      </dsp:nvSpPr>
      <dsp:spPr>
        <a:xfrm>
          <a:off x="0" y="3149520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069933"/>
              <a:satOff val="35576"/>
              <a:lumOff val="-2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18B13-DF49-4357-8F4C-0B01993D9FF3}">
      <dsp:nvSpPr>
        <dsp:cNvPr id="0" name=""/>
        <dsp:cNvSpPr/>
      </dsp:nvSpPr>
      <dsp:spPr>
        <a:xfrm>
          <a:off x="411480" y="2677200"/>
          <a:ext cx="5913148" cy="944640"/>
        </a:xfrm>
        <a:prstGeom prst="roundRect">
          <a:avLst/>
        </a:prstGeom>
        <a:solidFill>
          <a:schemeClr val="accent5">
            <a:hueOff val="6069933"/>
            <a:satOff val="35576"/>
            <a:lumOff val="-2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latin typeface="AngsanaUPC" pitchFamily="18" charset="-34"/>
              <a:cs typeface="AngsanaUPC" pitchFamily="18" charset="-34"/>
            </a:rPr>
            <a:t>การส่งข้อมูลแบบขนาน (</a:t>
          </a:r>
          <a:r>
            <a:rPr lang="en-US" sz="3200" b="1" kern="1200" dirty="0" smtClean="0">
              <a:latin typeface="AngsanaUPC" pitchFamily="18" charset="-34"/>
              <a:cs typeface="AngsanaUPC" pitchFamily="18" charset="-34"/>
            </a:rPr>
            <a:t>Parallel Transmission)</a:t>
          </a:r>
          <a:endParaRPr lang="en-US" sz="3200" b="1" kern="1200" dirty="0">
            <a:latin typeface="AngsanaUPC" pitchFamily="18" charset="-34"/>
            <a:cs typeface="AngsanaUPC" pitchFamily="18" charset="-34"/>
          </a:endParaRPr>
        </a:p>
      </dsp:txBody>
      <dsp:txXfrm>
        <a:off x="457594" y="2723314"/>
        <a:ext cx="5820920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15440-D3E4-4FF1-8F2F-C93A16BAC692}">
      <dsp:nvSpPr>
        <dsp:cNvPr id="0" name=""/>
        <dsp:cNvSpPr/>
      </dsp:nvSpPr>
      <dsp:spPr>
        <a:xfrm>
          <a:off x="2795885" y="1781266"/>
          <a:ext cx="1494829" cy="14948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ngsanaUPC" pitchFamily="18" charset="-34"/>
              <a:cs typeface="AngsanaUPC" pitchFamily="18" charset="-34"/>
            </a:rPr>
            <a:t>System Bus</a:t>
          </a:r>
        </a:p>
      </dsp:txBody>
      <dsp:txXfrm>
        <a:off x="3014798" y="2000179"/>
        <a:ext cx="1057003" cy="1057003"/>
      </dsp:txXfrm>
    </dsp:sp>
    <dsp:sp modelId="{4702E76C-EBD2-4EE1-A29D-B3321EFF6EE7}">
      <dsp:nvSpPr>
        <dsp:cNvPr id="0" name=""/>
        <dsp:cNvSpPr/>
      </dsp:nvSpPr>
      <dsp:spPr>
        <a:xfrm rot="12900000">
          <a:off x="1834016" y="1520043"/>
          <a:ext cx="1146027" cy="4260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59671-C124-4D5F-904C-33884897EC4E}">
      <dsp:nvSpPr>
        <dsp:cNvPr id="0" name=""/>
        <dsp:cNvSpPr/>
      </dsp:nvSpPr>
      <dsp:spPr>
        <a:xfrm>
          <a:off x="1227601" y="836354"/>
          <a:ext cx="1420088" cy="1136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ngsanaUPC" pitchFamily="18" charset="-34"/>
              <a:cs typeface="AngsanaUPC" pitchFamily="18" charset="-34"/>
            </a:rPr>
            <a:t>Data Bus</a:t>
          </a:r>
          <a:endParaRPr lang="en-US" sz="2800" b="1" kern="1200" dirty="0">
            <a:solidFill>
              <a:schemeClr val="accent2">
                <a:lumMod val="75000"/>
              </a:schemeClr>
            </a:solidFill>
            <a:latin typeface="AngsanaUPC" pitchFamily="18" charset="-34"/>
            <a:cs typeface="AngsanaUPC" pitchFamily="18" charset="-34"/>
          </a:endParaRPr>
        </a:p>
      </dsp:txBody>
      <dsp:txXfrm>
        <a:off x="1260875" y="869628"/>
        <a:ext cx="1353540" cy="1069522"/>
      </dsp:txXfrm>
    </dsp:sp>
    <dsp:sp modelId="{375D94A1-70F1-4C42-A221-903363F7F339}">
      <dsp:nvSpPr>
        <dsp:cNvPr id="0" name=""/>
        <dsp:cNvSpPr/>
      </dsp:nvSpPr>
      <dsp:spPr>
        <a:xfrm rot="16200000">
          <a:off x="2970286" y="928539"/>
          <a:ext cx="1146027" cy="4260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034967"/>
            <a:satOff val="17788"/>
            <a:lumOff val="-1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A63C0-66D2-4F5E-95C0-91B6D1362FD0}">
      <dsp:nvSpPr>
        <dsp:cNvPr id="0" name=""/>
        <dsp:cNvSpPr/>
      </dsp:nvSpPr>
      <dsp:spPr>
        <a:xfrm>
          <a:off x="2833255" y="503"/>
          <a:ext cx="1420088" cy="1136070"/>
        </a:xfrm>
        <a:prstGeom prst="roundRect">
          <a:avLst>
            <a:gd name="adj" fmla="val 10000"/>
          </a:avLst>
        </a:prstGeom>
        <a:solidFill>
          <a:schemeClr val="accent5">
            <a:hueOff val="3034967"/>
            <a:satOff val="17788"/>
            <a:lumOff val="-1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ngsanaUPC" pitchFamily="18" charset="-34"/>
              <a:cs typeface="AngsanaUPC" pitchFamily="18" charset="-34"/>
            </a:rPr>
            <a:t>Address Bus</a:t>
          </a:r>
        </a:p>
      </dsp:txBody>
      <dsp:txXfrm>
        <a:off x="2866529" y="33777"/>
        <a:ext cx="1353540" cy="1069522"/>
      </dsp:txXfrm>
    </dsp:sp>
    <dsp:sp modelId="{8222F968-8929-4ACC-87BC-DBF1497219B2}">
      <dsp:nvSpPr>
        <dsp:cNvPr id="0" name=""/>
        <dsp:cNvSpPr/>
      </dsp:nvSpPr>
      <dsp:spPr>
        <a:xfrm rot="19500000">
          <a:off x="4106555" y="1520043"/>
          <a:ext cx="1146027" cy="42602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6069933"/>
            <a:satOff val="35576"/>
            <a:lumOff val="-2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2703F-4566-4669-B996-4E0D55B69EFE}">
      <dsp:nvSpPr>
        <dsp:cNvPr id="0" name=""/>
        <dsp:cNvSpPr/>
      </dsp:nvSpPr>
      <dsp:spPr>
        <a:xfrm>
          <a:off x="4438910" y="836354"/>
          <a:ext cx="1420088" cy="1136070"/>
        </a:xfrm>
        <a:prstGeom prst="roundRect">
          <a:avLst>
            <a:gd name="adj" fmla="val 10000"/>
          </a:avLst>
        </a:prstGeom>
        <a:solidFill>
          <a:schemeClr val="accent5">
            <a:hueOff val="6069933"/>
            <a:satOff val="35576"/>
            <a:lumOff val="-2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rPr>
            <a:t>Control Bus</a:t>
          </a:r>
        </a:p>
      </dsp:txBody>
      <dsp:txXfrm>
        <a:off x="4472184" y="869628"/>
        <a:ext cx="1353540" cy="10695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35E6D-6E3C-4D15-8158-6B178B267D26}">
      <dsp:nvSpPr>
        <dsp:cNvPr id="0" name=""/>
        <dsp:cNvSpPr/>
      </dsp:nvSpPr>
      <dsp:spPr>
        <a:xfrm>
          <a:off x="561720" y="2422"/>
          <a:ext cx="2851290" cy="21284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Direct Access Storage Device</a:t>
          </a:r>
          <a:endParaRPr lang="en-US" sz="3600" b="1" kern="1200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sp:txBody>
      <dsp:txXfrm>
        <a:off x="611592" y="52294"/>
        <a:ext cx="2751546" cy="2078555"/>
      </dsp:txXfrm>
    </dsp:sp>
    <dsp:sp modelId="{FFCA4771-D94F-46B4-B0B9-C513C1235AAF}">
      <dsp:nvSpPr>
        <dsp:cNvPr id="0" name=""/>
        <dsp:cNvSpPr/>
      </dsp:nvSpPr>
      <dsp:spPr>
        <a:xfrm>
          <a:off x="561720" y="2130850"/>
          <a:ext cx="2851290" cy="9152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0" rIns="7112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DASD</a:t>
          </a:r>
          <a:endParaRPr lang="en-US" sz="5600" b="1" kern="1200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sp:txBody>
      <dsp:txXfrm>
        <a:off x="561720" y="2130850"/>
        <a:ext cx="2007950" cy="915224"/>
      </dsp:txXfrm>
    </dsp:sp>
    <dsp:sp modelId="{DE97D9D5-40BF-4812-BCF1-8D042E5F6EF4}">
      <dsp:nvSpPr>
        <dsp:cNvPr id="0" name=""/>
        <dsp:cNvSpPr/>
      </dsp:nvSpPr>
      <dsp:spPr>
        <a:xfrm>
          <a:off x="2819403" y="2278648"/>
          <a:ext cx="997951" cy="9979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A5760-083B-4E56-889E-39F1650D3192}">
      <dsp:nvSpPr>
        <dsp:cNvPr id="0" name=""/>
        <dsp:cNvSpPr/>
      </dsp:nvSpPr>
      <dsp:spPr>
        <a:xfrm>
          <a:off x="3895518" y="2422"/>
          <a:ext cx="2851290" cy="21284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069933"/>
              <a:satOff val="35576"/>
              <a:lumOff val="-2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Sequential Access Storage Device</a:t>
          </a:r>
          <a:endParaRPr lang="en-US" sz="3600" b="1" kern="1200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sp:txBody>
      <dsp:txXfrm>
        <a:off x="3945390" y="52294"/>
        <a:ext cx="2751546" cy="2078555"/>
      </dsp:txXfrm>
    </dsp:sp>
    <dsp:sp modelId="{21032000-1910-430E-BDE9-9AD0BAB98498}">
      <dsp:nvSpPr>
        <dsp:cNvPr id="0" name=""/>
        <dsp:cNvSpPr/>
      </dsp:nvSpPr>
      <dsp:spPr>
        <a:xfrm>
          <a:off x="3895518" y="2130850"/>
          <a:ext cx="2851290" cy="915224"/>
        </a:xfrm>
        <a:prstGeom prst="rect">
          <a:avLst/>
        </a:prstGeom>
        <a:solidFill>
          <a:schemeClr val="accent5">
            <a:hueOff val="6069933"/>
            <a:satOff val="35576"/>
            <a:lumOff val="-28628"/>
            <a:alphaOff val="0"/>
          </a:schemeClr>
        </a:solidFill>
        <a:ln w="25400" cap="flat" cmpd="sng" algn="ctr">
          <a:solidFill>
            <a:schemeClr val="accent5">
              <a:hueOff val="6069933"/>
              <a:satOff val="35576"/>
              <a:lumOff val="-2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0" rIns="7112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chemeClr val="bg1"/>
              </a:solidFill>
              <a:latin typeface="AngsanaUPC" pitchFamily="18" charset="-34"/>
              <a:cs typeface="AngsanaUPC" pitchFamily="18" charset="-34"/>
            </a:rPr>
            <a:t>SASD</a:t>
          </a:r>
          <a:endParaRPr lang="en-US" sz="5600" b="1" kern="1200" dirty="0">
            <a:solidFill>
              <a:schemeClr val="bg1"/>
            </a:solidFill>
            <a:latin typeface="AngsanaUPC" pitchFamily="18" charset="-34"/>
            <a:cs typeface="AngsanaUPC" pitchFamily="18" charset="-34"/>
          </a:endParaRPr>
        </a:p>
      </dsp:txBody>
      <dsp:txXfrm>
        <a:off x="3895518" y="2130850"/>
        <a:ext cx="2007950" cy="915224"/>
      </dsp:txXfrm>
    </dsp:sp>
    <dsp:sp modelId="{0C139BED-DD8D-4B01-BC65-90343461E8E7}">
      <dsp:nvSpPr>
        <dsp:cNvPr id="0" name=""/>
        <dsp:cNvSpPr/>
      </dsp:nvSpPr>
      <dsp:spPr>
        <a:xfrm>
          <a:off x="5984127" y="2276225"/>
          <a:ext cx="997951" cy="9979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3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43400" y="2057400"/>
            <a:ext cx="4800600" cy="838200"/>
          </a:xfrm>
        </p:spPr>
        <p:txBody>
          <a:bodyPr/>
          <a:lstStyle/>
          <a:p>
            <a:r>
              <a:rPr lang="th-TH" sz="5400" dirty="0" smtClean="0">
                <a:latin typeface="AngsanaUPC" pitchFamily="18" charset="-34"/>
                <a:cs typeface="AngsanaUPC" pitchFamily="18" charset="-34"/>
              </a:rPr>
              <a:t>บทที่ 3</a:t>
            </a:r>
            <a:endParaRPr lang="en-US" sz="5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352800"/>
            <a:ext cx="5181600" cy="914400"/>
          </a:xfrm>
        </p:spPr>
        <p:txBody>
          <a:bodyPr/>
          <a:lstStyle/>
          <a:p>
            <a:r>
              <a:rPr lang="th-TH" sz="3600" b="1" dirty="0" smtClean="0"/>
              <a:t>โครงสร้างและฟังก์ชันการทำงาน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Computer Structure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invGray">
          <a:xfrm>
            <a:off x="0" y="1524000"/>
            <a:ext cx="6096000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211E54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9636" name="AutoShape 4">
            <a:hlinkClick r:id="rId2" action="ppaction://hlinksldjump"/>
          </p:cNvPr>
          <p:cNvSpPr>
            <a:spLocks noChangeArrowheads="1"/>
          </p:cNvSpPr>
          <p:nvPr/>
        </p:nvSpPr>
        <p:spPr bwMode="blackWhite">
          <a:xfrm>
            <a:off x="5334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หน่วยประมวลผลกลาง</a:t>
            </a:r>
            <a:endParaRPr lang="en-US" sz="2400" b="1" dirty="0" smtClean="0">
              <a:solidFill>
                <a:schemeClr val="tx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th-TH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(Central Processing Unit : CPU)</a:t>
            </a:r>
            <a:endParaRPr lang="en-US" sz="2400" b="1" dirty="0">
              <a:solidFill>
                <a:schemeClr val="tx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9637" name="AutoShape 5">
            <a:hlinkClick r:id="rId3" action="ppaction://hlinksldjump"/>
          </p:cNvPr>
          <p:cNvSpPr>
            <a:spLocks noChangeArrowheads="1"/>
          </p:cNvSpPr>
          <p:nvPr/>
        </p:nvSpPr>
        <p:spPr bwMode="blackWhite">
          <a:xfrm>
            <a:off x="5334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th-TH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หน่วยความจำหลัก </a:t>
            </a:r>
            <a:endParaRPr lang="en-US" sz="2400" b="1" dirty="0" smtClean="0">
              <a:solidFill>
                <a:schemeClr val="tx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algn="ctr" eaLnBrk="0" hangingPunct="0"/>
            <a:r>
              <a:rPr lang="th-TH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Main Memory)</a:t>
            </a:r>
            <a:endParaRPr lang="en-US" sz="2400" b="1" dirty="0">
              <a:solidFill>
                <a:schemeClr val="tx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9638" name="AutoShape 6">
            <a:hlinkClick r:id="rId4" action="ppaction://hlinksldjump"/>
          </p:cNvPr>
          <p:cNvSpPr>
            <a:spLocks noChangeArrowheads="1"/>
          </p:cNvSpPr>
          <p:nvPr/>
        </p:nvSpPr>
        <p:spPr bwMode="blackWhite">
          <a:xfrm>
            <a:off x="5334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indent="0" algn="ctr">
              <a:buNone/>
            </a:pPr>
            <a:r>
              <a:rPr lang="th-TH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อินพุต/เอาต์พุต </a:t>
            </a:r>
            <a:endParaRPr lang="en-US" sz="2400" b="1" dirty="0" smtClean="0">
              <a:solidFill>
                <a:schemeClr val="tx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 algn="ctr">
              <a:buNone/>
            </a:pPr>
            <a:r>
              <a:rPr lang="th-TH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Input / Output : I/O)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5943600" y="31242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Your Title</a:t>
            </a:r>
          </a:p>
        </p:txBody>
      </p:sp>
      <p:pic>
        <p:nvPicPr>
          <p:cNvPr id="8" name="รูปภาพ 7" descr="images (3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3251" y="2971800"/>
            <a:ext cx="2136349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Central Processing Unit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1" name="รูปภาพ 10" descr="cp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55626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ไดอะแกรม 12"/>
          <p:cNvGraphicFramePr/>
          <p:nvPr/>
        </p:nvGraphicFramePr>
        <p:xfrm>
          <a:off x="4495800" y="1752600"/>
          <a:ext cx="41148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วงรี 13"/>
          <p:cNvSpPr/>
          <p:nvPr/>
        </p:nvSpPr>
        <p:spPr>
          <a:xfrm>
            <a:off x="4800600" y="1752600"/>
            <a:ext cx="8382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Central Processing Unit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images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4887119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Central Processing Unit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รูปภาพ 8" descr="CPU_struc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576000" cy="4943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6962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Memory Function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70697" name="Group 41"/>
          <p:cNvGrpSpPr>
            <a:grpSpLocks/>
          </p:cNvGrpSpPr>
          <p:nvPr/>
        </p:nvGrpSpPr>
        <p:grpSpPr bwMode="auto">
          <a:xfrm>
            <a:off x="762000" y="1828800"/>
            <a:ext cx="7632700" cy="3657917"/>
            <a:chOff x="476" y="1340"/>
            <a:chExt cx="4808" cy="2309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gray">
            <a:xfrm>
              <a:off x="1837" y="1843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3560" y="1843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1" name="Oval 5"/>
            <p:cNvSpPr>
              <a:spLocks noChangeArrowheads="1"/>
            </p:cNvSpPr>
            <p:nvPr/>
          </p:nvSpPr>
          <p:spPr bwMode="gray">
            <a:xfrm>
              <a:off x="3923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2" name="Oval 6"/>
            <p:cNvSpPr>
              <a:spLocks noChangeArrowheads="1"/>
            </p:cNvSpPr>
            <p:nvPr/>
          </p:nvSpPr>
          <p:spPr bwMode="gray">
            <a:xfrm>
              <a:off x="3923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4012" y="143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4032" y="144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4076" y="1492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476" y="1340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476" y="1340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565" y="1429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gray">
            <a:xfrm>
              <a:off x="566" y="1431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624" y="1488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70671" name="Group 15"/>
            <p:cNvGrpSpPr>
              <a:grpSpLocks/>
            </p:cNvGrpSpPr>
            <p:nvPr/>
          </p:nvGrpSpPr>
          <p:grpSpPr bwMode="auto">
            <a:xfrm>
              <a:off x="641" y="1504"/>
              <a:ext cx="1031" cy="1031"/>
              <a:chOff x="4166" y="1706"/>
              <a:chExt cx="1252" cy="1252"/>
            </a:xfrm>
          </p:grpSpPr>
          <p:sp>
            <p:nvSpPr>
              <p:cNvPr id="70672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3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4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5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0676" name="Oval 20"/>
            <p:cNvSpPr>
              <a:spLocks noChangeArrowheads="1"/>
            </p:cNvSpPr>
            <p:nvPr/>
          </p:nvSpPr>
          <p:spPr bwMode="gray">
            <a:xfrm>
              <a:off x="2200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77" name="Oval 21"/>
            <p:cNvSpPr>
              <a:spLocks noChangeArrowheads="1"/>
            </p:cNvSpPr>
            <p:nvPr/>
          </p:nvSpPr>
          <p:spPr bwMode="gray">
            <a:xfrm>
              <a:off x="2200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78" name="Oval 22"/>
            <p:cNvSpPr>
              <a:spLocks noChangeArrowheads="1"/>
            </p:cNvSpPr>
            <p:nvPr/>
          </p:nvSpPr>
          <p:spPr bwMode="gray">
            <a:xfrm>
              <a:off x="2289" y="143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290" y="143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348" y="1492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70681" name="Group 25"/>
            <p:cNvGrpSpPr>
              <a:grpSpLocks/>
            </p:cNvGrpSpPr>
            <p:nvPr/>
          </p:nvGrpSpPr>
          <p:grpSpPr bwMode="auto">
            <a:xfrm>
              <a:off x="2365" y="1504"/>
              <a:ext cx="1031" cy="1031"/>
              <a:chOff x="4166" y="1706"/>
              <a:chExt cx="1252" cy="1252"/>
            </a:xfrm>
          </p:grpSpPr>
          <p:sp>
            <p:nvSpPr>
              <p:cNvPr id="70682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3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4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5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grpSp>
          <p:nvGrpSpPr>
            <p:cNvPr id="70686" name="Group 30"/>
            <p:cNvGrpSpPr>
              <a:grpSpLocks/>
            </p:cNvGrpSpPr>
            <p:nvPr/>
          </p:nvGrpSpPr>
          <p:grpSpPr bwMode="auto">
            <a:xfrm>
              <a:off x="4095" y="1504"/>
              <a:ext cx="1031" cy="1031"/>
              <a:chOff x="4166" y="1706"/>
              <a:chExt cx="1252" cy="1252"/>
            </a:xfrm>
          </p:grpSpPr>
          <p:sp>
            <p:nvSpPr>
              <p:cNvPr id="70687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8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9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90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0692" name="AutoShape 36"/>
            <p:cNvSpPr>
              <a:spLocks noChangeArrowheads="1"/>
            </p:cNvSpPr>
            <p:nvPr/>
          </p:nvSpPr>
          <p:spPr bwMode="auto">
            <a:xfrm>
              <a:off x="476" y="2939"/>
              <a:ext cx="4800" cy="710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th-TH" sz="2400" b="1" dirty="0" smtClean="0">
                  <a:latin typeface="AngsanaUPC" pitchFamily="18" charset="-34"/>
                  <a:cs typeface="AngsanaUPC" pitchFamily="18" charset="-34"/>
                </a:rPr>
                <a:t>หน่วยความจำหลัก  เป็นพื้นที่ ๆ ใช้สำหรับจัดเก็บข้อมูลและชุดคำสั่งต่าง ๆ </a:t>
              </a:r>
            </a:p>
            <a:p>
              <a:pPr algn="ctr" eaLnBrk="0" hangingPunct="0"/>
              <a:r>
                <a:rPr lang="th-TH" sz="2400" b="1" dirty="0" smtClean="0">
                  <a:latin typeface="AngsanaUPC" pitchFamily="18" charset="-34"/>
                  <a:cs typeface="AngsanaUPC" pitchFamily="18" charset="-34"/>
                </a:rPr>
                <a:t>เพื่อส่งข้อมูลให้กับหน่วยประมวลผลกลางประมวลผล</a:t>
              </a:r>
              <a:endPara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gray">
            <a:xfrm>
              <a:off x="528" y="1885"/>
              <a:ext cx="127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400" b="1" dirty="0" smtClean="0">
                  <a:solidFill>
                    <a:srgbClr val="000000"/>
                  </a:solidFill>
                </a:rPr>
                <a:t>จัดเก็บชุดคำสั่ง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0695" name="Text Box 39"/>
            <p:cNvSpPr txBox="1">
              <a:spLocks noChangeArrowheads="1"/>
            </p:cNvSpPr>
            <p:nvPr/>
          </p:nvSpPr>
          <p:spPr bwMode="gray">
            <a:xfrm>
              <a:off x="2352" y="1885"/>
              <a:ext cx="106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400" b="1" dirty="0" smtClean="0">
                  <a:solidFill>
                    <a:srgbClr val="000000"/>
                  </a:solidFill>
                </a:rPr>
                <a:t>จัดเก็บข้อมูล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0696" name="Text Box 40"/>
            <p:cNvSpPr txBox="1">
              <a:spLocks noChangeArrowheads="1"/>
            </p:cNvSpPr>
            <p:nvPr/>
          </p:nvSpPr>
          <p:spPr bwMode="gray">
            <a:xfrm>
              <a:off x="4080" y="1885"/>
              <a:ext cx="1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400" b="1" dirty="0" smtClean="0">
                  <a:solidFill>
                    <a:srgbClr val="000000"/>
                  </a:solidFill>
                </a:rPr>
                <a:t>จัดการข้อมูล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TextBox 41">
            <a:hlinkClick r:id="rId2" action="ppaction://hlinksldjump"/>
          </p:cNvPr>
          <p:cNvSpPr txBox="1"/>
          <p:nvPr/>
        </p:nvSpPr>
        <p:spPr>
          <a:xfrm>
            <a:off x="7696200" y="624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ขั้นตอนการประมวลผลของ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CPU</a:t>
            </a:r>
            <a:endParaRPr lang="en-US" dirty="0"/>
          </a:p>
        </p:txBody>
      </p:sp>
      <p:pic>
        <p:nvPicPr>
          <p:cNvPr id="4" name="ตัวยึดเนื้อหา 3" descr="machinecyc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3248807" cy="3362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5" name="ไดอะแกรม 4"/>
          <p:cNvGraphicFramePr/>
          <p:nvPr/>
        </p:nvGraphicFramePr>
        <p:xfrm>
          <a:off x="4038600" y="1752600"/>
          <a:ext cx="472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ไดอะแกรม 5"/>
          <p:cNvGraphicFramePr/>
          <p:nvPr/>
        </p:nvGraphicFramePr>
        <p:xfrm>
          <a:off x="457200" y="4648200"/>
          <a:ext cx="37338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หน่วยวัดความเร็วของ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CPU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เมกะเฮิรตซ์ (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Megahertz: MHz)</a:t>
            </a:r>
          </a:p>
          <a:p>
            <a:pPr marL="0" indent="0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เป็นหน่วยวัดความเร็วของซีพียูในไมโครคอมพิวเตอร์ หรือ </a:t>
            </a:r>
            <a:r>
              <a:rPr lang="en-US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Clock Speed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ที่มีความเร็วหนึ่ง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ล้านวัฏ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จักรต่อเครื่องต่อวินาที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Million Machine Cycles per Second)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ตัวอย่างเช่น ไมโครคอมพิวเตอร์ที่มี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Clock Speed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 400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MHz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จะหมายถึงตัวซีพียูจะสามารถประมวลผลได้ 400 ล้าน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Machine Cycles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ต่อวินาทีนั่นเอง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 ณ ปัจจุบันซีพียูบนเครื่องไมโครคอมพิวเตอร์มี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Clock Speed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ที่หน่วยกิกะเฮิรตซ์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Gigahertz: GHz)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ดังนั้น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Clock Speed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 1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GHz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ก็จะสามารถประมวลผลได้ถึงหนึ่งพันล้าน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Machine Cycles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ต่อวินาที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One Billions of Machine Cycles per Second) 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images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831592"/>
            <a:ext cx="3962400" cy="174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หน่วยวัดความเร็วของ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CPU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(ต่อ)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76600"/>
          </a:xfrm>
        </p:spPr>
        <p:txBody>
          <a:bodyPr/>
          <a:lstStyle/>
          <a:p>
            <a:pPr algn="thaiDist"/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มิปส์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( 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Million of Instructions per Second: MIPS)</a:t>
            </a:r>
          </a:p>
          <a:p>
            <a:pPr marL="0" indent="0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เป็นหน่วยวัดความเร็วของซีพียูในคอมพิวเตอร์ระดับกลางขึ้นไป โดย 1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MIPS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จะสามารถประมวลผลได้หนึ่งล้านคำสั่งต่อวินาที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Million of Instructions per Second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) ดังนั้น ถ้าเครื่องคอมพิวเตอร์มีความเร็วเท่ากับ 500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MIPS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ก็จะหมายถึง ความสามารถในการประมวลผลได้ถึง 500 ล้านคำสั่งต่อ</a:t>
            </a:r>
            <a:r>
              <a:rPr lang="th-TH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วินาที หน่วยวัดความเร็วแบบ </a:t>
            </a:r>
            <a:r>
              <a:rPr lang="en-US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MIPS</a:t>
            </a:r>
            <a:r>
              <a:rPr lang="th-TH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นี้มีความเที่ยงตรงกว่าหน่วยวัดความเร็วแบบ </a:t>
            </a:r>
            <a:r>
              <a:rPr lang="en-US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Clock Speed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ที่มักใช้ในไมโครคอมพิวเตอร์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images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419600"/>
            <a:ext cx="4800600" cy="222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หน่วยวัดความเร็วของ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CPU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(ต่อ)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57600"/>
          </a:xfrm>
        </p:spPr>
        <p:txBody>
          <a:bodyPr/>
          <a:lstStyle/>
          <a:p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ฟลอปส์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Floating Point Operations per Second: FLOPS)</a:t>
            </a:r>
          </a:p>
          <a:p>
            <a:pPr marL="0" indent="0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เป็นหน่วยวัดความเร็วของซีพียูในซูเปอร์คอมพิวเตอร์  ซึ่งมักวัดความสามารถในด้านการปฏิบัติการคำนวณทางคณิตศาสตร์แบบทศนิยม หรือ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Floating Point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เช่น ซีพียูบนซูเปอร์คอมพิวเตอร์ที่มีหน่วยความจำเท่ากับ  1 เม</a:t>
            </a:r>
            <a:r>
              <a:rPr lang="th-TH" sz="2600" dirty="0" err="1" smtClean="0">
                <a:latin typeface="AngsanaUPC" pitchFamily="18" charset="-34"/>
                <a:cs typeface="AngsanaUPC" pitchFamily="18" charset="-34"/>
              </a:rPr>
              <a:t>กะฟลอปส์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Megaflops)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ก็จะสามารถประมวลผลได้หนึ่งล้าน</a:t>
            </a:r>
            <a:r>
              <a:rPr lang="th-TH" sz="2600" dirty="0" err="1" smtClean="0">
                <a:latin typeface="AngsanaUPC" pitchFamily="18" charset="-34"/>
                <a:cs typeface="AngsanaUPC" pitchFamily="18" charset="-34"/>
              </a:rPr>
              <a:t>ฟลอปส์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หรือหนึ่งล้านคำสั่งแบบทศนิยมต่อวินาที (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One million floating-point operation per second)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และซูเปอร์คอมพิวเตอร์ที่มีหน่วยความจำเท่ากับ 1 กิ</a:t>
            </a:r>
            <a:r>
              <a:rPr lang="th-TH" sz="2600" dirty="0" err="1" smtClean="0">
                <a:latin typeface="AngsanaUPC" pitchFamily="18" charset="-34"/>
                <a:cs typeface="AngsanaUPC" pitchFamily="18" charset="-34"/>
              </a:rPr>
              <a:t>กะฟลอปส์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Gigaflops)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ก็จะสามารถประมวลผลได้ถึงหนึ่งพันล้านคำสั่งแบบทศนิยมต่อวินาที (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One million floating-point operation per second)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เป็นต้น</a:t>
            </a:r>
            <a:endParaRPr lang="th-TH" sz="2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images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648200"/>
            <a:ext cx="4114800" cy="2018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การทำงานแบบ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ไปป์ไลน์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Pipelining)</a:t>
            </a:r>
            <a:endParaRPr lang="en-US" sz="4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362200"/>
          </a:xfrm>
        </p:spPr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ตามปกติการประมวลผลคำสั่งหนึ่งๆ จะต้องประกอบไปด้วยขั้นตอนการ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Fetch Decode Execute Store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ให้ครบหรือเสร็จสิ้นก่อน จากนั้นจึงค่อยทำการประมวลผลคำสั่งถัดไป แต่เมื่อมีการใช้เทคนิค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ไปป์ไลน์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จึงทำให้ไม่จำเป็นต้องรอให้เสร็จ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สิ้นวัฏ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จักรเครื่อง โดยสามารถทำการ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Fetch Decode Execute Store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คำสั่งถัดไปได้เลย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pipeline.jpg"/>
          <p:cNvPicPr>
            <a:picLocks noChangeAspect="1"/>
          </p:cNvPicPr>
          <p:nvPr/>
        </p:nvPicPr>
        <p:blipFill>
          <a:blip r:embed="rId2" cstate="print"/>
          <a:srcRect b="25926"/>
          <a:stretch>
            <a:fillRect/>
          </a:stretch>
        </p:blipFill>
        <p:spPr>
          <a:xfrm>
            <a:off x="1981200" y="3276600"/>
            <a:ext cx="517071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โครงสร้างและฟังก์ชันการทำงาน</a:t>
            </a:r>
            <a:endParaRPr lang="en-US" sz="3600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543800" cy="3429000"/>
          </a:xfrm>
        </p:spPr>
        <p:txBody>
          <a:bodyPr/>
          <a:lstStyle/>
          <a:p>
            <a:pPr marL="0" indent="0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โครงสร้าง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(Structure)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คือ ส่วนประกอบสำคัญต่าง ๆ ที่มีความข้องเกี่ยวกันและกัน  </a:t>
            </a:r>
          </a:p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โครงสร้างคอมพิวเตอร์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หมายถึง ส่วนประกอบสำคัญต่าง ๆ ที่นำมาสร้างเป็นคอมพิวเตอร์  </a:t>
            </a:r>
          </a:p>
          <a:p>
            <a:pPr marL="0" indent="0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ฟังก์ชัน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(Function)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คือ การปฏิบัติงานของแต่ละส่วน ในโครงสร้างจะมีฟังก์ชันการทำงานของตน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lvl="1"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en-US" sz="2400" dirty="0">
              <a:latin typeface="AngsanaUPC" pitchFamily="18" charset="-34"/>
              <a:cs typeface="AngsanaUPC" pitchFamily="18" charset="-34"/>
            </a:endParaRPr>
          </a:p>
          <a:p>
            <a:pPr lvl="1"/>
            <a:endParaRPr lang="en-US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images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800600"/>
            <a:ext cx="8382000" cy="182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สถาปัตยกรรมของ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 CPU</a:t>
            </a:r>
            <a:endParaRPr lang="en-US" sz="2000" dirty="0">
              <a:solidFill>
                <a:schemeClr val="accent1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57200" y="3124200"/>
            <a:ext cx="2743200" cy="3124200"/>
            <a:chOff x="600" y="1968"/>
            <a:chExt cx="1440" cy="2112"/>
          </a:xfrm>
        </p:grpSpPr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600" y="1968"/>
              <a:ext cx="1440" cy="2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th-TH" dirty="0">
                <a:latin typeface="Verdana" pitchFamily="34" charset="0"/>
              </a:endParaRPr>
            </a:p>
          </p:txBody>
        </p:sp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640" y="1968"/>
              <a:ext cx="1400" cy="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  <a:latin typeface="AngsanaUPC" pitchFamily="18" charset="-34"/>
                  <a:cs typeface="AngsanaUPC" pitchFamily="18" charset="-34"/>
                </a:rPr>
                <a:t>CISC: Complex Instruction Set Computing  </a:t>
              </a:r>
              <a:r>
                <a:rPr lang="th-TH" sz="2000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ประกอบด้วยชุดคำสั่งภายในจำนวนมาก โปรแกรมที่ออกแบบมาเพื่อใช้งานบนซีพียูชนิดนี้ จะใช้ประโยชน์จากคำสั่งต่าง</a:t>
              </a:r>
              <a:r>
                <a:rPr lang="en-US" sz="2000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ๆ ที่บรรจุอยู่ภายในซีพียูได้ทันที จึงทำให้ตัวโปรแกรมเขียนได้ง่ายขึ้นและสั้นลง แต่ส่งผลกระทบให้ขนาดของซีพียูมีขนาดใหญ่ขึ้น</a:t>
              </a:r>
              <a:endParaRPr lang="en-US" dirty="0">
                <a:solidFill>
                  <a:schemeClr val="accent4">
                    <a:lumMod val="10000"/>
                  </a:schemeClr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20" y="864"/>
            <a:chExt cx="1889" cy="100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53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1454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1455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6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7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8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2304" y="912"/>
              <a:ext cx="1056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b="1" dirty="0" smtClean="0">
                  <a:solidFill>
                    <a:srgbClr val="000000"/>
                  </a:solidFill>
                  <a:latin typeface="AngsanaUPC" pitchFamily="18" charset="-34"/>
                  <a:cs typeface="AngsanaUPC" pitchFamily="18" charset="-34"/>
                </a:rPr>
                <a:t>CPU Architecture</a:t>
              </a:r>
              <a:endParaRPr lang="en-US" sz="16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791200" y="3095624"/>
            <a:ext cx="2743200" cy="3152776"/>
            <a:chOff x="3504" y="1950"/>
            <a:chExt cx="1440" cy="1680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3544" y="2042"/>
              <a:ext cx="1320" cy="1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  <a:latin typeface="AngsanaUPC" pitchFamily="18" charset="-34"/>
                  <a:cs typeface="AngsanaUPC" pitchFamily="18" charset="-34"/>
                </a:rPr>
                <a:t>RISC: Reduce Instruction Set Computing  </a:t>
              </a:r>
              <a:r>
                <a:rPr lang="th-TH" sz="2000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ซีพียูแบบ </a:t>
              </a:r>
              <a:r>
                <a:rPr lang="en-US" sz="2000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RISC </a:t>
              </a:r>
              <a:r>
                <a:rPr lang="th-TH" sz="2000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จะมีการบรรจุจำนวนชุดคำสั่งภายในซีพียูน้อยกว่า โดยภายในจะบรรจุชุดคำสั่งพื้นฐานง่ายๆ ที่ใช้งานอยู่เป็นประจำ กล่าวคือ เป็นชุดคำสั่งที่มักมีการถูกเรียกใช้งานอยู่บ่อย</a:t>
              </a:r>
              <a:r>
                <a:rPr lang="en-US" sz="2000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ๆ นั่นเอง</a:t>
              </a:r>
              <a:endParaRPr lang="en-US" sz="1400" b="1" dirty="0">
                <a:solidFill>
                  <a:schemeClr val="accent4">
                    <a:lumMod val="10000"/>
                  </a:schemeClr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การประมวลผลแบบคู่ขนาน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(Parallel Processing)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การประมวลผลคู่ขนาน คือการใช้ซีพียูมากว่าหนึ่งตัว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Multiple Processors)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ในการประมวลผลงาน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 หนึ่งพร้อมกัน โดยซีพียูจะแตก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Break down)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ปัญหาออกเป็นส่วนย่อย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 หลายส่วนเพื่อแบ่งงานให้ซีพียูแต่ละตัวประมวลผล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parallelProble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6505575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The Intel Processor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บริษัทอิน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เทล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ถือเป็นยักษ์ใหญ่ที่มีประวัติการพัฒนาโปรเซสเซอร์มาช้านาน เทคโนโลยีโปรเซสเซอร์ได้มีการวิจัยและพัฒนาอย่างต่อเนื่อง  มีความเร็วในการประมวลผลสูง รวมถึงขนาดของทรานซิสเตอร์ที่มีขนาดเล็กมาก โดยมีขนาดเล็กกว่าหนึ่งไมคอน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Microns)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ทำให้สามารถบรรจุจำนวนทรานซิสเตอร์ได้หลายล้านตัวใน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ชิป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ซีพียูเพียงตัวเดียว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 descr="intel-h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3850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Pre-Pentium Processors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เมื่อไมโครคอมพิวเตอร์ได้เติบโตและพัฒนาอย่างต่อเนื่องจากอดีตถึงปัจจุบัน การพัฒนาโปรเซสเซอร์หรือซีพียูที่ใช้อยู่ในไมโครคอมพิวเตอร์แต่ละรุ่นก็ประกอบด้วยซีพียูรุ่นต่าง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 เช่น 8086, 80286, 80368 ซึ่ง 80386 เริ่มใช้งานในลักษณะ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Multi-Tasking  </a:t>
            </a:r>
          </a:p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ต่อมาปี ค.ศ.1989 ซีพียู 80486 ก็ได้สร้างขึ้นด้วยการผนวก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Math Coprocessor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ลงในตัวซีพียู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รวมถึงเริ่มมีการใช้งานหน่วยความจำแคชเป็นต้นมา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114800"/>
            <a:ext cx="2095500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The Pentium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โปรเซสเซอร์สร้างขึ้นเมื่อปี ค.ศ.1993 ซึ่งมีอยู่หลายรุ่น มีอัตราความเร็วของสัญญาณนาฬิกาหรือ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Clock Speed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ให้เลือกมากมาย 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โปรเซสเซอร์ใช้ในสถาปัตยกรรมซูเปอร์สเกล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ลาร์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Superscalar)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ที่ทำให้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ชิปสา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มารถประมวลผลชุดคำสั่งใน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Clock Cycle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และต่อมาเพ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โปรเซสเซอร์นี้ได้มีการนำเทคโนโลยี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MMX (Multimedia Extension)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ผนวกและบรรจุลงไปในตัวโปรเซสเซอร์นี้ด้วย ซึ่ง</a:t>
            </a:r>
          </a:p>
          <a:p>
            <a:pPr marL="0" indent="0" algn="thaiDist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โปรเซสเซอร์รุ่นนี้ มักเรียกอีกชื่อหนึ่งว่า 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รุ่นคลาสสิก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Pentium-Classic)</a:t>
            </a: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รูปภาพ 7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800600"/>
            <a:ext cx="914400" cy="934995"/>
          </a:xfrm>
          <a:prstGeom prst="rect">
            <a:avLst/>
          </a:prstGeom>
        </p:spPr>
      </p:pic>
      <p:pic>
        <p:nvPicPr>
          <p:cNvPr id="9" name="รูปภาพ 8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572000"/>
            <a:ext cx="1341388" cy="1371600"/>
          </a:xfrm>
          <a:prstGeom prst="rect">
            <a:avLst/>
          </a:prstGeom>
        </p:spPr>
      </p:pic>
      <p:pic>
        <p:nvPicPr>
          <p:cNvPr id="7" name="รูปภาพ 6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343400"/>
            <a:ext cx="1788518" cy="1828800"/>
          </a:xfrm>
          <a:prstGeom prst="rect">
            <a:avLst/>
          </a:prstGeom>
        </p:spPr>
      </p:pic>
      <p:pic>
        <p:nvPicPr>
          <p:cNvPr id="6" name="รูปภาพ 5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038600"/>
            <a:ext cx="2286000" cy="23374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The Pentium Pro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นเทียมโปร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เป็นโปรเซสเซอร์ที่มีการออกแบบด้วยการนำโครงสร้างการทำงานทั้งแบบ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CISC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RISC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มารวมกัน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ซึ่งเหมาะกับการนำไปใช้งานที่ต้องการประสิทธิภาพสูง เช่น นำไปใช้เป็นเครื่องศูนย์บริการ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Server)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ขนาดของเพ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นเทียมโปร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จะมีขนาดที่ใหญ่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กว่าเพน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เทียมคลาสสิก โดยเพ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นเทียมโปร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ใช้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Socket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8 ในขณะที่เพ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คลาสสิกนั้นใช้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Socket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7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038600"/>
            <a:ext cx="22288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Post  Pentium II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marL="0" indent="0"/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เพ</a:t>
            </a:r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ทู (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Pentium II)</a:t>
            </a:r>
          </a:p>
          <a:p>
            <a:pPr marL="0" indent="0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    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เป็นโปรเซสเซอร์ที่เปลี่ยนจากรูปแบบ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ซ็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อก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เก็ต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มาเป็นแบบ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สล็อต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ที่เรียกว่า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Slot1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ซึ่งเพ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ทูนี้จะมีหน่วยความตำแคชภายในมากกว่าเพ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นเทียมโปรถึง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สองเท่าด้วยกัน และสนับสนุนบัส 66 และบัส 100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MHz</a:t>
            </a:r>
          </a:p>
          <a:p>
            <a:pPr marL="0" indent="0"/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เซเล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รอน (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Celeron)</a:t>
            </a:r>
          </a:p>
          <a:p>
            <a:pPr marL="0" indent="0"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เป็นโปรเซสเซอร์ที่มีสถาปัตยกรรมภายในคล้ายกับเพลเทียมทู แต่มีหน่วยความจำแคชที่น้อยกว่า ซึ่งบริษัทอิน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เทล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มีวัตถุประสงค์ในการในการผลิตโปรเซสเซอร์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เซเล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รอนเพื่อรองรับตลาดระดับกลางถึงระดับล่างที่ต้องการโปรเซสเซอรที่มีประสิทธิภาพเพียงพอต่อความต้องการกับงานทั่วไป</a:t>
            </a: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รูปภาพ 6" descr="ดาวน์โหลด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800600"/>
            <a:ext cx="3133725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Intel Pentium III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algn="thaiDist"/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เพ</a:t>
            </a:r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ทูซี</a:t>
            </a:r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ออน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(Pentium II Xeon)</a:t>
            </a:r>
          </a:p>
          <a:p>
            <a:pPr marL="0" indent="0" algn="thaiDist"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เป็นโปรเซสเซอรที่ออกแบบเพื่อใช้บนเครื่องศูนย์บริการหรือเซิร์ฟเวอร์ ซึ่งบรรจุหน่วยความจำแคชได้สูงสุดถึง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เมกะไบต์ โดยมีรูปแบบการเชื่อมต่อเป็นแบบ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Slot2</a:t>
            </a:r>
          </a:p>
          <a:p>
            <a:pPr algn="thaiDist"/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เพนเทียมท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รี 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(Pentium III)</a:t>
            </a:r>
          </a:p>
          <a:p>
            <a:pPr marL="0" indent="0" algn="thaiDist"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เป็นโปรเซสเซอรที่ใช้เทคโนโลยี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0.18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ไมครอน และสนับสนุนระบบบัสที่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133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MHz</a:t>
            </a:r>
          </a:p>
          <a:p>
            <a:pPr algn="thaiDist"/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เพนเทียมท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รีซี</a:t>
            </a:r>
            <a:r>
              <a:rPr lang="th-TH" sz="2800" b="1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ออน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(Pentium III Xeon)</a:t>
            </a:r>
          </a:p>
          <a:p>
            <a:pPr marL="0" indent="0" algn="thaiDist"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เป็นโปรเซสเซอร์ที่คล้ายกับเพ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นเทียม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ทูซี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ออน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แต่มีการเพิ่มความสามารถด้านการประมวลผลเพิ่มเติมอีก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70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คำสั่ง โดยมีรูปแบบการเชื่อมต่อแบบ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Slot 2</a:t>
            </a:r>
            <a:endParaRPr lang="en-US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รูปภาพ 6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800600"/>
            <a:ext cx="300990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Intel Pentium IV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สถาปัตยกรรมของโปรเซสเซอร์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เพน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เทียม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โฟร์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ได้ใช้เทคโนโลยีใหม่ที่เรียกว่า 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ไฮเปอร์เธ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รดดิง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Hyper Threading)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ด้วยการจำลองรูปแบบการทำงานใน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ลักษณะมัล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ติโปรเซสเซอร์ ซึ่งเทคโนโลยี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ไฮเปอร์เธ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รดดิงนี้ในลักษณะ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ทางฟิ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สิคัลจะมีโปรเซสเซอร์เพียงหนึ่งตัว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แต่ในทาง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ลอจิ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คัล ระบบปฏิบัติการและซอฟต์แวร์จะเห็นโปรเซสเซอร์อยู่สองตัว  อีกทั้งยังมีรูปแบบสถานการณ์ทำงานที่แยกออกจากกันด้วย  โดยรูปแบบการเชื่อมต่อของ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Pentium IV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เป็นแบบ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Socket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478</a:t>
            </a:r>
            <a:endParaRPr lang="en-US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114800"/>
            <a:ext cx="2314575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AMD 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นอกจากบริษัทที่เป็นจ้าวแห่งโปรเซสเซอร์แล้ว ก็ยังมีโปรเซสเซอร์ของบริษัท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เอเอ็ม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ดี 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Advanced Micro Devices: AMD)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ซึ่งใช้งานกับเครื่องพีซีทั่วไป ส่วน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ชิป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ของโมโตโรลา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Motorola)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มักออกแบบเพื่อใช้งานกับเครื่องแอปเปิลคอมพิวเตอร์ และรวมถึง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ชิป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ที่ใช้สถาปัตยกรรมแบบ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RISC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ที่ใช้งานบนเครื่องเวิร์กสเตชันบน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Unix based</a:t>
            </a:r>
            <a:endParaRPr lang="en-US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รูปภาพ 6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267200"/>
            <a:ext cx="3438525" cy="1333500"/>
          </a:xfrm>
          <a:prstGeom prst="rect">
            <a:avLst/>
          </a:prstGeom>
        </p:spPr>
      </p:pic>
      <p:pic>
        <p:nvPicPr>
          <p:cNvPr id="8" name="รูปภาพ 7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910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ฟังก์ชันพื้นฐานทางคอมพิวเตอร์</a:t>
            </a:r>
            <a:endParaRPr lang="en-US" sz="3600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219200" y="5410200"/>
            <a:ext cx="518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9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การควบคุม (</a:t>
            </a:r>
            <a:r>
              <a:rPr lang="en-US" sz="2900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Control)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Trend</a:t>
            </a:r>
            <a:endParaRPr lang="en-US" sz="3600" dirty="0"/>
          </a:p>
        </p:txBody>
      </p:sp>
      <p:pic>
        <p:nvPicPr>
          <p:cNvPr id="7" name="รูปภาพ 6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2976563" cy="2976563"/>
          </a:xfrm>
          <a:prstGeom prst="rect">
            <a:avLst/>
          </a:prstGeom>
        </p:spPr>
      </p:pic>
      <p:pic>
        <p:nvPicPr>
          <p:cNvPr id="8" name="รูปภาพ 7" descr="intel-cpu-1920x1080-wallpaper-11266-1024x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Trend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ตัวยึดเนื้อหา 3" descr="Screen Shot 2013-05-06 at 11.15.06 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34320"/>
            <a:ext cx="8229600" cy="455135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Trend</a:t>
            </a:r>
            <a:endParaRPr lang="en-US" sz="3600" dirty="0"/>
          </a:p>
        </p:txBody>
      </p:sp>
      <p:pic>
        <p:nvPicPr>
          <p:cNvPr id="4" name="ตัวยึดเนื้อหา 3" descr="atom20roadmap-1137508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6964516" cy="3886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Trend</a:t>
            </a:r>
            <a:endParaRPr lang="en-US" sz="3600" dirty="0"/>
          </a:p>
        </p:txBody>
      </p:sp>
      <p:pic>
        <p:nvPicPr>
          <p:cNvPr id="6" name="รูปภาพ 5" descr="Intel_Silvermont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1524000"/>
            <a:ext cx="710271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Trend</a:t>
            </a:r>
            <a:endParaRPr lang="en-US" sz="3600" dirty="0"/>
          </a:p>
        </p:txBody>
      </p:sp>
      <p:pic>
        <p:nvPicPr>
          <p:cNvPr id="8" name="รูปภาพ 7" descr="Avo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Trend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apple_loves_in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013700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การส่งผ่านข้อมูลภายในระบบ</a:t>
            </a:r>
            <a:endParaRPr lang="en-US" sz="48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รูปภาพ 4" descr="comfig12.gif"/>
          <p:cNvPicPr>
            <a:picLocks noChangeAspect="1"/>
          </p:cNvPicPr>
          <p:nvPr/>
        </p:nvPicPr>
        <p:blipFill>
          <a:blip r:embed="rId7" cstate="print"/>
          <a:srcRect b="70696"/>
          <a:stretch>
            <a:fillRect/>
          </a:stretch>
        </p:blipFill>
        <p:spPr>
          <a:xfrm>
            <a:off x="2514600" y="2590800"/>
            <a:ext cx="4000500" cy="762000"/>
          </a:xfrm>
          <a:prstGeom prst="rect">
            <a:avLst/>
          </a:prstGeom>
        </p:spPr>
      </p:pic>
      <p:pic>
        <p:nvPicPr>
          <p:cNvPr id="6" name="รูปภาพ 5" descr="comfig12.gif"/>
          <p:cNvPicPr>
            <a:picLocks noChangeAspect="1"/>
          </p:cNvPicPr>
          <p:nvPr/>
        </p:nvPicPr>
        <p:blipFill>
          <a:blip r:embed="rId7" cstate="print"/>
          <a:srcRect t="38095"/>
          <a:stretch>
            <a:fillRect/>
          </a:stretch>
        </p:blipFill>
        <p:spPr>
          <a:xfrm>
            <a:off x="2514600" y="5019675"/>
            <a:ext cx="4000500" cy="16097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Bus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/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บัสในระบบคอมพิวเตอร์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คือ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เส้นทางการติดต่อสื่อสารเพื่อรับส่งข้อมูลระหว่างอุปกรณ์  คุณลักษณะที่สำคัญของบัส คือ เส้นทางที่ใช้สำหรับการสื่อสารร่วมกัน 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Shared Transmission Medium)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ซึ่งจะมีอุปกรณ์หลาย ๆ อย่างด้วยกันจะติดต่อผ่านทางบัส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ตามปกติแล้ว  บัสจะประกอบไปด้วยหลาย ๆ เส้นทาง โดยแต่ละเส้น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Line)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นั้นจะแทน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สัญญาณไบ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นารี 1 และ 0  และบัสก็เป็นแนวคิดหลักการสำคัญของส่วนประกอบคอมพิวเตอร์  ซึ่งประกอบด้วยโปรเซสเซอร์ หน่วยความจำ และอินพุตเอาต์พุต  ซึ่งสิ่งเหล่านี้เรียกว่า บัสระบบ หรือ 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System Bus</a:t>
            </a:r>
            <a:endParaRPr lang="th-TH" sz="2800" b="1" dirty="0" smtClean="0">
              <a:solidFill>
                <a:schemeClr val="tx2"/>
              </a:solidFill>
              <a:latin typeface="AngsanaUPC" pitchFamily="18" charset="-34"/>
              <a:cs typeface="AngsanaUPC" pitchFamily="18" charset="-34"/>
            </a:endParaRP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Bus Structure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066800" y="2743200"/>
          <a:ext cx="7086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ตัวแทนเนื้อหา 2"/>
          <p:cNvSpPr txBox="1">
            <a:spLocks/>
          </p:cNvSpPr>
          <p:nvPr/>
        </p:nvSpPr>
        <p:spPr bwMode="auto">
          <a:xfrm>
            <a:off x="838200" y="16002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AngsanaUPC" pitchFamily="18" charset="-34"/>
                <a:cs typeface="AngsanaUPC" pitchFamily="18" charset="-34"/>
              </a:rPr>
              <a:t>  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ระบบบัสจะประกอบไปด้วยเส้น 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Line)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จาก 50 ถึง 100 เส้น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 </a:t>
            </a: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gsanaUPC" pitchFamily="18" charset="-34"/>
                <a:cs typeface="AngsanaUPC" pitchFamily="18" charset="-34"/>
              </a:rPr>
              <a:t>ซึ่งจะมีการแบ่งงานตามหน้าที่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Data Bus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572000"/>
          </a:xfrm>
        </p:spPr>
        <p:txBody>
          <a:bodyPr/>
          <a:lstStyle/>
          <a:p>
            <a:pPr marL="0" indent="0"/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Data Bus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หรือบัสข้อมูล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จะทำหน้าที่ในการ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กำหนดเส้นทางการเคลื่อนย้ายหรือรับส่งข้อมูลระหว่างโมดูลในระบบ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ตามปกติแล้ว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ดาต้า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บัสจะมีจำนวนเท่ากับ 8, 16 หรือ 32 เส้น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จำนวนของเส้นดังกล่าวจะอ้างอิงถึงความกว้างของช่องสัญญาณ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Bandwidth)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ดาต้า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บัส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เพราะว่าในแต่ละเส้นจะเก็บข้อมูลได้เพียง 1 บิตในหนึ่งช่วงเวลา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จำนวนของเส้นจะเป็นตัวกำหนดว่าจะมีจำนวนบิตเท่าไหร่ที่สามารถส่งได้ในช่วงเวลาหนึ่ง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</a:t>
            </a: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Operating Environment</a:t>
            </a:r>
            <a:endParaRPr lang="en-US" sz="40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37" name="กลุ่ม 36"/>
          <p:cNvGrpSpPr/>
          <p:nvPr/>
        </p:nvGrpSpPr>
        <p:grpSpPr>
          <a:xfrm>
            <a:off x="152400" y="1295401"/>
            <a:ext cx="4648200" cy="4495800"/>
            <a:chOff x="2057400" y="1219200"/>
            <a:chExt cx="5029200" cy="4771502"/>
          </a:xfrm>
        </p:grpSpPr>
        <p:sp>
          <p:nvSpPr>
            <p:cNvPr id="4" name="TextBox 3"/>
            <p:cNvSpPr txBox="1"/>
            <p:nvPr/>
          </p:nvSpPr>
          <p:spPr>
            <a:xfrm>
              <a:off x="3886200" y="1676400"/>
              <a:ext cx="1371600" cy="134250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Data Movement Apparatus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5000" y="4648199"/>
              <a:ext cx="1371600" cy="134250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Data Processing Facility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7400" y="4648200"/>
              <a:ext cx="1371600" cy="134250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Data Storage Facility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3657600"/>
              <a:ext cx="1371600" cy="93975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Control Mechanism 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10" name="ลูกศรเชื่อมต่อแบบตรง 9"/>
            <p:cNvCxnSpPr/>
            <p:nvPr/>
          </p:nvCxnSpPr>
          <p:spPr>
            <a:xfrm rot="10800000" flipV="1">
              <a:off x="3200400" y="42672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ลูกศรเชื่อมต่อแบบตรง 11"/>
            <p:cNvCxnSpPr>
              <a:endCxn id="6" idx="1"/>
            </p:cNvCxnSpPr>
            <p:nvPr/>
          </p:nvCxnSpPr>
          <p:spPr>
            <a:xfrm>
              <a:off x="5181600" y="4267200"/>
              <a:ext cx="734266" cy="5776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ลูกศรเชื่อมต่อแบบตรง 16"/>
            <p:cNvCxnSpPr/>
            <p:nvPr/>
          </p:nvCxnSpPr>
          <p:spPr>
            <a:xfrm rot="5400000" flipH="1" flipV="1">
              <a:off x="4076700" y="33147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ลูกศรเชื่อมต่อแบบตรง 19"/>
            <p:cNvCxnSpPr/>
            <p:nvPr/>
          </p:nvCxnSpPr>
          <p:spPr>
            <a:xfrm flipV="1">
              <a:off x="3352800" y="4419600"/>
              <a:ext cx="687388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ลูกศรเชื่อมต่อแบบตรง 21"/>
            <p:cNvCxnSpPr/>
            <p:nvPr/>
          </p:nvCxnSpPr>
          <p:spPr>
            <a:xfrm rot="10800000">
              <a:off x="5030788" y="4419600"/>
              <a:ext cx="76041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/>
            <p:cNvCxnSpPr/>
            <p:nvPr/>
          </p:nvCxnSpPr>
          <p:spPr>
            <a:xfrm rot="5400000">
              <a:off x="4305300" y="33147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ลูกศรเชื่อมต่อแบบตรง 27"/>
            <p:cNvCxnSpPr/>
            <p:nvPr/>
          </p:nvCxnSpPr>
          <p:spPr>
            <a:xfrm rot="5400000" flipH="1" flipV="1">
              <a:off x="4267994" y="1447006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ลูกศรเชื่อมต่อแบบตรง 29"/>
            <p:cNvCxnSpPr/>
            <p:nvPr/>
          </p:nvCxnSpPr>
          <p:spPr>
            <a:xfrm rot="5400000">
              <a:off x="4477754" y="1482304"/>
              <a:ext cx="4579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09600" y="6096000"/>
            <a:ext cx="3429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 and Destination of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5029200" y="1371600"/>
            <a:ext cx="3733800" cy="51706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th-TH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คอมพิวเตอร์จะต้องสามารถ </a:t>
            </a:r>
            <a:r>
              <a:rPr lang="th-TH" sz="2200" b="1" dirty="0" smtClean="0">
                <a:solidFill>
                  <a:schemeClr val="accent6"/>
                </a:solidFill>
                <a:latin typeface="AngsanaUPC" pitchFamily="18" charset="-34"/>
                <a:cs typeface="AngsanaUPC" pitchFamily="18" charset="-34"/>
              </a:rPr>
              <a:t>เคลื่อนย้ายข้อมูล</a:t>
            </a:r>
            <a:r>
              <a:rPr lang="th-TH" sz="2200" dirty="0" smtClean="0">
                <a:solidFill>
                  <a:schemeClr val="accent6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ทั้งข้อมูลภายในและข้อมูลภายนอก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th-TH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การปฏิบัติการของคอมพิวเตอร์ประกอบด้วยอุปกรณ์ที่คอยให้บริการแหล่งข้อมูลต้นทางและข้อมูลปลายทาง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th-TH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เมื่อข้อมูลจากอุปกรณ์ส่งมาเพื่อติดต่อกับคอมพิวเตอร์เพื่อทำการประมวลผลหรือแสดงผลลัพธ์ออกไปในรูปแบบต่าง ๆ กระบวนการนี้ จะทำให้ทราบถึงอินพุตและเอาต์พุต </a:t>
            </a:r>
          </a:p>
          <a:p>
            <a:pPr marL="0" indent="0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th-TH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และสุดท้ายคอมพิวเตอร์ก็จะต้องสามารถ </a:t>
            </a:r>
            <a:r>
              <a:rPr lang="th-TH" sz="2200" b="1" dirty="0" smtClean="0">
                <a:solidFill>
                  <a:schemeClr val="accent6"/>
                </a:solidFill>
                <a:latin typeface="AngsanaUPC" pitchFamily="18" charset="-34"/>
                <a:cs typeface="AngsanaUPC" pitchFamily="18" charset="-34"/>
              </a:rPr>
              <a:t>ควบคุม</a:t>
            </a:r>
            <a:r>
              <a:rPr lang="th-TH" sz="2200" dirty="0" smtClean="0">
                <a:solidFill>
                  <a:schemeClr val="accent6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200" b="1" dirty="0" smtClean="0">
                <a:solidFill>
                  <a:schemeClr val="accent6"/>
                </a:solidFill>
                <a:latin typeface="AngsanaUPC" pitchFamily="18" charset="-34"/>
                <a:cs typeface="AngsanaUPC" pitchFamily="18" charset="-34"/>
              </a:rPr>
              <a:t>ฟังก์ชันการทำงาน </a:t>
            </a:r>
            <a:r>
              <a:rPr lang="th-TH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เหล่านั้นได้  รวมทั้งการตอบสนองและปฏิบัติตามคำสั่ง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(Instructions)</a:t>
            </a:r>
            <a:r>
              <a:rPr lang="th-TH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2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ที่ได้รับเข้ามา โดยสามารถมองลักษณะการทำงานหรือฟังก์ชันพื้นฐานทางคอมพิวเตอร์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Address Bus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800600"/>
          </a:xfrm>
        </p:spPr>
        <p:txBody>
          <a:bodyPr/>
          <a:lstStyle/>
          <a:p>
            <a:pPr marL="0" indent="0"/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แอดเดรสบัสหรือบัสตำแหน่ง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ออกแบบมาเพื่อเป็นแหล่งเก็บข้อมูล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Source and Destination)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ข้อมูลใน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ดาต้า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บัสที่ใช้ส่งตำแหน่งข้อมูลที่ต้องการไปยังหน่วยความจำ เช่น ในกรณีที่ซีพียูต้องการอ่านเวิร์ด (8, 16 หรือ 32 บิต) ของข้อมูลหน่วยความจำจะต้องมีการกำหนดตำแหน่ง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Address)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ของเวิร์ดบนแอดเดรสบัสก่อน</a:t>
            </a:r>
          </a:p>
          <a:p>
            <a:pPr marL="0" indent="0"/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/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ขนาดของแอดเดรสบัสจะเป็นตัวกำหนดขนาดความจุของหน่วยความจำในระบบ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กล่าวคือ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ในกรณีที่โปรเซสเซอร์มีแอดเดรสจำนวนมาก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ย่อมทำให้โปรเซสเซอร์นั้นสามารถอ้างอิงหน่วยความจำในปริมาณมากด้วย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Control Bus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38200" y="1600200"/>
            <a:ext cx="7315200" cy="4800600"/>
          </a:xfrm>
        </p:spPr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คอนโทรลบัสหรือบัสควบคุม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จะใช้ในการควบคุมการเข้าถึง 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Access)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การใช้งาน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ดาต้า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บัสและแอดเดรสบัส</a:t>
            </a: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คอนโทรลบัสต้องทำการควบคุมสัญญาณส่งทั้งคำสั่ง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Command)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และเวลา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Timing)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ระหว่างโมดูลในระบบ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โดยที่สัญญาณ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Timing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จะเป็นตัวบ่งชี้ข้อมูลและตำแหน่ง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ในขณะที่สัญญาณ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Command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จะเป็นตัวระบุการปฏิบัติงาน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การทำงานของบัส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1447800"/>
            <a:ext cx="7848600" cy="4953000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การทำงานของบัสจะเริ่มต้นการทำงานด้วยด้วยการ</a:t>
            </a:r>
          </a:p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ถ้ามีโมดูลใดต้องการ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ส่งข้อมูล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ไปยังโมดูลอื่น ๆ จะต้องประกอบด้วยการทำงาน 2 ประการ  </a:t>
            </a:r>
          </a:p>
          <a:p>
            <a:pPr marL="400050" lvl="1" indent="0"/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มีการใช้บัส</a:t>
            </a:r>
          </a:p>
          <a:p>
            <a:pPr marL="400050" lvl="1" indent="0"/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มีการโอนถ่ายข้อมูลผ่านบัสไปยังโมดูลนั้น ๆ</a:t>
            </a:r>
          </a:p>
          <a:p>
            <a:pPr marL="400050" lvl="1" indent="0"/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ถ้าในกรณีที่โมดูลใด ได้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ร้องขอข้อมูล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จากโมดูลอื่น ๆ จะต้อง</a:t>
            </a:r>
          </a:p>
          <a:p>
            <a:pPr marL="400050" lvl="1" indent="0"/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ต้องได้รับการใช้บัส</a:t>
            </a:r>
          </a:p>
          <a:p>
            <a:pPr marL="400050" lvl="1" indent="0"/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ต้องได้รับการโอนถ่ายข้อมูลจากโมดูลที่ได้ร้องขอไว้ ซึ่งจะต้องอยู่ในการควบคุมของแอดเดรสบัสอย่างเหมาะสม จากนั้นก็ให้รอข้อมูลที่จะส่งมา</a:t>
            </a: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PC Bus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876800"/>
          </a:xfrm>
        </p:spPr>
        <p:txBody>
          <a:bodyPr/>
          <a:lstStyle/>
          <a:p>
            <a:pPr marL="0" indent="0"/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ระบบบัสเป็นตัวเชื่อมต่อระหว่างส่วนประกอบต่าง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ๆ ในระบบคอมพิวเตอร์ </a:t>
            </a:r>
            <a:r>
              <a:rPr lang="en-US" sz="2800" b="1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ดังนั้น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ระบบคอมพิวเตอร์โดยรวมสามารถทำงานได้ด้วยความรวดเร็ว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มิได้ขึ้นอยู่กับเพียงโปรเซสเซอร์ตัวเดียว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แต่จะขึ้นอยู่กับเส้นทางส่งผ่านข้อมูลบนบัสมีความรวดเร็วสูงหรือไม่ด้วย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ถึงแม้ความเร็วของบัสไม่สามารถเทียบความเร็วของซีพียูได้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แต่ถ้าระบบบัสมีความเร็วสูง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การส่งผ่านข้อมูลบนระบบบัสก็จะมีความรวดเร็วขึ้น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ส่งผลให้ระบบโดยรวมมีประสิทธิภาพสูงขึ้น</a:t>
            </a:r>
          </a:p>
          <a:p>
            <a:pPr marL="0" indent="0"/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ความเร็วของระบบบัส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จะต้องถูกออกแบบมาเพื่อรองรับความเร็วของซีพียู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ซึ่งถ้าหากไม่คำนึงถึงในส่วนนี้อาจก่อให้เกิดความผิดเพี้ยนของสัญญาณได้ เนื่องจากว่าไม่สามารถส่งสัญญาณความเร็วสูงผ่านบัสได้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ดังนั้น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แบนด์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วิธของบัส จึงต้องพัฒนาเพื่อให้ใช้กับซีพียูรุ่นใหม่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ๆ ควบคู่กันมาโดยตลอด</a:t>
            </a: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PC Bus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1600200"/>
            <a:ext cx="6400800" cy="1829171"/>
            <a:chOff x="1104" y="1200"/>
            <a:chExt cx="3504" cy="898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311" y="1467"/>
              <a:ext cx="480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ISA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20" y="1237"/>
              <a:ext cx="2640" cy="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ISA (Industrial Standard Architecture)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เป็นสถาปัตยกรรมที่เริ่มใช้งานบนเครื่องพีซีของไอบีเอ็ม          (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IBM-PC/XT, PC/AT)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เป็นบัสขนาด 8 บิต และ 16 บิต</a:t>
              </a:r>
            </a:p>
            <a:p>
              <a:endParaRPr lang="en-US" sz="2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pic>
        <p:nvPicPr>
          <p:cNvPr id="16" name="รูปภาพ 15" descr="_ISA8_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352800"/>
            <a:ext cx="268894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PC Bus (Continue)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47800" y="1600200"/>
            <a:ext cx="6400800" cy="2261002"/>
            <a:chOff x="1104" y="2109"/>
            <a:chExt cx="3504" cy="1110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200" y="2408"/>
              <a:ext cx="619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MCA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20" y="2109"/>
              <a:ext cx="2640" cy="1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MCA (Micro Chanel Architecture)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US" sz="2000" dirty="0" smtClean="0">
                  <a:latin typeface="DSN KaMon" pitchFamily="2" charset="-34"/>
                </a:rPr>
                <a:t>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เริ่มมีการใช้งานบนเครื่องโปรเซสเซอร์ 386 และ 486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บริษัทไอบีเอ็มเป็นผู้ประดิษฐ์และต้องการใช้สถาปัตยกรรมนี้บนเครื่อง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PS/2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มีความรวดเร็วกว่าบัสแบบ 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ISA</a:t>
              </a:r>
            </a:p>
            <a:p>
              <a:pPr>
                <a:buFont typeface="Arial" pitchFamily="34" charset="0"/>
                <a:buChar char="•"/>
              </a:pP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เป็นบัส  16/32 บิต</a:t>
              </a:r>
            </a:p>
            <a:p>
              <a:pPr eaLnBrk="0" hangingPunct="0"/>
              <a:endPara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pic>
        <p:nvPicPr>
          <p:cNvPr id="16" name="รูปภาพ 15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581400"/>
            <a:ext cx="3733800" cy="243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PC Bus (Continue)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1600200"/>
            <a:ext cx="6400800" cy="1753803"/>
            <a:chOff x="1104" y="1163"/>
            <a:chExt cx="3504" cy="861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187" y="1467"/>
              <a:ext cx="671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EISA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20" y="1163"/>
              <a:ext cx="2640" cy="8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EISA (Extended ISA)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ประดิษฐ์เมื่อราวปี ค.ศ. 1988 – 1989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เป็นบัส 16/32 บิต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มีความเข้าใจกันได้กับ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ISA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บัส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มักใช้งานบนเครื่องที่ต้องการประสิทธิภาพสูง</a:t>
              </a:r>
              <a:endParaRPr lang="en-US" sz="2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pic>
        <p:nvPicPr>
          <p:cNvPr id="16" name="รูปภาพ 15" descr="isa_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962400"/>
            <a:ext cx="5046687" cy="256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PC Bus (Continue)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47800" y="1752600"/>
            <a:ext cx="6400800" cy="1878057"/>
            <a:chOff x="1104" y="2109"/>
            <a:chExt cx="3504" cy="922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136" y="2408"/>
              <a:ext cx="782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VL Bus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20" y="2109"/>
              <a:ext cx="2640" cy="9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VL Bus (VESA Video Local Bus)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มีผลให้การแสดงผลทางจอภาพ กราฟิกที่รวดเร็ว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สนับสนุนการทำงานทั้ง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ISA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หรือ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EISA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เป็นบัส 32/64 บิต</a:t>
              </a:r>
            </a:p>
            <a:p>
              <a:pPr eaLnBrk="0" hangingPunct="0"/>
              <a:endPara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pic>
        <p:nvPicPr>
          <p:cNvPr id="15" name="รูปภาพ 14" descr="busvlb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962400"/>
            <a:ext cx="45720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PC Bus (Continue)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7800" y="1677003"/>
            <a:ext cx="6400800" cy="2124866"/>
            <a:chOff x="1104" y="1193"/>
            <a:chExt cx="3504" cy="830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187" y="1490"/>
              <a:ext cx="671" cy="2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PCI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20" y="1193"/>
              <a:ext cx="2640" cy="8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PCI (Peripheral Component Interconnect)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ปี ค.ศ.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1990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บริษัทอิน</a:t>
              </a:r>
              <a:r>
                <a:rPr lang="th-TH" sz="2000" dirty="0" err="1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เทล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ได้ทำการพัฒนา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PCI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บัส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ใช้กับสถาปัตยกรรมซีพียูระดับเพ</a:t>
              </a:r>
              <a:r>
                <a:rPr lang="th-TH" sz="2000" dirty="0" err="1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นเทียม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ส่งผลทำให้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ISA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และ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VL-BUS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เสื่อมความนิยมในที่สุด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</a:p>
            <a:p>
              <a:pPr marL="0" indent="0"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เป็นบัส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64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บิต และรองรับบัส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32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บิตเพื่อใช้งานกับ</a:t>
              </a:r>
              <a:r>
                <a:rPr lang="th-TH" sz="2000" dirty="0" err="1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ชิป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รุ่นเก่า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ปัจจุบันการ์ดขยายต่าง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ๆ จะเป็นแบบ </a:t>
              </a:r>
              <a:r>
                <a:rPr lang="en-US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 PCI </a:t>
              </a:r>
              <a:r>
                <a:rPr lang="th-TH" sz="2000" dirty="0" smtClean="0">
                  <a:solidFill>
                    <a:schemeClr val="bg1"/>
                  </a:solidFill>
                  <a:latin typeface="AngsanaUPC" pitchFamily="18" charset="-34"/>
                  <a:cs typeface="AngsanaUPC" pitchFamily="18" charset="-34"/>
                </a:rPr>
                <a:t>ทั้งสิ้น</a:t>
              </a:r>
              <a:endParaRPr lang="en-US" sz="2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pic>
        <p:nvPicPr>
          <p:cNvPr id="9" name="รูปภาพ 8" descr="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495800"/>
            <a:ext cx="8153400" cy="1366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หน่วยความจำ (</a:t>
            </a:r>
            <a:r>
              <a:rPr lang="en-US" sz="3600" b="1" dirty="0">
                <a:latin typeface="AngsanaUPC" pitchFamily="18" charset="-34"/>
                <a:cs typeface="AngsanaUPC" pitchFamily="18" charset="-34"/>
              </a:rPr>
              <a:t>Memory</a:t>
            </a:r>
            <a:r>
              <a:rPr lang="en-US" sz="3600" b="1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219201"/>
            <a:ext cx="3886200" cy="4724400"/>
          </a:xfrm>
        </p:spPr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หน่วยความจำ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เป็นแหล่งจัดเก็บข้อมูล และเป็นพื้นที่ที่ใช้สำหรับประมวลผล ความจุและความเร็วของหน่วยความจำจะเกี่ยวข้องกับประสิทธิภาพโดยรวมของระบบ โดยเฉพาะหน่วยความจำหลักหรือแรม ซึ่งในปัจจุบันได้มีการพัฒนาเทคโนโลยีหน่วยความจำหลักนี้ให้มีความเร็วสูงพร้อมกับความจุที่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สูงขึ้น</a:t>
            </a:r>
          </a:p>
          <a:p>
            <a:pPr marL="0" indent="0"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	ขนาด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ความจุของหน่วยความจำหลัก (</a:t>
            </a:r>
            <a:r>
              <a:rPr lang="en-US" sz="2400" dirty="0">
                <a:latin typeface="AngsanaUPC" pitchFamily="18" charset="-34"/>
                <a:cs typeface="AngsanaUPC" pitchFamily="18" charset="-34"/>
              </a:rPr>
              <a:t>RAM)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ในคอมพิวเตอร์ย่อมส่งผลต่อความเร็วในการประมวลผล กล่าวคือ หากหน่วยความจำหลักมีขนาดใหญ่ ก็จะสามารถอ่านหาข้อมูลจากฮาร์ดดิสก์เข้ามาเก็บไว้ในหน่วยความจำได้ในปริมาณ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มาก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1"/>
          <a:stretch>
            <a:fillRect/>
          </a:stretch>
        </p:blipFill>
        <p:spPr bwMode="auto">
          <a:xfrm>
            <a:off x="4648200" y="1752600"/>
            <a:ext cx="4267200" cy="46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5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Next from an Operating Environment </a:t>
            </a:r>
            <a:endParaRPr lang="en-US" sz="20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752600" y="1905000"/>
            <a:ext cx="5562600" cy="1676400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311" y="1467"/>
              <a:ext cx="369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#1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48" y="1327"/>
              <a:ext cx="2576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th-TH" sz="2000" b="1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จัดเก็บส่วนของข้อมูลดังกล่าวไว้ชั่วคราว </a:t>
              </a:r>
              <a:r>
                <a:rPr lang="en-US" sz="2000" b="1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(Short-term data storage) </a:t>
              </a:r>
              <a:r>
                <a:rPr lang="th-TH" sz="2000" b="1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เพื่อรอการประมวลผล หรือเพื่อนำไปใช้งานและทำการประมวลผลต่อไป</a:t>
              </a:r>
              <a:endParaRPr lang="en-US" sz="1400" b="1" dirty="0">
                <a:solidFill>
                  <a:schemeClr val="accent4">
                    <a:lumMod val="10000"/>
                  </a:schemeClr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752600" y="4114797"/>
            <a:ext cx="5562600" cy="1682510"/>
            <a:chOff x="1104" y="2109"/>
            <a:chExt cx="3504" cy="826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311" y="2408"/>
              <a:ext cx="369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#2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134"/>
              <a:ext cx="2576" cy="8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th-TH" sz="2000" b="1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จัดเก็บข้อมูลแบบ </a:t>
              </a:r>
              <a:r>
                <a:rPr lang="en-US" sz="2000" b="1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long-term data storage </a:t>
              </a:r>
              <a:r>
                <a:rPr lang="th-TH" sz="2000" b="1" dirty="0" smtClean="0">
                  <a:solidFill>
                    <a:schemeClr val="accent4">
                      <a:lumMod val="10000"/>
                    </a:schemeClr>
                  </a:solidFill>
                  <a:latin typeface="AngsanaUPC" pitchFamily="18" charset="-34"/>
                  <a:cs typeface="AngsanaUPC" pitchFamily="18" charset="-34"/>
                </a:rPr>
                <a:t>ซึ่งหมายถึงการจัดเก็บข้อมูลลงในสื่อบันทึกข้อมูลต่างๆ โดยที่ไฟล์หรือข้อมูลที่บันทึกลงในสื่อบันทึกข้อมูลนั้น คอมพิวเตอร์จะต้องสามารถทำการเรียกข้อมูลเหล่านั้นขึ้นมาเพื่อทำการปรับปรุงได้</a:t>
              </a:r>
              <a:endParaRPr lang="en-US" sz="2000" b="1" dirty="0">
                <a:solidFill>
                  <a:schemeClr val="accent4">
                    <a:lumMod val="10000"/>
                  </a:schemeClr>
                </a:solidFill>
                <a:latin typeface="AngsanaUPC" pitchFamily="18" charset="-34"/>
                <a:cs typeface="AngsanaUPC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Method of Accessing Memory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543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Method of Accessing Memory</a:t>
            </a:r>
            <a:endParaRPr lang="th-TH" sz="36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14488" y="1828800"/>
            <a:ext cx="5929312" cy="3946525"/>
            <a:chOff x="1017" y="1152"/>
            <a:chExt cx="3735" cy="248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1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2419" y="1536"/>
              <a:ext cx="933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</a:rPr>
                <a:t>Sequential</a:t>
              </a:r>
            </a:p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</a:rPr>
                <a:t>Access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gray">
            <a:xfrm>
              <a:off x="1398" y="2170"/>
              <a:ext cx="764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</a:rPr>
                <a:t>Random</a:t>
              </a:r>
            </a:p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</a:rPr>
                <a:t>Access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16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7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gray">
            <a:xfrm>
              <a:off x="3647" y="2170"/>
              <a:ext cx="683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</a:rPr>
                <a:t>Direct</a:t>
              </a:r>
            </a:p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</a:rPr>
                <a:t>Access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13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4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5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2" name="Text Box 23"/>
            <p:cNvSpPr txBox="1">
              <a:spLocks noChangeArrowheads="1"/>
            </p:cNvSpPr>
            <p:nvPr/>
          </p:nvSpPr>
          <p:spPr bwMode="gray">
            <a:xfrm>
              <a:off x="2460" y="2746"/>
              <a:ext cx="88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</a:rPr>
                <a:t>Associate</a:t>
              </a:r>
            </a:p>
            <a:p>
              <a:pPr algn="ctr" eaLnBrk="0" hangingPunct="0"/>
              <a:r>
                <a:rPr lang="en-US" sz="2000" b="1" dirty="0" smtClean="0">
                  <a:solidFill>
                    <a:srgbClr val="FFFFFF"/>
                  </a:solidFill>
                </a:rPr>
                <a:t>Access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81000"/>
            <a:ext cx="6389687" cy="6192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Main Memory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หน่วยความจำ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หลัก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หน่วยความจำหลัก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ประกอบด้วยกลุ่มของเซลล์หรือพื้นที่ที่เก็บข้อมูลที่สามารถอ้างถึงได้โดยใช้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เลขที่อยู่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(address)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เลขตำแหน่ง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(location)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โดยที่แต่ละตำแหน่งจะมี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ตัวบ่งบอกที่อยู่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(identifier)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ที่ไม่ซ้ำกัน 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ถูกส่งผ่านเข้าและออก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(transfer)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จากหน่วยความจำเป็นกลุ่มของบิตที่เรียนว่า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“words”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แต่ละ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อาจจะประกอบไปด้วยกลุ่มของบิตจำนวน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บิต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16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บิต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บิต หรือ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64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บิต 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ประกอบด้วย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บิต จะเรียกว่า ไบท์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(byte)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ประกอบ ด้วย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16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บิตจะเรียกว่า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2-byte 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และถ้า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ประกอบด้วย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บิตก็จะเรียกว่า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4-byte 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เป็นต้น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404813"/>
            <a:ext cx="7086600" cy="585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เลขตำแหน่งที่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อยู่ใน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เครื่อง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คอมพิวเตอร์ (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Address Space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24000"/>
            <a:ext cx="8229600" cy="4702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การเข้าถึง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(access)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ข้อมูลหรือ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ในหน่วยความจำต้องใช้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ตัวบ่งบอกที่อยู่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หรือ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identifier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ตามที่ผู้เขียนโปรแกรมตั้งขึ้น แต่ในระดับฮาร์ดแวร์แล้วแต่ละ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จะถูกอ้างถึงโดยใช้เลขตำแหน่งที่อยู่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จำนวน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เลขตำแหน่งที่อยู่ที่ไม่ซ้ำกันทั้งหมด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(total number of uniquely identifiable locations)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ภายในหน่วยความจำเรียกว่า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address space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ตัวอย่างเช่น หน่วยความจำขนาด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64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กิโลไบท์และมีขนาดของ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ไบท์ จะมี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address space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จาก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ถึง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65,535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ต้น</a:t>
            </a:r>
          </a:p>
          <a:p>
            <a:pPr>
              <a:lnSpc>
                <a:spcPct val="90000"/>
              </a:lnSpc>
            </a:pPr>
            <a:endParaRPr lang="th-TH" sz="2800" b="1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404813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th-TH" sz="3600" b="1" dirty="0" smtClean="0">
                <a:latin typeface="Angsana New" pitchFamily="18" charset="-34"/>
              </a:rPr>
              <a:t>หน่วย</a:t>
            </a:r>
            <a:r>
              <a:rPr lang="th-TH" sz="3600" b="1" dirty="0">
                <a:latin typeface="Angsana New" pitchFamily="18" charset="-34"/>
              </a:rPr>
              <a:t>อ้างอิงของหน่วยความจำ</a:t>
            </a:r>
            <a:endParaRPr lang="en-US" sz="3600" b="1" dirty="0">
              <a:latin typeface="Angsana New" pitchFamily="18" charset="-34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3400" y="1548045"/>
            <a:ext cx="1676400" cy="2871555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หน่วยอ้างอิง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kilobyte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megabyte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gigabyte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terabyte</a:t>
            </a:r>
          </a:p>
          <a:p>
            <a:pPr algn="ctr">
              <a:lnSpc>
                <a:spcPct val="80000"/>
              </a:lnSpc>
            </a:pPr>
            <a:r>
              <a:rPr lang="en-US" sz="2800" b="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petabyte</a:t>
            </a:r>
            <a:endParaRPr lang="en-US" sz="2800" b="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0" dirty="0" err="1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exabyte</a:t>
            </a:r>
            <a:endParaRPr lang="en-US" sz="2800" b="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0" y="1558925"/>
            <a:ext cx="3429000" cy="28606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UPC" pitchFamily="18" charset="-34"/>
                <a:cs typeface="AngsanaUPC" pitchFamily="18" charset="-34"/>
              </a:rPr>
              <a:t>จำนวนไบท์ที่แท้จริง</a:t>
            </a:r>
            <a: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------------------------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20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30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40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50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60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791200" y="1558925"/>
            <a:ext cx="2590800" cy="28606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UPC" pitchFamily="18" charset="-34"/>
                <a:cs typeface="AngsanaUPC" pitchFamily="18" charset="-34"/>
              </a:rPr>
              <a:t>จำนวนไบท์โดยประมาณ</a:t>
            </a:r>
            <a:r>
              <a:rPr lang="en-US"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------------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3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  <a:endParaRPr lang="en-US" sz="2800" b="0" baseline="300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6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  <a:endParaRPr lang="en-US" sz="2800" b="0" baseline="300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9 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  <a:endParaRPr lang="en-US" sz="2800" b="0" baseline="300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12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  <a:endParaRPr lang="en-US" sz="2800" b="0" baseline="300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15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  <a:endParaRPr lang="en-US" sz="2800" b="0" baseline="300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10</a:t>
            </a:r>
            <a:r>
              <a:rPr lang="en-US" sz="2800" b="0" baseline="300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18  </a:t>
            </a:r>
            <a:r>
              <a:rPr lang="en-US" sz="2800" b="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bytes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14400" y="4800600"/>
            <a:ext cx="6858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หน่วยที่ใช้อ้างอิงในหน่วยความจำ   ให้สังเกตว่าคำศัพท์ที่ใช้อาจ</a:t>
            </a:r>
          </a:p>
          <a:p>
            <a:pPr>
              <a:lnSpc>
                <a:spcPct val="90000"/>
              </a:lnSpc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ทำให้เข้าใจผิดได้  นั่นคือ ค่าโดยประมาณจำนวนไบท์ใช้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ยกกำลัง  ส่วนค่าที่แท้จริงของจำนวนไบท์ใช้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ยกกำลัง</a:t>
            </a:r>
            <a:endParaRPr lang="th-TH" sz="2800" b="1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0050"/>
            <a:ext cx="6615112" cy="590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เลขตำแหน่งที่อยู่ในลักษณะที่เป็น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Bit Pattern 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b="1" dirty="0">
                <a:cs typeface="Angsana New" pitchFamily="18" charset="-34"/>
              </a:rPr>
              <a:t>เนื่องจาก</a:t>
            </a:r>
            <a:r>
              <a:rPr lang="th-TH" sz="2800" b="1" dirty="0">
                <a:solidFill>
                  <a:srgbClr val="FF0066"/>
                </a:solidFill>
                <a:cs typeface="Angsana New" pitchFamily="18" charset="-34"/>
              </a:rPr>
              <a:t>คอมพิวเตอร์ทำงานด้วยการแทนและเก็บตัวเลขเป็น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bit pattern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และตัวตำแหน่งที่อยู่เองก็เป็นตัวเลข จึง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แทนและเก็บด้วย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เช่นเดียวกัน </a:t>
            </a:r>
            <a:endParaRPr lang="th-TH" sz="2800" b="1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800" b="1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ถ้าหน่วยความจำมีขนาด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64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กิโลไบท์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baseline="30000" dirty="0">
                <a:latin typeface="Angsana New" pitchFamily="18" charset="-34"/>
                <a:cs typeface="Angsana New" pitchFamily="18" charset="-34"/>
              </a:rPr>
              <a:t>16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ใช้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ขนาด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ไบท์ แล้ว การกำหนดแทนเลขตำแหน่งที่อยู่จะต้องใช้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ขนาด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16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บิตจึงจะพอ โดยเลขตัวแรกคือ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0000000000000000 (address 0)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และตัวเลขสุดท้ายคือ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1111111111111111 (address 65,535) </a:t>
            </a:r>
            <a:endParaRPr lang="en-US" sz="2800" b="1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กรณีทั่วไป ถ้า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หน่วยความจำมีขนาด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 words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ต้องใช้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bit pattern 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ขนาด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log</a:t>
            </a:r>
            <a:r>
              <a:rPr lang="en-US" sz="2800" b="1" baseline="-250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แทนหรือเก็บ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เลขตำแหน่งที่อยู่</a:t>
            </a:r>
            <a:endParaRPr lang="th-TH" sz="2800" b="1" baseline="3000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08338" y="381000"/>
            <a:ext cx="3878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หน่วยความจำหลัก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069975"/>
            <a:ext cx="408622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838200" y="2500313"/>
            <a:ext cx="7391400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spcAft>
                <a:spcPts val="650"/>
              </a:spcAft>
            </a:pPr>
            <a:r>
              <a:rPr lang="th-TH" sz="4000" dirty="0">
                <a:latin typeface="Angsana New" pitchFamily="18" charset="-34"/>
              </a:rPr>
              <a:t>เลขที่ตำแหน่งของหน่วยความจำหลัก</a:t>
            </a:r>
            <a:r>
              <a:rPr lang="th-TH" sz="4000" dirty="0" smtClean="0">
                <a:latin typeface="Angsana New" pitchFamily="18" charset="-34"/>
              </a:rPr>
              <a:t>กำหนด  โดย</a:t>
            </a:r>
            <a:r>
              <a:rPr lang="th-TH" sz="4000" dirty="0">
                <a:latin typeface="Angsana New" pitchFamily="18" charset="-34"/>
              </a:rPr>
              <a:t>ใช้เลขจำนวนเต็มแบบ </a:t>
            </a:r>
            <a:r>
              <a:rPr lang="en-US" sz="4000" dirty="0">
                <a:latin typeface="Angsana New" pitchFamily="18" charset="-34"/>
              </a:rPr>
              <a:t>unsigned binary </a:t>
            </a:r>
          </a:p>
        </p:txBody>
      </p:sp>
      <p:sp>
        <p:nvSpPr>
          <p:cNvPr id="70659" name="PubRRectCallout"/>
          <p:cNvSpPr>
            <a:spLocks noEditPoints="1" noChangeArrowheads="1"/>
          </p:cNvSpPr>
          <p:nvPr/>
        </p:nvSpPr>
        <p:spPr bwMode="auto">
          <a:xfrm>
            <a:off x="1066800" y="1295400"/>
            <a:ext cx="2743200" cy="1143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908175" y="1484313"/>
            <a:ext cx="1474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หมายเหตุ</a:t>
            </a: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: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38" y="1373188"/>
            <a:ext cx="3222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44463" y="301625"/>
            <a:ext cx="1474787" cy="6175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20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ตัวอย่างที่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1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57200" y="1636693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0" dirty="0">
                <a:latin typeface="Times" charset="0"/>
              </a:rPr>
              <a:t>	</a:t>
            </a:r>
            <a:r>
              <a:rPr lang="th-TH" sz="2800" dirty="0">
                <a:latin typeface="Angsana New" pitchFamily="18" charset="-34"/>
              </a:rPr>
              <a:t>คอมพิวเตอร์เครื่องหนึ่งมีหน่วยความจำหลักขนาด</a:t>
            </a:r>
            <a:r>
              <a:rPr lang="en-US" sz="2800" dirty="0">
                <a:latin typeface="Angsana New" pitchFamily="18" charset="-34"/>
              </a:rPr>
              <a:t> 32 MB (megabytes)  </a:t>
            </a:r>
            <a:r>
              <a:rPr lang="th-TH" sz="2800" dirty="0">
                <a:latin typeface="Angsana New" pitchFamily="18" charset="-34"/>
              </a:rPr>
              <a:t>จงหาจำนวนบิตที่จะใช้กำหนดเลขตำแหน่งที่อยู่สำหรับ </a:t>
            </a:r>
            <a:r>
              <a:rPr lang="en-US" sz="2800" dirty="0">
                <a:latin typeface="Angsana New" pitchFamily="18" charset="-34"/>
              </a:rPr>
              <a:t>1 </a:t>
            </a:r>
            <a:r>
              <a:rPr lang="th-TH" sz="2800" dirty="0">
                <a:latin typeface="Angsana New" pitchFamily="18" charset="-34"/>
              </a:rPr>
              <a:t>ไบท์</a:t>
            </a:r>
            <a:r>
              <a:rPr lang="th-TH" sz="2800" dirty="0" smtClean="0">
                <a:latin typeface="Angsana New" pitchFamily="18" charset="-34"/>
              </a:rPr>
              <a:t>ใด ๆ ใน</a:t>
            </a:r>
            <a:r>
              <a:rPr lang="th-TH" sz="2800" dirty="0">
                <a:latin typeface="Angsana New" pitchFamily="18" charset="-34"/>
              </a:rPr>
              <a:t>หน่วยความจำ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3321050"/>
            <a:ext cx="820738" cy="617538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20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วิธีทำ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33400" y="3962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	เนื่องจากขนาดของหน่วยความจำทั้งหมดคือ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32 MB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หรือ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2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25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หมาย ความว่าเราต้องใช้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log</a:t>
            </a:r>
            <a:r>
              <a:rPr lang="en-US" sz="2800" baseline="-25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2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25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หรือ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25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บิต เพื่อกำหนดเลขที่ตำแหน่งที่อยู่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1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ไบท์ในหน่วยความจำ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44463" y="301625"/>
            <a:ext cx="1474787" cy="61753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20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ตัวอย่างที่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2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57200" y="1712893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dirty="0">
                <a:latin typeface="Angsana New" pitchFamily="18" charset="-34"/>
              </a:rPr>
              <a:t>	คอมพิวเตอร์เครื่องหนึ่งมีหน่วยความจำขนาด</a:t>
            </a:r>
            <a:r>
              <a:rPr lang="en-US" sz="2800" dirty="0">
                <a:latin typeface="Angsana New" pitchFamily="18" charset="-34"/>
              </a:rPr>
              <a:t> 128 MB </a:t>
            </a:r>
            <a:r>
              <a:rPr lang="th-TH" sz="2800" dirty="0">
                <a:latin typeface="Angsana New" pitchFamily="18" charset="-34"/>
              </a:rPr>
              <a:t>แต่ละ</a:t>
            </a:r>
            <a:r>
              <a:rPr lang="en-US" sz="2800" dirty="0">
                <a:latin typeface="Angsana New" pitchFamily="18" charset="-34"/>
              </a:rPr>
              <a:t> word </a:t>
            </a:r>
            <a:r>
              <a:rPr lang="th-TH" sz="2800" dirty="0">
                <a:latin typeface="Angsana New" pitchFamily="18" charset="-34"/>
              </a:rPr>
              <a:t>มีขนาด</a:t>
            </a:r>
            <a:r>
              <a:rPr lang="en-US" sz="2800" dirty="0">
                <a:latin typeface="Angsana New" pitchFamily="18" charset="-34"/>
              </a:rPr>
              <a:t> 8 </a:t>
            </a:r>
            <a:r>
              <a:rPr lang="th-TH" sz="2800" dirty="0">
                <a:latin typeface="Angsana New" pitchFamily="18" charset="-34"/>
              </a:rPr>
              <a:t>ไบท์</a:t>
            </a:r>
            <a:r>
              <a:rPr lang="en-US" sz="2800" dirty="0">
                <a:latin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</a:rPr>
              <a:t>จงหาว่าจะต้องใช้กี่บิตในการกำหนดตำแหน่งที่อยู่ของ </a:t>
            </a:r>
            <a:r>
              <a:rPr lang="en-US" sz="2800" dirty="0">
                <a:latin typeface="Angsana New" pitchFamily="18" charset="-34"/>
              </a:rPr>
              <a:t>1 </a:t>
            </a:r>
            <a:r>
              <a:rPr lang="en-NZ" sz="2800" dirty="0">
                <a:latin typeface="Angsana New" pitchFamily="18" charset="-34"/>
              </a:rPr>
              <a:t>word </a:t>
            </a:r>
            <a:r>
              <a:rPr lang="th-TH" sz="2800" dirty="0">
                <a:latin typeface="Angsana New" pitchFamily="18" charset="-34"/>
              </a:rPr>
              <a:t>ในหน่วยความจำ</a:t>
            </a:r>
            <a:endParaRPr lang="en-US" sz="2800" dirty="0">
              <a:latin typeface="Angsana New" pitchFamily="18" charset="-34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8600" y="3344863"/>
            <a:ext cx="820738" cy="617537"/>
          </a:xfrm>
          <a:prstGeom prst="rect">
            <a:avLst/>
          </a:prstGeom>
          <a:solidFill>
            <a:schemeClr val="bg2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200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วิธีทำ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33400" y="4054475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	เนื่องจากขนาดของหน่วยความจำหลักเท่ากับ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128 MB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หรือเท่ากับ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27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อย่างไรก็ตามแต่ละ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word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มีขนาด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8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ไบท์ หรือ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3</a:t>
            </a:r>
            <a:r>
              <a:rPr lang="th-TH" sz="2800" baseline="30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ไบท์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ซึ่งหมายความว่าหน่วยความจำมีทั้งหมด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2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24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words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นั่นคือเราต้องการ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log</a:t>
            </a:r>
            <a:r>
              <a:rPr lang="en-US" sz="2800" baseline="-25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2</a:t>
            </a:r>
            <a:r>
              <a:rPr lang="en-US" sz="2800" baseline="300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24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หรือ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 24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บิต เพื่อที่จะกำหนดตำแหน่งที่อยู่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1 word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</a:rPr>
              <a:t>ในหน่วยความจำ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การเคลื่อนย้ายข้อมูล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 (Data Movement)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838200" y="1752600"/>
            <a:ext cx="3325091" cy="3420374"/>
            <a:chOff x="838200" y="1685026"/>
            <a:chExt cx="3325091" cy="2491925"/>
          </a:xfrm>
        </p:grpSpPr>
        <p:sp>
          <p:nvSpPr>
            <p:cNvPr id="5" name="TextBox 4"/>
            <p:cNvSpPr txBox="1"/>
            <p:nvPr/>
          </p:nvSpPr>
          <p:spPr>
            <a:xfrm>
              <a:off x="1804356" y="1685026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Movement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3657600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Processing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3657600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Storage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2743200"/>
              <a:ext cx="1267691" cy="51935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Control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18" name="ตัวเชื่อมต่อตรง 17"/>
            <p:cNvCxnSpPr/>
            <p:nvPr/>
          </p:nvCxnSpPr>
          <p:spPr>
            <a:xfrm rot="5400000">
              <a:off x="2171700" y="2475706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>
              <a:stCxn id="8" idx="3"/>
            </p:cNvCxnSpPr>
            <p:nvPr/>
          </p:nvCxnSpPr>
          <p:spPr>
            <a:xfrm rot="5400000">
              <a:off x="1495572" y="3138723"/>
              <a:ext cx="471106" cy="5666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/>
            <p:cNvCxnSpPr>
              <a:stCxn id="8" idx="5"/>
            </p:cNvCxnSpPr>
            <p:nvPr/>
          </p:nvCxnSpPr>
          <p:spPr>
            <a:xfrm rot="16200000" flipH="1">
              <a:off x="2972468" y="3124868"/>
              <a:ext cx="471106" cy="5943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ตัวยึดเนื้อหา 27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3124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เป็นการเคลื่อนย้ายข้อมูลหรือการถ่ายโอนข้อมูล (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Transferring) 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จากอุปกรณ์หนึ่งไปยังอุปกรณ์หนึ่ง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ซึ่งการเคลื่อนย้ายข้อมูลจะผ่านทางสายสื่อสาร เช่น การป้อนข้อมูลผ่านทางคีย์บอร์ด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เมื่อทำการกดแป้นคีย์ใด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ๆ บนคีย์บอร์ด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ค่าที่คีย์บอร์ดก็จะแสดงผลออกมาทางจอภาพ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หรือการเคลื่อนย้ายข้อมูลจากสื่อบันทึกข้อมูลไปยังหน่วยความจำ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7" name="รูปแบบอิสระ 56"/>
          <p:cNvSpPr/>
          <p:nvPr/>
        </p:nvSpPr>
        <p:spPr>
          <a:xfrm>
            <a:off x="1258019" y="1380226"/>
            <a:ext cx="2406769" cy="2713008"/>
          </a:xfrm>
          <a:custGeom>
            <a:avLst/>
            <a:gdLst>
              <a:gd name="connsiteX0" fmla="*/ 148087 w 2406769"/>
              <a:gd name="connsiteY0" fmla="*/ 0 h 2713008"/>
              <a:gd name="connsiteX1" fmla="*/ 173966 w 2406769"/>
              <a:gd name="connsiteY1" fmla="*/ 2122099 h 2713008"/>
              <a:gd name="connsiteX2" fmla="*/ 1191883 w 2406769"/>
              <a:gd name="connsiteY2" fmla="*/ 2708695 h 2713008"/>
              <a:gd name="connsiteX3" fmla="*/ 2235679 w 2406769"/>
              <a:gd name="connsiteY3" fmla="*/ 2096219 h 2713008"/>
              <a:gd name="connsiteX4" fmla="*/ 2218426 w 2406769"/>
              <a:gd name="connsiteY4" fmla="*/ 60385 h 271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6769" h="2713008">
                <a:moveTo>
                  <a:pt x="148087" y="0"/>
                </a:moveTo>
                <a:cubicBezTo>
                  <a:pt x="74043" y="835325"/>
                  <a:pt x="0" y="1670650"/>
                  <a:pt x="173966" y="2122099"/>
                </a:cubicBezTo>
                <a:cubicBezTo>
                  <a:pt x="347932" y="2573548"/>
                  <a:pt x="848264" y="2713008"/>
                  <a:pt x="1191883" y="2708695"/>
                </a:cubicBezTo>
                <a:cubicBezTo>
                  <a:pt x="1535502" y="2704382"/>
                  <a:pt x="2064589" y="2537604"/>
                  <a:pt x="2235679" y="2096219"/>
                </a:cubicBezTo>
                <a:cubicBezTo>
                  <a:pt x="2406769" y="1654834"/>
                  <a:pt x="2312597" y="857609"/>
                  <a:pt x="2218426" y="60385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แผนผังลำดับงาน: แยก 62"/>
          <p:cNvSpPr/>
          <p:nvPr/>
        </p:nvSpPr>
        <p:spPr>
          <a:xfrm>
            <a:off x="3352800" y="1295400"/>
            <a:ext cx="228600" cy="1524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รูปภาพ 64" descr="images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724401"/>
            <a:ext cx="3962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66294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ประเภทของ</a:t>
            </a:r>
            <a:r>
              <a:rPr kumimoji="0" lang="th-TH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หน่วยความจำหลัก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838200" y="1524000"/>
          <a:ext cx="7467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ประเภทของ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หน่วยความจำหลัก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(RAM)</a:t>
            </a:r>
            <a:endParaRPr lang="th-TH" sz="4000" b="1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RAM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มีคุณสมบัติที่เรียกว่า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Volatile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คือข้อมูลที่เก็บไว้จะหายไปหรือถูกลบทั้งหมดเมื่อปิดเครื่องหรือไฟดับ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เทคโนโลยีที่ใช้สร้าง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RAM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ประเภทคือ</a:t>
            </a:r>
          </a:p>
          <a:p>
            <a:pPr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Static RAM (SRAM) technology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flip-flop gates (gate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ที่มี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สถานะคือ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สำหรับเก็บข้อมูล เมื่อคอมพิวเตอร์เปิดอยู่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gate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gate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จะมีสถานะเป็น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เพื่อเก็บข้อมูลจนกว่าจะปิดเครื่อง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SRAM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มีความเร็วสูง แต่ราคาแพง</a:t>
            </a:r>
          </a:p>
          <a:p>
            <a:pPr>
              <a:buFontTx/>
              <a:buNone/>
            </a:pPr>
            <a:r>
              <a:rPr lang="th-TH" sz="2800" dirty="0" smtClean="0"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Dynamic RAM (DRAM) technology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capacitors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capacitor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ถูกชาร์จ สถานะจะเป็น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ถ้าไม่ชาร์จ สถานะจะเป็น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เนื่องจาก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capacitor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มีการสูญเสียผลจากการชาร์จ เมื่อเวลาผ่านไป เซลล์ของหน่วยความจำจะต้องมีการ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refresh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เป็นระยะๆ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DRAM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มีราคาถูก แต่การทำงานช้า</a:t>
            </a:r>
            <a:endParaRPr lang="th-TH" sz="2800" dirty="0" smtClean="0">
              <a:cs typeface="Angsana New" pitchFamily="18" charset="-34"/>
            </a:endParaRPr>
          </a:p>
          <a:p>
            <a:pPr>
              <a:buFontTx/>
              <a:buNone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ROM = Read-Only-Memory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เป็นหน่วยความจำที่อ่านได้อย่างเดียว ข้อมูลเกิดจากผู้ผลิตบันทึกลงไป ข้อดีคือเป็นหน่วยความจำประเภทที่เรียกว่า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nonvolatile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คือข้อมูลที่เก็บไว้จะไม่หายไปเมื่อปิดเครื่องหรือไฟดับ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คอมพิวเตอร์บางยี่ห้อ ผู้ผลิตจะเก็บ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โปรแกรมสำหรับเปิดเครื่อง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(booting program)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ซึ่งจะทำงานทุกครั้งที่เปิดเครื่อง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ROM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มีหลายแบบเช่น</a:t>
            </a:r>
          </a:p>
          <a:p>
            <a:pPr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1. PROM = programmable read-only-memory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เมื่อซื้อคอมพิวเตอร์มา หน่วยความจำนี้จะว่าง ผู้ใช้สามารถใช้เครื่องมือพิเศษเขียนโปรแกรมลงในหน่วยความจำนี้ได้ เมื่อเขียนลงแล้ว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PROM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จะมีคุณสมบัติเหมือน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ROM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จึงสามารถใช้เก็บโปรแกรมที่ไม่ต้องการลบได้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6294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4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ประเภทของ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หน่วยความจำหลัก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(ROM)</a:t>
            </a:r>
            <a:endParaRPr lang="th-TH" sz="4000" b="1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EPROM = Erasable Programmable Read-Only-Memory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็นหน่วยความจำที่ผู้ใช้สามารถเขียนโปรแกรมบันทึกข้อมูลหรือเก็บโปรแกรมได้และสามารถลบออกได้โดยใช้แสง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อุลต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ร้าไวโอ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เล็ท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การลบข้อมูลจะต้องถอด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EPROM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ออกจากเครื่องคอมพิวเตอร์ เมื่อลบเสร็จก็นำกลับเข้าไปติดตั้ง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ใหม่</a:t>
            </a:r>
          </a:p>
          <a:p>
            <a:pPr>
              <a:buFontTx/>
              <a:buNone/>
            </a:pPr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en-US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EEPROM = Electronically Erasable Programmable Read-Only-Memory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สามารถเขียนโปรแกรมบันทึกและลบข้อมูลได้ โดยไม่ต้องถอดออกจากตัวเครื่องคอมพิวเตอร์</a:t>
            </a:r>
            <a:endParaRPr lang="th-TH" sz="2800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ประเภทของ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หน่วยความจำหลัก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(ROM)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Memory Hierarchy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381000"/>
            <a:ext cx="6534149" cy="509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หน่วยความจำ </a:t>
            </a: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Cache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4582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b="1" dirty="0">
                <a:cs typeface="Angsana New" pitchFamily="18" charset="-34"/>
              </a:rPr>
              <a:t>หน่วยความจำ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cache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มีความเร็วช้ากว่า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register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แต่เร็วกว่า</a:t>
            </a:r>
            <a:r>
              <a:rPr lang="th-TH" sz="2800" b="1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หน่วยความ จำหลัก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 หน่วยความจำ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cache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ปกติจะมีขนาดเล็ก ติดตั้งอยู่ระหว่าง 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CPU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กับหน่วยความจำหลัก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ณ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เวลาใดเวลาหนึ่ง หน่วยความจำ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cache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จะเก็บข้อมูลที่เป็นส่วนหนึ่งของหน่วยความจำหลัก เมื่อ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CPU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ต้องการเข้าถึงข้อมูลในหน่วยความจำหลัก จะมีขั้นตอนดังนี้</a:t>
            </a:r>
          </a:p>
          <a:p>
            <a:pPr>
              <a:buFontTx/>
              <a:buNone/>
            </a:pPr>
            <a:r>
              <a:rPr lang="th-TH" sz="2800" b="1" dirty="0">
                <a:solidFill>
                  <a:srgbClr val="FF0066"/>
                </a:solidFill>
                <a:cs typeface="Angsana New" pitchFamily="18" charset="-34"/>
              </a:rPr>
              <a:t>		</a:t>
            </a: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1. CPU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ตรวจสอบข้อมูลใน </a:t>
            </a: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cache </a:t>
            </a:r>
            <a:endParaRPr lang="th-TH" sz="2600" b="1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ถ้าพบข้อมูลใน </a:t>
            </a: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cache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ก็จะคัดลอกแล้วนำไปใช้คำนวณใน </a:t>
            </a: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CPU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แต่ถ้าไม่พบ ก็จะเข้าไปอ่านข้อมูลจากหน่วยความจำหลัก </a:t>
            </a: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บล็อก แล้ว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นำมา</a:t>
            </a:r>
            <a:r>
              <a:rPr lang="th-TH" sz="2600" b="1" dirty="0" smtClean="0">
                <a:cs typeface="Angsana New" pitchFamily="18" charset="-34"/>
              </a:rPr>
              <a:t>เก็บแทนข้อมูลเดิมในหน่วยความจำ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cache</a:t>
            </a:r>
          </a:p>
          <a:p>
            <a:pPr>
              <a:buFontTx/>
              <a:buNone/>
            </a:pP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		3. CPU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เข้าถึงข้อมูลที่ต้องการ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จาก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cache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แล้วคัดลอก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word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เข้าสู่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CPU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เพื่อใช้ต่อไป</a:t>
            </a:r>
            <a:endParaRPr lang="th-TH" sz="2600" b="1" dirty="0">
              <a:solidFill>
                <a:srgbClr val="FF0066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5532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หน่วยความจำ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Cache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(ต่อ)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213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กระบวนการ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นี้จะช่วยให้คอมพิวเตอร์ทำงานเร็วขึ้นโดยรวม เพราะ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cache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จะช่วยย่นเวลาการเข้าถึงข้อมูลในหน่วยความจำหลักของ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CPU 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ถึงแม้ว่า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หน่วยความจำ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cache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จะมีขนาดเล็ก แต่ก็มีประสิทธิภาพสูง ทั้งนี้เพราะ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cache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ใช้หลักการ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80-20 rule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565540"/>
            <a:ext cx="6781800" cy="253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770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I/O Units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I/O units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มีไว้เพื่อให้คอมพิวเตอร์สามารถสื่อสารกับโลกภายนอกได้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I/O devices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สามารถแบ่งออกได้เป็น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กลุ่มใหญ่ๆคือ อุปกรณ์ที่เก็บข้อมูลได้ กับ อุปกรณ์ที่เก็บข้อมูลไม่ได้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sz="280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Nonstorage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devices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เป็นอุปกรณ์ที่ทำให้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CPU/memory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สื่อสารกับโลกภายนอกได้ แต่อุปกรณ์เหล่านี้ไม่สามารถเก็บข้อมูลได้ อุปกรณ์เหลี้ได้แก่ แป้นพิมพ์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จอภาพ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 เครื่องพิมพ์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Storage devices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เป็นอุปกรณ์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I/O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ที่สามารถเก็บข้อมูลได้จำนวนมาก เมื่อปิดเครื่องข้อมูลไม่หาย บางครั้งก็เรียกว่า หน่วยความจำสำรอง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auxiliary 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secondary storage devices)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แบ่งเป็น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ประเภทคือ ใช้คลื่นแม่เหล็ก (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magnetic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 ใช้แสง (</a:t>
            </a:r>
            <a:r>
              <a:rPr lang="en-US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optical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11413" y="404813"/>
            <a:ext cx="448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>
                <a:latin typeface="AngsanaUPC" pitchFamily="18" charset="-34"/>
                <a:cs typeface="AngsanaUPC" pitchFamily="18" charset="-34"/>
              </a:rPr>
              <a:t>ภาพแสดงกายภาพของจานแม่เหล็ก</a:t>
            </a:r>
            <a:endParaRPr lang="en-US" sz="36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38" y="1614488"/>
            <a:ext cx="587533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773362" y="381000"/>
            <a:ext cx="423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/>
              <a:t>โครงสร้างพื้นผิวของจานแม่เหล็ก</a:t>
            </a:r>
            <a:endParaRPr lang="en-US" sz="3600" b="1" dirty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2071687"/>
            <a:ext cx="8067675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การจัดเก็บข้อมูล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 (Storage)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62000" y="1524000"/>
            <a:ext cx="3962400" cy="44958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กระบวนการนี้สามารถเป็นได้ทั้งการอ่านและการบันทึก (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Read/Write)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เช่น การเคลื่อนย้ายข้อมูลด้วยการอ่านข้อมูลจากดิสก์ไปจัดเก็บไว้ในหน่วยความจำ (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Read)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รวมถึงการเคลื่อนย้ายข้อมูลจากหน่วยความจำกลับไปบันทึกลงในดิสก์ (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Write) </a:t>
            </a:r>
            <a:r>
              <a:rPr lang="th-TH" sz="2400" dirty="0" smtClean="0">
                <a:solidFill>
                  <a:schemeClr val="accent2"/>
                </a:solidFill>
                <a:latin typeface="AngsanaUPC" pitchFamily="18" charset="-34"/>
                <a:cs typeface="AngsanaUPC" pitchFamily="18" charset="-34"/>
              </a:rPr>
              <a:t>เช่น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การโหลดไฟล์เอกสารที่มีอยู่ขึ้นมาพิมพ์ข้อมูลเพิ่มเติม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และจัดเก็บลงไปใหม่ 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หรือการดาวน์โหลดไฟล์จากอินเทอร์เน็ต 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ซึ่งการดาวน์โหลดจัดเป็นการเคลื่อนย้ายข้อมูล 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เพื่อจัดเก็บลงในคอมพิวเตอร์ของเรานั่นเอง</a:t>
            </a:r>
            <a:endParaRPr lang="en-US" sz="24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5257800" y="2066026"/>
            <a:ext cx="3325091" cy="3420374"/>
            <a:chOff x="838200" y="1685026"/>
            <a:chExt cx="3325091" cy="2491925"/>
          </a:xfrm>
        </p:grpSpPr>
        <p:sp>
          <p:nvSpPr>
            <p:cNvPr id="5" name="TextBox 4"/>
            <p:cNvSpPr txBox="1"/>
            <p:nvPr/>
          </p:nvSpPr>
          <p:spPr>
            <a:xfrm>
              <a:off x="1804356" y="1685026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Movement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3657600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Processing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3657600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Storage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2743200"/>
              <a:ext cx="1267691" cy="51935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Control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 rot="5400000">
              <a:off x="2171700" y="2475706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>
              <a:stCxn id="8" idx="3"/>
            </p:cNvCxnSpPr>
            <p:nvPr/>
          </p:nvCxnSpPr>
          <p:spPr>
            <a:xfrm rot="5400000">
              <a:off x="1495572" y="3138723"/>
              <a:ext cx="471106" cy="5666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>
              <a:stCxn id="8" idx="5"/>
            </p:cNvCxnSpPr>
            <p:nvPr/>
          </p:nvCxnSpPr>
          <p:spPr>
            <a:xfrm rot="16200000" flipH="1">
              <a:off x="2972468" y="3124868"/>
              <a:ext cx="471106" cy="5943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รูปแบบอิสระ 11"/>
          <p:cNvSpPr/>
          <p:nvPr/>
        </p:nvSpPr>
        <p:spPr>
          <a:xfrm>
            <a:off x="5503653" y="1733909"/>
            <a:ext cx="496019" cy="2863970"/>
          </a:xfrm>
          <a:custGeom>
            <a:avLst/>
            <a:gdLst>
              <a:gd name="connsiteX0" fmla="*/ 336430 w 496019"/>
              <a:gd name="connsiteY0" fmla="*/ 0 h 2863970"/>
              <a:gd name="connsiteX1" fmla="*/ 439947 w 496019"/>
              <a:gd name="connsiteY1" fmla="*/ 2122099 h 2863970"/>
              <a:gd name="connsiteX2" fmla="*/ 0 w 496019"/>
              <a:gd name="connsiteY2" fmla="*/ 2863970 h 286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6019" h="2863970">
                <a:moveTo>
                  <a:pt x="336430" y="0"/>
                </a:moveTo>
                <a:cubicBezTo>
                  <a:pt x="416224" y="822385"/>
                  <a:pt x="496019" y="1644771"/>
                  <a:pt x="439947" y="2122099"/>
                </a:cubicBezTo>
                <a:cubicBezTo>
                  <a:pt x="383875" y="2599427"/>
                  <a:pt x="191937" y="2731698"/>
                  <a:pt x="0" y="286397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แผนผังลำดับงาน: แยก 12"/>
          <p:cNvSpPr/>
          <p:nvPr/>
        </p:nvSpPr>
        <p:spPr>
          <a:xfrm rot="14379787">
            <a:off x="5294766" y="4532766"/>
            <a:ext cx="228600" cy="228600"/>
          </a:xfrm>
          <a:prstGeom prst="flowChartExtra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43213" y="361950"/>
            <a:ext cx="4087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/>
              <a:t>ภาพแสดงกลไกของเทปแม่เหล็ก</a:t>
            </a:r>
            <a:endParaRPr lang="en-US" sz="3600" b="1" dirty="0"/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1414463"/>
            <a:ext cx="77930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24000" y="381000"/>
            <a:ext cx="545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 dirty="0"/>
              <a:t>ภาพแสดงโครงสร้างพื้นผิวของเทปแม่เหล็ก</a:t>
            </a:r>
            <a:endParaRPr lang="en-US" sz="3600" b="1" dirty="0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555875"/>
            <a:ext cx="79057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4000" b="1">
                <a:latin typeface="Angsana New" pitchFamily="18" charset="-34"/>
                <a:cs typeface="Angsana New" pitchFamily="18" charset="-34"/>
              </a:rPr>
              <a:t>อุปกรณ์เก็บข้อมูลที่ใช้แสง </a:t>
            </a:r>
            <a:r>
              <a:rPr lang="en-US" sz="4000" b="1">
                <a:latin typeface="Angsana New" pitchFamily="18" charset="-34"/>
                <a:cs typeface="Angsana New" pitchFamily="18" charset="-34"/>
              </a:rPr>
              <a:t>: CDs</a:t>
            </a:r>
            <a:endParaRPr lang="th-TH" sz="40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th-TH" b="1">
                <a:latin typeface="Angsana New" pitchFamily="18" charset="-34"/>
                <a:cs typeface="Angsana New" pitchFamily="18" charset="-34"/>
                <a:sym typeface="Symbol" pitchFamily="18" charset="2"/>
              </a:rPr>
              <a:t></a:t>
            </a:r>
            <a:r>
              <a:rPr lang="en-US" b="1">
                <a:latin typeface="Angsana New" pitchFamily="18" charset="-34"/>
                <a:cs typeface="Angsana New" pitchFamily="18" charset="-34"/>
                <a:sym typeface="Symbol" pitchFamily="18" charset="2"/>
              </a:rPr>
              <a:t> 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ใช้เทคโนโลยีแสงเลเซอร์สำหรับบันทึกและอ่านข้อมูลซึ่งเป็นผลมาจากการคิดค้นแผ่น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CD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(Compact Disc) 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ที่ใช้บันทึกเสียงเพลง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b="1">
                <a:latin typeface="Angsana New" pitchFamily="18" charset="-34"/>
                <a:cs typeface="Angsana New" pitchFamily="18" charset="-34"/>
                <a:sym typeface="Symbol" pitchFamily="18" charset="2"/>
              </a:rPr>
              <a:t></a:t>
            </a:r>
            <a:r>
              <a:rPr lang="en-US" b="1">
                <a:latin typeface="Angsana New" pitchFamily="18" charset="-34"/>
                <a:cs typeface="Angsana New" pitchFamily="18" charset="-34"/>
                <a:sym typeface="Symbol" pitchFamily="18" charset="2"/>
              </a:rPr>
              <a:t> 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อุปกรณ์ที่ใช้เทคโนโลยีแสงเลเซอร์สำหรับบันทึกข้อมูลที่ประยุกต์ทางคอมพิวเตอร์ที่ใช้กันอยู่ปัจจุบันเช่น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CD-ROM, CD-R, CD-RW,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DVD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เป็นต้น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Angsana New" pitchFamily="18" charset="-34"/>
                <a:cs typeface="Angsana New" pitchFamily="18" charset="-34"/>
                <a:sym typeface="Symbol" pitchFamily="18" charset="2"/>
              </a:rPr>
              <a:t>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 CD-ROM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= Compact Disc Read-Only-Memory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ใช้เทคโนโลยีเหมือน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CD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แต่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CD-ROM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drive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สามารถตรวจสอบความผิดพลาดและใช้งานได้คงทนกว่า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เทคโนโลยี 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CD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เริ่มแรกคิดค้นและพัฒนาโดยบริษัทฟิลลิปและ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บริษัทโซนี่จำกัดเพื่อใช้เป็นสื่อบันทึกเสียงดนตรี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อุปกรณ์เก็บข้อมูลที่ใช้แสง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: CD-R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CD-R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= Compact Disk Recordable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CD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ที่ผู้ใช้สามารถเขียนได้จากเครื่องคอมพิวเตอร์ ไม่ต้องผ่านกระบวนการที่ยุ่งยาก</a:t>
            </a:r>
          </a:p>
          <a:p>
            <a:pPr>
              <a:lnSpc>
                <a:spcPct val="90000"/>
              </a:lnSpc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ข้อมูลเป็นการบันทึกครั้งเดียวแต่อ่านได้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หลาย ๆ ครั้ง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บางครั้งเรียนว่า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Write Once, Read Many = WORM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เหมาะ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สำหรับการจัดเก็บข้อมูลที่ต้องการ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back up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และ ข้อมูลที่ต้องการจัดเก็บเป็น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archive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23204"/>
            <a:ext cx="6618287" cy="517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อุปกรณ์เก็บข้อมูลที่ใช้แสง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: CD-RW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CD-RW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= Compact Disk Rewritable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CD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ที่ผู้ใช้สามารถเขียนและลบได้หลายๆครั้งโดยไม่ต้องผ่านกระบวนการที่ยุ่งยาก</a:t>
            </a: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 บางครั้งเรียกว่า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Erasable Optical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Disk 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เหมาะ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สำหรับการจัดเก็บข้อมูลที่ต้องการให้มีการเปลี่ยนแปลงในอนาคต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/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อุปกรณ์เก็บข้อมูลที่ใช้แสง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: DVD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DVD = Digital </a:t>
            </a:r>
            <a:r>
              <a:rPr lang="en-US" sz="2800" b="1" dirty="0" err="1">
                <a:latin typeface="Angsana New" pitchFamily="18" charset="-34"/>
                <a:cs typeface="Angsana New" pitchFamily="18" charset="-34"/>
              </a:rPr>
              <a:t>Versatlie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Disc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เป็นหน่วยความจำสำรองที่ใช้แสงเหมาะสำหรับใช้เก็บข้อมูล</a:t>
            </a:r>
            <a:r>
              <a:rPr lang="th-TH" sz="2800" b="1" dirty="0" err="1">
                <a:latin typeface="Angsana New" pitchFamily="18" charset="-34"/>
                <a:cs typeface="Angsana New" pitchFamily="18" charset="-34"/>
              </a:rPr>
              <a:t>วีดิ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ทัศน์เพราะมีความจุ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สูง 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CD-ROM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ปกติจะมีความจุประมาณ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650 MB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แต่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DVD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มีความจุตั้งแต่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4.7 GB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17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GB</a:t>
            </a:r>
          </a:p>
          <a:p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DVD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ใช้เทคโนโลยีคล้ายกับ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CD-ROM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แต่มีข้อแตกต่าง บางประการดังนี้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ขนาดของ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pits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เล็กกว่าคือของ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DVD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มีขนาดเส้นผ่าศูนย์กลาง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0.4 microns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ในขณะที่ของ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CD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มีขนาดเส้นผ่าศูนย์กลาง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0.8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microns</a:t>
            </a:r>
          </a:p>
          <a:p>
            <a:pPr>
              <a:buFontTx/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	(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Tracks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DVD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อยู่ชิดกันมากกว่า</a:t>
            </a:r>
          </a:p>
          <a:p>
            <a:pPr>
              <a:buFontTx/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	(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ลำแสงที่ใช้กับ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DVD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เป็นแสงเลเซอร์สีแดง ส่วนของ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CD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ใช้แสงอินฟราเรด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(infrared)</a:t>
            </a:r>
          </a:p>
          <a:p>
            <a:pPr>
              <a:buFontTx/>
              <a:buNone/>
            </a:pP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(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 DVD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อาจมี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single-side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double-side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770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solidFill>
                  <a:schemeClr val="tx1"/>
                </a:solidFill>
                <a:cs typeface="Angsana New" pitchFamily="18" charset="-34"/>
              </a:rPr>
              <a:t>การบีบอัดข้อมูลใน </a:t>
            </a:r>
            <a:r>
              <a:rPr lang="en-US" sz="36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DVD</a:t>
            </a:r>
            <a:endParaRPr lang="th-TH" sz="3600" b="1" dirty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6962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DVD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ใช้วิธีการบีบอัดข้อมูลที่เรียกย่อๆว่า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MPEG = Motion Picture Experts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Group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ทำให้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single-side, single-layer DVD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สามารถจัดเก็บข้อมูล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วีดิ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ทัศน์ที่มีความละเอียดสูงได้นานถึง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133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นาที</a:t>
            </a:r>
          </a:p>
          <a:p>
            <a:pPr>
              <a:lnSpc>
                <a:spcPct val="90000"/>
              </a:lnSpc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ปัจจุบัน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DVD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ได้นำมาใช้อย่างกว้างขวางทั้งในวงการบันเทิง การศึกษา การแพทย์ และการท่องเที่ยว ฯลฯ</a:t>
            </a:r>
          </a:p>
          <a:p>
            <a:pPr>
              <a:lnSpc>
                <a:spcPct val="90000"/>
              </a:lnSpc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343400" y="3048000"/>
            <a:ext cx="39624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 ?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Processing from/to Storage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953000" y="1752600"/>
            <a:ext cx="3200400" cy="3886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เป็นกระบวนการประมวลผลจากข้อมูลที่เคยเก็บไว้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เมื่อทำการประมวลผลเสร็จ</a:t>
            </a:r>
            <a:r>
              <a:rPr lang="en-US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ทำการบันทึกเพื่อจัดเก็บลงไปใหม่ กล่าวคือ สามารถโปรเซสข้อมูลจากอุปกรณ์หรือสื่อจัดเก็บข้อมูลได้ เช่น การอ่านข้อมูลยอดเงินบัญชีธนาคารของลูกค้าเพื่อทำการโปรเซสด้วย</a:t>
            </a:r>
            <a:r>
              <a:rPr lang="th-TH" sz="24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การอัป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เด</a:t>
            </a:r>
            <a:r>
              <a:rPr lang="th-TH" sz="2400" dirty="0" err="1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ตราย</a:t>
            </a:r>
            <a:r>
              <a:rPr lang="th-TH" sz="2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การฝากถอนเงินล่าสุดลงไปใหม่</a:t>
            </a:r>
            <a:endParaRPr lang="en-US" sz="24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762000" y="1676400"/>
            <a:ext cx="3325091" cy="3420374"/>
            <a:chOff x="838200" y="1685026"/>
            <a:chExt cx="3325091" cy="2491925"/>
          </a:xfrm>
        </p:grpSpPr>
        <p:sp>
          <p:nvSpPr>
            <p:cNvPr id="5" name="TextBox 4"/>
            <p:cNvSpPr txBox="1"/>
            <p:nvPr/>
          </p:nvSpPr>
          <p:spPr>
            <a:xfrm>
              <a:off x="1804356" y="1685026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Movement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3657600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Processing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3657600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Storage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2743200"/>
              <a:ext cx="1267691" cy="51935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Control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 rot="5400000">
              <a:off x="2171700" y="2475706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>
              <a:stCxn id="8" idx="3"/>
            </p:cNvCxnSpPr>
            <p:nvPr/>
          </p:nvCxnSpPr>
          <p:spPr>
            <a:xfrm rot="5400000">
              <a:off x="1495572" y="3138723"/>
              <a:ext cx="471106" cy="5666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>
              <a:stCxn id="8" idx="5"/>
            </p:cNvCxnSpPr>
            <p:nvPr/>
          </p:nvCxnSpPr>
          <p:spPr>
            <a:xfrm rot="16200000" flipH="1">
              <a:off x="2972468" y="3124868"/>
              <a:ext cx="471106" cy="5943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รูปแบบอิสระ 11"/>
          <p:cNvSpPr/>
          <p:nvPr/>
        </p:nvSpPr>
        <p:spPr>
          <a:xfrm>
            <a:off x="767751" y="2583612"/>
            <a:ext cx="3797060" cy="2921478"/>
          </a:xfrm>
          <a:custGeom>
            <a:avLst/>
            <a:gdLst>
              <a:gd name="connsiteX0" fmla="*/ 0 w 3797060"/>
              <a:gd name="connsiteY0" fmla="*/ 1565694 h 2921478"/>
              <a:gd name="connsiteX1" fmla="*/ 931653 w 3797060"/>
              <a:gd name="connsiteY1" fmla="*/ 444260 h 2921478"/>
              <a:gd name="connsiteX2" fmla="*/ 1871932 w 3797060"/>
              <a:gd name="connsiteY2" fmla="*/ 237226 h 2921478"/>
              <a:gd name="connsiteX3" fmla="*/ 3605841 w 3797060"/>
              <a:gd name="connsiteY3" fmla="*/ 1867618 h 2921478"/>
              <a:gd name="connsiteX4" fmla="*/ 3019245 w 3797060"/>
              <a:gd name="connsiteY4" fmla="*/ 2799271 h 2921478"/>
              <a:gd name="connsiteX5" fmla="*/ 1984075 w 3797060"/>
              <a:gd name="connsiteY5" fmla="*/ 2600863 h 2921478"/>
              <a:gd name="connsiteX6" fmla="*/ 1552755 w 3797060"/>
              <a:gd name="connsiteY6" fmla="*/ 2488720 h 2921478"/>
              <a:gd name="connsiteX7" fmla="*/ 724619 w 3797060"/>
              <a:gd name="connsiteY7" fmla="*/ 2851030 h 2921478"/>
              <a:gd name="connsiteX8" fmla="*/ 543464 w 3797060"/>
              <a:gd name="connsiteY8" fmla="*/ 2816524 h 292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7060" h="2921478">
                <a:moveTo>
                  <a:pt x="0" y="1565694"/>
                </a:moveTo>
                <a:cubicBezTo>
                  <a:pt x="309832" y="1115682"/>
                  <a:pt x="619664" y="665671"/>
                  <a:pt x="931653" y="444260"/>
                </a:cubicBezTo>
                <a:cubicBezTo>
                  <a:pt x="1243642" y="222849"/>
                  <a:pt x="1426234" y="0"/>
                  <a:pt x="1871932" y="237226"/>
                </a:cubicBezTo>
                <a:cubicBezTo>
                  <a:pt x="2317630" y="474452"/>
                  <a:pt x="3414622" y="1440611"/>
                  <a:pt x="3605841" y="1867618"/>
                </a:cubicBezTo>
                <a:cubicBezTo>
                  <a:pt x="3797060" y="2294625"/>
                  <a:pt x="3289539" y="2677064"/>
                  <a:pt x="3019245" y="2799271"/>
                </a:cubicBezTo>
                <a:cubicBezTo>
                  <a:pt x="2748951" y="2921478"/>
                  <a:pt x="2228490" y="2652622"/>
                  <a:pt x="1984075" y="2600863"/>
                </a:cubicBezTo>
                <a:cubicBezTo>
                  <a:pt x="1739660" y="2549105"/>
                  <a:pt x="1762664" y="2447025"/>
                  <a:pt x="1552755" y="2488720"/>
                </a:cubicBezTo>
                <a:cubicBezTo>
                  <a:pt x="1342846" y="2530415"/>
                  <a:pt x="892834" y="2796396"/>
                  <a:pt x="724619" y="2851030"/>
                </a:cubicBezTo>
                <a:cubicBezTo>
                  <a:pt x="556404" y="2905664"/>
                  <a:pt x="549934" y="2861094"/>
                  <a:pt x="543464" y="2816524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แผนผังลำดับงาน: แยก 12"/>
          <p:cNvSpPr/>
          <p:nvPr/>
        </p:nvSpPr>
        <p:spPr>
          <a:xfrm rot="14665594">
            <a:off x="1152734" y="5408078"/>
            <a:ext cx="294917" cy="20739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Processing from Storage to I/O</a:t>
            </a:r>
            <a:endParaRPr lang="en-US" sz="3600" dirty="0">
              <a:solidFill>
                <a:schemeClr val="tx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62000" y="1905000"/>
            <a:ext cx="3962400" cy="3505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r>
              <a:rPr lang="th-TH" sz="2400" dirty="0" smtClean="0">
                <a:solidFill>
                  <a:schemeClr val="bg1"/>
                </a:solidFill>
                <a:latin typeface="DSN KaMon" pitchFamily="2" charset="-34"/>
              </a:rPr>
              <a:t> เป็นกระบวนการประมวลผลข้อมูล โดยข้อมูลที่ผ่านการประมวลผลสามารถนำไปจัดเก็บ หรือส่งไปยังอุปกรณ์อินพุตหรือเอาต์พุต เช่น การสั่งพิมพ์รายการฝากถอนลงบนสมุดธนาคาร หรือการสั่งพิมพ์รายงานให้อยู่ในรูปแบบของไฟล์ เป็นต้น</a:t>
            </a:r>
          </a:p>
          <a:p>
            <a:pPr marL="0" indent="0">
              <a:buNone/>
            </a:pPr>
            <a:r>
              <a:rPr lang="th-TH" sz="2400" dirty="0" smtClean="0">
                <a:solidFill>
                  <a:schemeClr val="bg1"/>
                </a:solidFill>
                <a:latin typeface="DSN KaMon" pitchFamily="2" charset="-34"/>
              </a:rPr>
              <a:t> นอกจากนี้ยังรวมถึงการนำเข้าข้อมูลจากแหล่งข้อมูลภายนอกมาทำการประมวลผลและทำการจัดเก็บ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5257800" y="2066026"/>
            <a:ext cx="3325091" cy="3420374"/>
            <a:chOff x="838200" y="1685026"/>
            <a:chExt cx="3325091" cy="2491925"/>
          </a:xfrm>
        </p:grpSpPr>
        <p:sp>
          <p:nvSpPr>
            <p:cNvPr id="5" name="TextBox 4"/>
            <p:cNvSpPr txBox="1"/>
            <p:nvPr/>
          </p:nvSpPr>
          <p:spPr>
            <a:xfrm>
              <a:off x="1804356" y="1685026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Movement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3657600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Processing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8200" y="3657600"/>
              <a:ext cx="1267691" cy="51935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Storage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2743200"/>
              <a:ext cx="1267691" cy="519351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ngsanaUPC" pitchFamily="18" charset="-34"/>
                  <a:cs typeface="AngsanaUPC" pitchFamily="18" charset="-34"/>
                </a:rPr>
                <a:t>Control</a:t>
              </a:r>
              <a:endParaRPr lang="en-US" dirty="0">
                <a:latin typeface="AngsanaUPC" pitchFamily="18" charset="-34"/>
                <a:cs typeface="AngsanaUPC" pitchFamily="18" charset="-34"/>
              </a:endParaRPr>
            </a:p>
          </p:txBody>
        </p:sp>
        <p:cxnSp>
          <p:nvCxnSpPr>
            <p:cNvPr id="9" name="ตัวเชื่อมต่อตรง 8"/>
            <p:cNvCxnSpPr/>
            <p:nvPr/>
          </p:nvCxnSpPr>
          <p:spPr>
            <a:xfrm rot="5400000">
              <a:off x="2171700" y="2475706"/>
              <a:ext cx="5334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>
              <a:stCxn id="8" idx="3"/>
            </p:cNvCxnSpPr>
            <p:nvPr/>
          </p:nvCxnSpPr>
          <p:spPr>
            <a:xfrm rot="5400000">
              <a:off x="1495572" y="3138723"/>
              <a:ext cx="471106" cy="5666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>
              <a:stCxn id="8" idx="5"/>
            </p:cNvCxnSpPr>
            <p:nvPr/>
          </p:nvCxnSpPr>
          <p:spPr>
            <a:xfrm rot="16200000" flipH="1">
              <a:off x="2972468" y="3124868"/>
              <a:ext cx="471106" cy="5943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รูปแบบอิสระ 13"/>
          <p:cNvSpPr/>
          <p:nvPr/>
        </p:nvSpPr>
        <p:spPr>
          <a:xfrm>
            <a:off x="6469811" y="2510287"/>
            <a:ext cx="2340634" cy="3175958"/>
          </a:xfrm>
          <a:custGeom>
            <a:avLst/>
            <a:gdLst>
              <a:gd name="connsiteX0" fmla="*/ 1371600 w 2340634"/>
              <a:gd name="connsiteY0" fmla="*/ 0 h 3175958"/>
              <a:gd name="connsiteX1" fmla="*/ 1371600 w 2340634"/>
              <a:gd name="connsiteY1" fmla="*/ 1552755 h 3175958"/>
              <a:gd name="connsiteX2" fmla="*/ 2139351 w 2340634"/>
              <a:gd name="connsiteY2" fmla="*/ 2234241 h 3175958"/>
              <a:gd name="connsiteX3" fmla="*/ 2337759 w 2340634"/>
              <a:gd name="connsiteY3" fmla="*/ 2596551 h 3175958"/>
              <a:gd name="connsiteX4" fmla="*/ 2156604 w 2340634"/>
              <a:gd name="connsiteY4" fmla="*/ 2958860 h 3175958"/>
              <a:gd name="connsiteX5" fmla="*/ 1785668 w 2340634"/>
              <a:gd name="connsiteY5" fmla="*/ 3140015 h 3175958"/>
              <a:gd name="connsiteX6" fmla="*/ 1319842 w 2340634"/>
              <a:gd name="connsiteY6" fmla="*/ 3165894 h 3175958"/>
              <a:gd name="connsiteX7" fmla="*/ 940280 w 2340634"/>
              <a:gd name="connsiteY7" fmla="*/ 3079630 h 3175958"/>
              <a:gd name="connsiteX8" fmla="*/ 672861 w 2340634"/>
              <a:gd name="connsiteY8" fmla="*/ 2838090 h 3175958"/>
              <a:gd name="connsiteX9" fmla="*/ 448574 w 2340634"/>
              <a:gd name="connsiteY9" fmla="*/ 2725947 h 3175958"/>
              <a:gd name="connsiteX10" fmla="*/ 250166 w 2340634"/>
              <a:gd name="connsiteY10" fmla="*/ 2734573 h 3175958"/>
              <a:gd name="connsiteX11" fmla="*/ 94891 w 2340634"/>
              <a:gd name="connsiteY11" fmla="*/ 2889849 h 3175958"/>
              <a:gd name="connsiteX12" fmla="*/ 0 w 2340634"/>
              <a:gd name="connsiteY12" fmla="*/ 2976113 h 317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634" h="3175958">
                <a:moveTo>
                  <a:pt x="1371600" y="0"/>
                </a:moveTo>
                <a:cubicBezTo>
                  <a:pt x="1307621" y="590191"/>
                  <a:pt x="1243642" y="1180382"/>
                  <a:pt x="1371600" y="1552755"/>
                </a:cubicBezTo>
                <a:cubicBezTo>
                  <a:pt x="1499558" y="1925128"/>
                  <a:pt x="1978325" y="2060275"/>
                  <a:pt x="2139351" y="2234241"/>
                </a:cubicBezTo>
                <a:cubicBezTo>
                  <a:pt x="2300378" y="2408207"/>
                  <a:pt x="2334884" y="2475781"/>
                  <a:pt x="2337759" y="2596551"/>
                </a:cubicBezTo>
                <a:cubicBezTo>
                  <a:pt x="2340634" y="2717321"/>
                  <a:pt x="2248619" y="2868283"/>
                  <a:pt x="2156604" y="2958860"/>
                </a:cubicBezTo>
                <a:cubicBezTo>
                  <a:pt x="2064589" y="3049437"/>
                  <a:pt x="1925128" y="3105509"/>
                  <a:pt x="1785668" y="3140015"/>
                </a:cubicBezTo>
                <a:cubicBezTo>
                  <a:pt x="1646208" y="3174521"/>
                  <a:pt x="1460740" y="3175958"/>
                  <a:pt x="1319842" y="3165894"/>
                </a:cubicBezTo>
                <a:cubicBezTo>
                  <a:pt x="1178944" y="3155830"/>
                  <a:pt x="1048110" y="3134264"/>
                  <a:pt x="940280" y="3079630"/>
                </a:cubicBezTo>
                <a:cubicBezTo>
                  <a:pt x="832450" y="3024996"/>
                  <a:pt x="754812" y="2897037"/>
                  <a:pt x="672861" y="2838090"/>
                </a:cubicBezTo>
                <a:cubicBezTo>
                  <a:pt x="590910" y="2779143"/>
                  <a:pt x="519023" y="2743200"/>
                  <a:pt x="448574" y="2725947"/>
                </a:cubicBezTo>
                <a:cubicBezTo>
                  <a:pt x="378125" y="2708694"/>
                  <a:pt x="309113" y="2707256"/>
                  <a:pt x="250166" y="2734573"/>
                </a:cubicBezTo>
                <a:cubicBezTo>
                  <a:pt x="191219" y="2761890"/>
                  <a:pt x="136585" y="2849592"/>
                  <a:pt x="94891" y="2889849"/>
                </a:cubicBezTo>
                <a:cubicBezTo>
                  <a:pt x="53197" y="2930106"/>
                  <a:pt x="26598" y="2953109"/>
                  <a:pt x="0" y="2976113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แผนผังลำดับงาน: แยก 14"/>
          <p:cNvSpPr/>
          <p:nvPr/>
        </p:nvSpPr>
        <p:spPr>
          <a:xfrm>
            <a:off x="7720644" y="2286000"/>
            <a:ext cx="228600" cy="228600"/>
          </a:xfrm>
          <a:prstGeom prst="flowChartExtra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แผนผังลำดับงาน: แยก 15"/>
          <p:cNvSpPr/>
          <p:nvPr/>
        </p:nvSpPr>
        <p:spPr>
          <a:xfrm rot="13198398">
            <a:off x="6333226" y="5427452"/>
            <a:ext cx="228600" cy="228600"/>
          </a:xfrm>
          <a:prstGeom prst="flowChartExtra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1422</TotalTime>
  <Words>3673</Words>
  <Application>Microsoft Office PowerPoint</Application>
  <PresentationFormat>On-screen Show (4:3)</PresentationFormat>
  <Paragraphs>340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Angsana New</vt:lpstr>
      <vt:lpstr>AngsanaUPC</vt:lpstr>
      <vt:lpstr>Arial</vt:lpstr>
      <vt:lpstr>DSN KaMon</vt:lpstr>
      <vt:lpstr>Symbol</vt:lpstr>
      <vt:lpstr>Times</vt:lpstr>
      <vt:lpstr>Verdana</vt:lpstr>
      <vt:lpstr>Wingdings</vt:lpstr>
      <vt:lpstr>powerpoint-templates-05</vt:lpstr>
      <vt:lpstr>บทที่ 3</vt:lpstr>
      <vt:lpstr>โครงสร้างและฟังก์ชันการทำงาน</vt:lpstr>
      <vt:lpstr>ฟังก์ชันพื้นฐานทางคอมพิวเตอร์</vt:lpstr>
      <vt:lpstr>Operating Environment</vt:lpstr>
      <vt:lpstr>Next from an Operating Environment </vt:lpstr>
      <vt:lpstr>การเคลื่อนย้ายข้อมูล (Data Movement)</vt:lpstr>
      <vt:lpstr>การจัดเก็บข้อมูล (Storage)</vt:lpstr>
      <vt:lpstr>Processing from/to Storage</vt:lpstr>
      <vt:lpstr>Processing from Storage to I/O</vt:lpstr>
      <vt:lpstr>Computer Structure</vt:lpstr>
      <vt:lpstr>Central Processing Unit</vt:lpstr>
      <vt:lpstr>Central Processing Unit</vt:lpstr>
      <vt:lpstr>Central Processing Unit</vt:lpstr>
      <vt:lpstr>Memory Function</vt:lpstr>
      <vt:lpstr>ขั้นตอนการประมวลผลของ CPU</vt:lpstr>
      <vt:lpstr>หน่วยวัดความเร็วของ CPU</vt:lpstr>
      <vt:lpstr>หน่วยวัดความเร็วของ CPU (ต่อ)</vt:lpstr>
      <vt:lpstr>หน่วยวัดความเร็วของ CPU (ต่อ)</vt:lpstr>
      <vt:lpstr>การทำงานแบบไปป์ไลน์ (Pipelining)</vt:lpstr>
      <vt:lpstr>สถาปัตยกรรมของ CPU</vt:lpstr>
      <vt:lpstr>การประมวลผลแบบคู่ขนาน (Parallel Processing)</vt:lpstr>
      <vt:lpstr>The Intel Processor</vt:lpstr>
      <vt:lpstr>Pre-Pentium Processors</vt:lpstr>
      <vt:lpstr>The Pentium</vt:lpstr>
      <vt:lpstr>The Pentium Pro</vt:lpstr>
      <vt:lpstr>Post  Pentium II</vt:lpstr>
      <vt:lpstr>Intel Pentium III</vt:lpstr>
      <vt:lpstr>Intel Pentium IV</vt:lpstr>
      <vt:lpstr>AMD </vt:lpstr>
      <vt:lpstr>Trend</vt:lpstr>
      <vt:lpstr>Trend</vt:lpstr>
      <vt:lpstr>Trend</vt:lpstr>
      <vt:lpstr>Trend</vt:lpstr>
      <vt:lpstr>Trend</vt:lpstr>
      <vt:lpstr>Trend</vt:lpstr>
      <vt:lpstr>การส่งผ่านข้อมูลภายในระบบ</vt:lpstr>
      <vt:lpstr>Bus</vt:lpstr>
      <vt:lpstr>Bus Structure</vt:lpstr>
      <vt:lpstr>Data Bus</vt:lpstr>
      <vt:lpstr>Address Bus</vt:lpstr>
      <vt:lpstr>Control Bus</vt:lpstr>
      <vt:lpstr>การทำงานของบัส</vt:lpstr>
      <vt:lpstr>PC Bus</vt:lpstr>
      <vt:lpstr>PC Bus</vt:lpstr>
      <vt:lpstr>PC Bus (Continue)</vt:lpstr>
      <vt:lpstr>PC Bus (Continue)</vt:lpstr>
      <vt:lpstr>PC Bus (Continue)</vt:lpstr>
      <vt:lpstr>PC Bus (Continue)</vt:lpstr>
      <vt:lpstr>หน่วยความจำ (Memory)</vt:lpstr>
      <vt:lpstr>Method of Accessing Memory</vt:lpstr>
      <vt:lpstr>Method of Accessing Memory</vt:lpstr>
      <vt:lpstr>Main Memory: หน่วยความจำหลัก</vt:lpstr>
      <vt:lpstr>เลขตำแหน่งที่อยู่ในเครื่องคอมพิวเตอร์ (Address Space)</vt:lpstr>
      <vt:lpstr>PowerPoint Presentation</vt:lpstr>
      <vt:lpstr>เลขตำแหน่งที่อยู่ในลักษณะที่เป็น Bit Pattern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ประเภทของหน่วยความจำหลัก (RAM)</vt:lpstr>
      <vt:lpstr>ประเภทของหน่วยความจำหลัก (ROM)</vt:lpstr>
      <vt:lpstr>ประเภทของหน่วยความจำหลัก (ROM)</vt:lpstr>
      <vt:lpstr>Memory Hierarchy</vt:lpstr>
      <vt:lpstr>หน่วยความจำ Cache</vt:lpstr>
      <vt:lpstr>หน่วยความจำ Cache (ต่อ)</vt:lpstr>
      <vt:lpstr>I/O Units</vt:lpstr>
      <vt:lpstr>PowerPoint Presentation</vt:lpstr>
      <vt:lpstr>PowerPoint Presentation</vt:lpstr>
      <vt:lpstr>PowerPoint Presentation</vt:lpstr>
      <vt:lpstr>PowerPoint Presentation</vt:lpstr>
      <vt:lpstr>อุปกรณ์เก็บข้อมูลที่ใช้แสง : CDs</vt:lpstr>
      <vt:lpstr>อุปกรณ์เก็บข้อมูลที่ใช้แสง: CD-R</vt:lpstr>
      <vt:lpstr>อุปกรณ์เก็บข้อมูลที่ใช้แสง : CD-RW</vt:lpstr>
      <vt:lpstr> อุปกรณ์เก็บข้อมูลที่ใช้แสง: DVD</vt:lpstr>
      <vt:lpstr>การบีบอัดข้อมูลใน DVD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Thippawan Saenkham</cp:lastModifiedBy>
  <cp:revision>196</cp:revision>
  <dcterms:created xsi:type="dcterms:W3CDTF">2011-03-26T09:29:56Z</dcterms:created>
  <dcterms:modified xsi:type="dcterms:W3CDTF">2017-06-14T08:05:30Z</dcterms:modified>
</cp:coreProperties>
</file>