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53" r:id="rId3"/>
    <p:sldId id="366" r:id="rId4"/>
    <p:sldId id="354" r:id="rId5"/>
    <p:sldId id="355" r:id="rId6"/>
    <p:sldId id="364" r:id="rId7"/>
    <p:sldId id="367" r:id="rId8"/>
    <p:sldId id="368" r:id="rId9"/>
    <p:sldId id="311" r:id="rId10"/>
    <p:sldId id="383" r:id="rId11"/>
    <p:sldId id="384" r:id="rId12"/>
    <p:sldId id="385" r:id="rId13"/>
    <p:sldId id="316" r:id="rId14"/>
    <p:sldId id="317" r:id="rId15"/>
    <p:sldId id="379" r:id="rId16"/>
    <p:sldId id="380" r:id="rId17"/>
    <p:sldId id="381" r:id="rId18"/>
    <p:sldId id="382" r:id="rId19"/>
    <p:sldId id="386" r:id="rId20"/>
    <p:sldId id="387" r:id="rId21"/>
    <p:sldId id="388" r:id="rId22"/>
    <p:sldId id="325" r:id="rId23"/>
    <p:sldId id="326" r:id="rId24"/>
    <p:sldId id="373" r:id="rId25"/>
    <p:sldId id="374" r:id="rId26"/>
    <p:sldId id="389" r:id="rId27"/>
    <p:sldId id="390" r:id="rId28"/>
    <p:sldId id="391" r:id="rId29"/>
    <p:sldId id="37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08F"/>
    <a:srgbClr val="211E54"/>
    <a:srgbClr val="F4E59C"/>
    <a:srgbClr val="DDDDDD"/>
    <a:srgbClr val="B2B2B2"/>
    <a:srgbClr val="D476D6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9" autoAdjust="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C1798-32FF-4749-8F51-8B79C4A28F7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A21A837-58DA-455B-9112-318F6107348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Cognitive Science</a:t>
          </a:r>
          <a:r>
            <a:rPr lang="th-TH" b="1" dirty="0" smtClean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  </a:t>
          </a:r>
          <a:endParaRPr lang="th-TH" dirty="0">
            <a:solidFill>
              <a:schemeClr val="bg1"/>
            </a:solidFill>
          </a:endParaRPr>
        </a:p>
      </dgm:t>
    </dgm:pt>
    <dgm:pt modelId="{5A2E9CD2-65EB-47D9-B580-1312CD6574DF}" type="parTrans" cxnId="{1257F8F8-2DC4-4712-960F-B890080084C8}">
      <dgm:prSet/>
      <dgm:spPr/>
      <dgm:t>
        <a:bodyPr/>
        <a:lstStyle/>
        <a:p>
          <a:endParaRPr lang="th-TH"/>
        </a:p>
      </dgm:t>
    </dgm:pt>
    <dgm:pt modelId="{F716F306-607A-4F77-930B-156390488DC3}" type="sibTrans" cxnId="{1257F8F8-2DC4-4712-960F-B890080084C8}">
      <dgm:prSet/>
      <dgm:spPr/>
      <dgm:t>
        <a:bodyPr/>
        <a:lstStyle/>
        <a:p>
          <a:endParaRPr lang="th-TH"/>
        </a:p>
      </dgm:t>
    </dgm:pt>
    <dgm:pt modelId="{B6B8EDBD-644B-450E-B4F9-94440D93AC9F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  <a:effectLst/>
              <a:cs typeface="Angsana New" pitchFamily="18" charset="-34"/>
            </a:rPr>
            <a:t>Expert Systems</a:t>
          </a:r>
          <a:endParaRPr lang="th-TH" sz="1600" b="1" dirty="0">
            <a:solidFill>
              <a:schemeClr val="bg1"/>
            </a:solidFill>
            <a:effectLst/>
            <a:cs typeface="Angsana New" pitchFamily="18" charset="-34"/>
          </a:endParaRPr>
        </a:p>
      </dgm:t>
    </dgm:pt>
    <dgm:pt modelId="{D49C81AF-409B-4C8D-866F-1EC82BB23458}" type="parTrans" cxnId="{14810A52-1E2F-4B55-9707-C206DDBF397A}">
      <dgm:prSet/>
      <dgm:spPr/>
      <dgm:t>
        <a:bodyPr/>
        <a:lstStyle/>
        <a:p>
          <a:endParaRPr lang="th-TH"/>
        </a:p>
      </dgm:t>
    </dgm:pt>
    <dgm:pt modelId="{4C2F2B79-893E-4398-9685-CF3887F24593}" type="sibTrans" cxnId="{14810A52-1E2F-4B55-9707-C206DDBF397A}">
      <dgm:prSet/>
      <dgm:spPr/>
      <dgm:t>
        <a:bodyPr/>
        <a:lstStyle/>
        <a:p>
          <a:endParaRPr lang="th-TH"/>
        </a:p>
      </dgm:t>
    </dgm:pt>
    <dgm:pt modelId="{FBB98A97-2556-455C-B8AB-FF158F19B828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Natural Interface</a:t>
          </a:r>
          <a:endParaRPr lang="th-TH" dirty="0">
            <a:solidFill>
              <a:schemeClr val="bg1"/>
            </a:solidFill>
          </a:endParaRPr>
        </a:p>
      </dgm:t>
    </dgm:pt>
    <dgm:pt modelId="{257A692A-6DE1-4831-811D-6A0026C1B860}" type="parTrans" cxnId="{1184BE5B-D382-46EA-9666-B5B98E1988D8}">
      <dgm:prSet/>
      <dgm:spPr/>
      <dgm:t>
        <a:bodyPr/>
        <a:lstStyle/>
        <a:p>
          <a:endParaRPr lang="th-TH"/>
        </a:p>
      </dgm:t>
    </dgm:pt>
    <dgm:pt modelId="{3F97E903-010A-4ED7-8C5E-19C1121F3F48}" type="sibTrans" cxnId="{1184BE5B-D382-46EA-9666-B5B98E1988D8}">
      <dgm:prSet/>
      <dgm:spPr/>
      <dgm:t>
        <a:bodyPr/>
        <a:lstStyle/>
        <a:p>
          <a:endParaRPr lang="th-TH"/>
        </a:p>
      </dgm:t>
    </dgm:pt>
    <dgm:pt modelId="{338E3A0D-E0B0-4720-B0C4-F27DCA49BE4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/>
              <a:cs typeface="Angsana New" pitchFamily="18" charset="-34"/>
            </a:rPr>
            <a:t>Natural Language</a:t>
          </a:r>
          <a:endParaRPr lang="th-TH" dirty="0">
            <a:solidFill>
              <a:schemeClr val="bg1"/>
            </a:solidFill>
            <a:effectLst/>
          </a:endParaRPr>
        </a:p>
      </dgm:t>
    </dgm:pt>
    <dgm:pt modelId="{7620ECA8-3CD9-4CB1-9FEF-618869FB68EC}" type="parTrans" cxnId="{CDCAF15C-75A0-4EDF-AB35-8B65EAD65072}">
      <dgm:prSet/>
      <dgm:spPr/>
      <dgm:t>
        <a:bodyPr/>
        <a:lstStyle/>
        <a:p>
          <a:endParaRPr lang="th-TH"/>
        </a:p>
      </dgm:t>
    </dgm:pt>
    <dgm:pt modelId="{1EEE2E11-D535-4FBC-86A7-20B64A78D21F}" type="sibTrans" cxnId="{CDCAF15C-75A0-4EDF-AB35-8B65EAD65072}">
      <dgm:prSet/>
      <dgm:spPr/>
      <dgm:t>
        <a:bodyPr/>
        <a:lstStyle/>
        <a:p>
          <a:endParaRPr lang="th-TH"/>
        </a:p>
      </dgm:t>
    </dgm:pt>
    <dgm:pt modelId="{A603DD35-CF8E-4A08-8A47-75C6F879403D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/>
              <a:cs typeface="Angsana New" pitchFamily="18" charset="-34"/>
            </a:rPr>
            <a:t>Virtual Reality</a:t>
          </a:r>
          <a:endParaRPr lang="th-TH" dirty="0">
            <a:solidFill>
              <a:schemeClr val="bg1"/>
            </a:solidFill>
            <a:effectLst/>
          </a:endParaRPr>
        </a:p>
      </dgm:t>
    </dgm:pt>
    <dgm:pt modelId="{C3B50D8A-D33B-4F14-9F47-6CBEDBD04B84}" type="parTrans" cxnId="{CD9BB2C1-3F15-4B8A-B18F-4B68797DE339}">
      <dgm:prSet/>
      <dgm:spPr/>
      <dgm:t>
        <a:bodyPr/>
        <a:lstStyle/>
        <a:p>
          <a:endParaRPr lang="th-TH"/>
        </a:p>
      </dgm:t>
    </dgm:pt>
    <dgm:pt modelId="{358EAC9A-C47F-40FB-880C-B99578DD4FAD}" type="sibTrans" cxnId="{CD9BB2C1-3F15-4B8A-B18F-4B68797DE339}">
      <dgm:prSet/>
      <dgm:spPr/>
      <dgm:t>
        <a:bodyPr/>
        <a:lstStyle/>
        <a:p>
          <a:endParaRPr lang="th-TH"/>
        </a:p>
      </dgm:t>
    </dgm:pt>
    <dgm:pt modelId="{6ABC8A0E-CB9F-4343-89C1-F4A48710EDBF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Robotics</a:t>
          </a:r>
          <a:endParaRPr lang="th-TH" dirty="0"/>
        </a:p>
      </dgm:t>
    </dgm:pt>
    <dgm:pt modelId="{73FE35FA-39A3-4AE6-9C55-702B123C6038}" type="parTrans" cxnId="{259A8600-4C0F-4A5F-BFAD-8CAC740E4F35}">
      <dgm:prSet/>
      <dgm:spPr/>
      <dgm:t>
        <a:bodyPr/>
        <a:lstStyle/>
        <a:p>
          <a:endParaRPr lang="th-TH"/>
        </a:p>
      </dgm:t>
    </dgm:pt>
    <dgm:pt modelId="{89E4A36A-548A-4DED-9665-4590516D5E74}" type="sibTrans" cxnId="{259A8600-4C0F-4A5F-BFAD-8CAC740E4F35}">
      <dgm:prSet/>
      <dgm:spPr/>
      <dgm:t>
        <a:bodyPr/>
        <a:lstStyle/>
        <a:p>
          <a:endParaRPr lang="th-TH"/>
        </a:p>
      </dgm:t>
    </dgm:pt>
    <dgm:pt modelId="{B0F3CBE4-AF30-4C42-8558-94DCF8E003B2}">
      <dgm:prSet custT="1"/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  <a:effectLst/>
              <a:cs typeface="Angsana New" pitchFamily="18" charset="-34"/>
            </a:rPr>
            <a:t>Intelligent Agents</a:t>
          </a:r>
          <a:endParaRPr lang="th-TH" sz="1600" b="1" dirty="0">
            <a:solidFill>
              <a:schemeClr val="bg1"/>
            </a:solidFill>
            <a:effectLst/>
            <a:cs typeface="Angsana New" pitchFamily="18" charset="-34"/>
          </a:endParaRPr>
        </a:p>
      </dgm:t>
    </dgm:pt>
    <dgm:pt modelId="{3759E170-A346-46D3-BCDD-FFDD6DBB2961}" type="parTrans" cxnId="{44D1B897-61D2-4264-8E43-92A0644CB810}">
      <dgm:prSet/>
      <dgm:spPr/>
      <dgm:t>
        <a:bodyPr/>
        <a:lstStyle/>
        <a:p>
          <a:endParaRPr lang="th-TH"/>
        </a:p>
      </dgm:t>
    </dgm:pt>
    <dgm:pt modelId="{34C7C76E-AF9A-427D-AF5A-F7EECAFB6EF5}" type="sibTrans" cxnId="{44D1B897-61D2-4264-8E43-92A0644CB810}">
      <dgm:prSet/>
      <dgm:spPr/>
      <dgm:t>
        <a:bodyPr/>
        <a:lstStyle/>
        <a:p>
          <a:endParaRPr lang="th-TH"/>
        </a:p>
      </dgm:t>
    </dgm:pt>
    <dgm:pt modelId="{388E0DFD-0042-436E-8161-A71E5EBB79A6}">
      <dgm:prSet custT="1"/>
      <dgm:spPr/>
      <dgm:t>
        <a:bodyPr/>
        <a:lstStyle/>
        <a:p>
          <a:r>
            <a:rPr lang="en-US" sz="1600" b="1" dirty="0" err="1" smtClean="0">
              <a:solidFill>
                <a:schemeClr val="bg1"/>
              </a:solidFill>
              <a:effectLst/>
              <a:cs typeface="Angsana New" pitchFamily="18" charset="-34"/>
            </a:rPr>
            <a:t>Papnet</a:t>
          </a:r>
          <a:endParaRPr lang="th-TH" sz="1600" b="1" dirty="0">
            <a:solidFill>
              <a:schemeClr val="bg1"/>
            </a:solidFill>
            <a:effectLst/>
            <a:cs typeface="Angsana New" pitchFamily="18" charset="-34"/>
          </a:endParaRPr>
        </a:p>
      </dgm:t>
    </dgm:pt>
    <dgm:pt modelId="{A8B1248F-B796-4865-A488-1278FC1512DF}" type="parTrans" cxnId="{A7242253-2D90-4AAE-A4E0-0D23A0AC0C36}">
      <dgm:prSet/>
      <dgm:spPr/>
      <dgm:t>
        <a:bodyPr/>
        <a:lstStyle/>
        <a:p>
          <a:endParaRPr lang="th-TH"/>
        </a:p>
      </dgm:t>
    </dgm:pt>
    <dgm:pt modelId="{9D414395-886F-456E-A1C9-4BC483E6C0C1}" type="sibTrans" cxnId="{A7242253-2D90-4AAE-A4E0-0D23A0AC0C36}">
      <dgm:prSet/>
      <dgm:spPr/>
      <dgm:t>
        <a:bodyPr/>
        <a:lstStyle/>
        <a:p>
          <a:endParaRPr lang="th-TH"/>
        </a:p>
      </dgm:t>
    </dgm:pt>
    <dgm:pt modelId="{0F4A499E-C0B1-45D6-AD5C-530276CF7C16}">
      <dgm:prSet custT="1"/>
      <dgm:spPr/>
      <dgm:t>
        <a:bodyPr/>
        <a:lstStyle/>
        <a:p>
          <a:r>
            <a:rPr lang="th-TH" sz="1600" b="1" dirty="0" err="1" smtClean="0">
              <a:solidFill>
                <a:schemeClr val="bg1"/>
              </a:solidFill>
              <a:effectLst/>
              <a:cs typeface="Angsana New" pitchFamily="18" charset="-34"/>
            </a:rPr>
            <a:t>Neural</a:t>
          </a:r>
          <a:r>
            <a:rPr lang="th-TH" sz="1600" b="1" dirty="0" smtClean="0">
              <a:solidFill>
                <a:schemeClr val="bg1"/>
              </a:solidFill>
              <a:effectLst/>
              <a:cs typeface="Angsana New" pitchFamily="18" charset="-34"/>
            </a:rPr>
            <a:t> </a:t>
          </a:r>
          <a:r>
            <a:rPr lang="th-TH" sz="1600" b="1" dirty="0" err="1" smtClean="0">
              <a:solidFill>
                <a:schemeClr val="bg1"/>
              </a:solidFill>
              <a:effectLst/>
              <a:cs typeface="Angsana New" pitchFamily="18" charset="-34"/>
            </a:rPr>
            <a:t>Network</a:t>
          </a:r>
          <a:endParaRPr lang="th-TH" sz="1600" b="1" dirty="0">
            <a:solidFill>
              <a:schemeClr val="bg1"/>
            </a:solidFill>
            <a:effectLst/>
            <a:cs typeface="Angsana New" pitchFamily="18" charset="-34"/>
          </a:endParaRPr>
        </a:p>
      </dgm:t>
    </dgm:pt>
    <dgm:pt modelId="{65C24F5E-2CBE-41AC-B611-3027C3650597}" type="parTrans" cxnId="{ED0CC928-6B99-4294-BB07-2CBB17901BA2}">
      <dgm:prSet/>
      <dgm:spPr/>
      <dgm:t>
        <a:bodyPr/>
        <a:lstStyle/>
        <a:p>
          <a:endParaRPr lang="th-TH"/>
        </a:p>
      </dgm:t>
    </dgm:pt>
    <dgm:pt modelId="{1D452207-9548-4C1C-BA7B-6F127FAEB43D}" type="sibTrans" cxnId="{ED0CC928-6B99-4294-BB07-2CBB17901BA2}">
      <dgm:prSet/>
      <dgm:spPr/>
      <dgm:t>
        <a:bodyPr/>
        <a:lstStyle/>
        <a:p>
          <a:endParaRPr lang="th-TH"/>
        </a:p>
      </dgm:t>
    </dgm:pt>
    <dgm:pt modelId="{622BF12F-EF68-41B2-9228-59E5EDAE35D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 smtClean="0">
              <a:solidFill>
                <a:schemeClr val="bg1"/>
              </a:solidFill>
              <a:effectLst/>
              <a:cs typeface="Angsana New" pitchFamily="18" charset="-34"/>
            </a:rPr>
            <a:t>Genetic Algorithm</a:t>
          </a:r>
          <a:endParaRPr lang="th-TH" sz="1600" b="1" dirty="0">
            <a:solidFill>
              <a:schemeClr val="bg1"/>
            </a:solidFill>
            <a:effectLst/>
            <a:cs typeface="Angsana New" pitchFamily="18" charset="-34"/>
          </a:endParaRPr>
        </a:p>
      </dgm:t>
    </dgm:pt>
    <dgm:pt modelId="{5CB01F87-2D43-44DE-9B7F-FF47BF00E97A}" type="parTrans" cxnId="{0654398D-FA09-468E-BC9F-BE1E2BDF151D}">
      <dgm:prSet/>
      <dgm:spPr/>
      <dgm:t>
        <a:bodyPr/>
        <a:lstStyle/>
        <a:p>
          <a:endParaRPr lang="th-TH"/>
        </a:p>
      </dgm:t>
    </dgm:pt>
    <dgm:pt modelId="{8C1A637D-AEA4-4673-8FCC-54505F26B714}" type="sibTrans" cxnId="{0654398D-FA09-468E-BC9F-BE1E2BDF151D}">
      <dgm:prSet/>
      <dgm:spPr/>
      <dgm:t>
        <a:bodyPr/>
        <a:lstStyle/>
        <a:p>
          <a:endParaRPr lang="th-TH"/>
        </a:p>
      </dgm:t>
    </dgm:pt>
    <dgm:pt modelId="{B6F99705-9660-4DB0-86CE-70828A132C4E}">
      <dgm:prSet custT="1"/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  <a:effectLst/>
              <a:cs typeface="Angsana New" pitchFamily="18" charset="-34"/>
            </a:rPr>
            <a:t>Fuzzy Logic</a:t>
          </a:r>
          <a:endParaRPr lang="th-TH" sz="1600" b="1" dirty="0">
            <a:solidFill>
              <a:schemeClr val="bg1"/>
            </a:solidFill>
            <a:effectLst/>
            <a:cs typeface="Angsana New" pitchFamily="18" charset="-34"/>
          </a:endParaRPr>
        </a:p>
      </dgm:t>
    </dgm:pt>
    <dgm:pt modelId="{360C2CD7-D2C1-40D8-80AF-369A018B24E2}" type="parTrans" cxnId="{0C8A57BB-6491-4334-939B-7C523E8AE5E5}">
      <dgm:prSet/>
      <dgm:spPr/>
      <dgm:t>
        <a:bodyPr/>
        <a:lstStyle/>
        <a:p>
          <a:endParaRPr lang="th-TH"/>
        </a:p>
      </dgm:t>
    </dgm:pt>
    <dgm:pt modelId="{426B26B0-2327-4723-BDE1-A01A8BB06D0C}" type="sibTrans" cxnId="{0C8A57BB-6491-4334-939B-7C523E8AE5E5}">
      <dgm:prSet/>
      <dgm:spPr/>
      <dgm:t>
        <a:bodyPr/>
        <a:lstStyle/>
        <a:p>
          <a:endParaRPr lang="th-TH"/>
        </a:p>
      </dgm:t>
    </dgm:pt>
    <dgm:pt modelId="{CCC7576B-A5EE-44C4-988D-6E857812E923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effectLst/>
              <a:cs typeface="Angsana New" pitchFamily="18" charset="-34"/>
            </a:rPr>
            <a:t>Learning Systems</a:t>
          </a:r>
          <a:endParaRPr lang="th-TH" dirty="0">
            <a:solidFill>
              <a:schemeClr val="bg1"/>
            </a:solidFill>
            <a:effectLst/>
          </a:endParaRPr>
        </a:p>
      </dgm:t>
    </dgm:pt>
    <dgm:pt modelId="{96BFCFB6-D3B4-4358-A6A7-C06754E8EC39}" type="parTrans" cxnId="{2361A4BA-A115-41E7-B499-417E702CBA1E}">
      <dgm:prSet/>
      <dgm:spPr/>
      <dgm:t>
        <a:bodyPr/>
        <a:lstStyle/>
        <a:p>
          <a:endParaRPr lang="th-TH"/>
        </a:p>
      </dgm:t>
    </dgm:pt>
    <dgm:pt modelId="{5F530E23-8619-4D39-88E9-30FAE65F4E75}" type="sibTrans" cxnId="{2361A4BA-A115-41E7-B499-417E702CBA1E}">
      <dgm:prSet/>
      <dgm:spPr/>
      <dgm:t>
        <a:bodyPr/>
        <a:lstStyle/>
        <a:p>
          <a:endParaRPr lang="th-TH"/>
        </a:p>
      </dgm:t>
    </dgm:pt>
    <dgm:pt modelId="{609F172E-FEAA-4995-9856-E0703D09C276}" type="pres">
      <dgm:prSet presAssocID="{CCAC1798-32FF-4749-8F51-8B79C4A28F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715250C4-BF15-48CC-9536-CCD2C91A4FD6}" type="pres">
      <dgm:prSet presAssocID="{AA21A837-58DA-455B-9112-318F61073487}" presName="root" presStyleCnt="0"/>
      <dgm:spPr/>
    </dgm:pt>
    <dgm:pt modelId="{9290367A-A4E1-4255-8BBD-55041D267B34}" type="pres">
      <dgm:prSet presAssocID="{AA21A837-58DA-455B-9112-318F61073487}" presName="rootComposite" presStyleCnt="0"/>
      <dgm:spPr/>
    </dgm:pt>
    <dgm:pt modelId="{C9E348A1-B9D1-4403-A5D8-6AA3E65F4CEF}" type="pres">
      <dgm:prSet presAssocID="{AA21A837-58DA-455B-9112-318F61073487}" presName="rootText" presStyleLbl="node1" presStyleIdx="0" presStyleCnt="3" custScaleX="219603"/>
      <dgm:spPr/>
      <dgm:t>
        <a:bodyPr/>
        <a:lstStyle/>
        <a:p>
          <a:endParaRPr lang="th-TH"/>
        </a:p>
      </dgm:t>
    </dgm:pt>
    <dgm:pt modelId="{9C8A1807-7476-43B7-AC00-0E890E2C70D8}" type="pres">
      <dgm:prSet presAssocID="{AA21A837-58DA-455B-9112-318F61073487}" presName="rootConnector" presStyleLbl="node1" presStyleIdx="0" presStyleCnt="3"/>
      <dgm:spPr/>
      <dgm:t>
        <a:bodyPr/>
        <a:lstStyle/>
        <a:p>
          <a:endParaRPr lang="th-TH"/>
        </a:p>
      </dgm:t>
    </dgm:pt>
    <dgm:pt modelId="{41DB5BCD-2254-47D8-A38F-B29F774A5AAF}" type="pres">
      <dgm:prSet presAssocID="{AA21A837-58DA-455B-9112-318F61073487}" presName="childShape" presStyleCnt="0"/>
      <dgm:spPr/>
    </dgm:pt>
    <dgm:pt modelId="{D1754C66-D40C-4E5F-99E3-0374E43F8DB6}" type="pres">
      <dgm:prSet presAssocID="{D49C81AF-409B-4C8D-866F-1EC82BB23458}" presName="Name13" presStyleLbl="parChTrans1D2" presStyleIdx="0" presStyleCnt="9"/>
      <dgm:spPr/>
      <dgm:t>
        <a:bodyPr/>
        <a:lstStyle/>
        <a:p>
          <a:endParaRPr lang="th-TH"/>
        </a:p>
      </dgm:t>
    </dgm:pt>
    <dgm:pt modelId="{A51278F5-1CF7-4043-B8A6-F4A535102D0C}" type="pres">
      <dgm:prSet presAssocID="{B6B8EDBD-644B-450E-B4F9-94440D93AC9F}" presName="childText" presStyleLbl="bgAcc1" presStyleIdx="0" presStyleCnt="9" custScaleX="1923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C4019D1-CD2E-41D6-A599-D81F7004E5AA}" type="pres">
      <dgm:prSet presAssocID="{65C24F5E-2CBE-41AC-B611-3027C3650597}" presName="Name13" presStyleLbl="parChTrans1D2" presStyleIdx="1" presStyleCnt="9"/>
      <dgm:spPr/>
      <dgm:t>
        <a:bodyPr/>
        <a:lstStyle/>
        <a:p>
          <a:endParaRPr lang="th-TH"/>
        </a:p>
      </dgm:t>
    </dgm:pt>
    <dgm:pt modelId="{88BFFF8C-70D8-41FB-8E5C-8F6658AC9354}" type="pres">
      <dgm:prSet presAssocID="{0F4A499E-C0B1-45D6-AD5C-530276CF7C16}" presName="childText" presStyleLbl="bgAcc1" presStyleIdx="1" presStyleCnt="9" custScaleX="19550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ECB6FD-A733-45BA-A6C4-1164AFE87B3A}" type="pres">
      <dgm:prSet presAssocID="{A8B1248F-B796-4865-A488-1278FC1512DF}" presName="Name13" presStyleLbl="parChTrans1D2" presStyleIdx="2" presStyleCnt="9"/>
      <dgm:spPr/>
      <dgm:t>
        <a:bodyPr/>
        <a:lstStyle/>
        <a:p>
          <a:endParaRPr lang="th-TH"/>
        </a:p>
      </dgm:t>
    </dgm:pt>
    <dgm:pt modelId="{5EA45425-5EFC-488C-A65A-FF3A5171F81E}" type="pres">
      <dgm:prSet presAssocID="{388E0DFD-0042-436E-8161-A71E5EBB79A6}" presName="childText" presStyleLbl="bgAcc1" presStyleIdx="2" presStyleCnt="9" custScaleX="19235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BFBBC89-E380-46ED-B923-7CF7764AE084}" type="pres">
      <dgm:prSet presAssocID="{360C2CD7-D2C1-40D8-80AF-369A018B24E2}" presName="Name13" presStyleLbl="parChTrans1D2" presStyleIdx="3" presStyleCnt="9"/>
      <dgm:spPr/>
      <dgm:t>
        <a:bodyPr/>
        <a:lstStyle/>
        <a:p>
          <a:endParaRPr lang="th-TH"/>
        </a:p>
      </dgm:t>
    </dgm:pt>
    <dgm:pt modelId="{33BB2BA6-FDDF-441E-9FA7-07EBB5BA3B2A}" type="pres">
      <dgm:prSet presAssocID="{B6F99705-9660-4DB0-86CE-70828A132C4E}" presName="childText" presStyleLbl="bgAcc1" presStyleIdx="3" presStyleCnt="9" custScaleX="19550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1457BEA-66F5-4B03-8FAD-087658D8A666}" type="pres">
      <dgm:prSet presAssocID="{5CB01F87-2D43-44DE-9B7F-FF47BF00E97A}" presName="Name13" presStyleLbl="parChTrans1D2" presStyleIdx="4" presStyleCnt="9"/>
      <dgm:spPr/>
      <dgm:t>
        <a:bodyPr/>
        <a:lstStyle/>
        <a:p>
          <a:endParaRPr lang="th-TH"/>
        </a:p>
      </dgm:t>
    </dgm:pt>
    <dgm:pt modelId="{00927285-04DA-4D58-BDF4-951B9288371B}" type="pres">
      <dgm:prSet presAssocID="{622BF12F-EF68-41B2-9228-59E5EDAE35D2}" presName="childText" presStyleLbl="bgAcc1" presStyleIdx="4" presStyleCnt="9" custScaleX="19550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231053-8D9B-4FC5-AF6B-7F163A581980}" type="pres">
      <dgm:prSet presAssocID="{3759E170-A346-46D3-BCDD-FFDD6DBB2961}" presName="Name13" presStyleLbl="parChTrans1D2" presStyleIdx="5" presStyleCnt="9"/>
      <dgm:spPr/>
      <dgm:t>
        <a:bodyPr/>
        <a:lstStyle/>
        <a:p>
          <a:endParaRPr lang="th-TH"/>
        </a:p>
      </dgm:t>
    </dgm:pt>
    <dgm:pt modelId="{FABA4EBB-E6F9-4A82-989F-7D7D7460592D}" type="pres">
      <dgm:prSet presAssocID="{B0F3CBE4-AF30-4C42-8558-94DCF8E003B2}" presName="childText" presStyleLbl="bgAcc1" presStyleIdx="5" presStyleCnt="9" custScaleX="19235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47DB7E-4B68-4D8C-848E-3E46B1CB4F83}" type="pres">
      <dgm:prSet presAssocID="{96BFCFB6-D3B4-4358-A6A7-C06754E8EC39}" presName="Name13" presStyleLbl="parChTrans1D2" presStyleIdx="6" presStyleCnt="9"/>
      <dgm:spPr/>
      <dgm:t>
        <a:bodyPr/>
        <a:lstStyle/>
        <a:p>
          <a:endParaRPr lang="th-TH"/>
        </a:p>
      </dgm:t>
    </dgm:pt>
    <dgm:pt modelId="{950F8CC8-544E-41AF-9D32-B379AFE3BC9D}" type="pres">
      <dgm:prSet presAssocID="{CCC7576B-A5EE-44C4-988D-6E857812E923}" presName="childText" presStyleLbl="bgAcc1" presStyleIdx="6" presStyleCnt="9" custScaleX="19235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816B0E-5677-473B-ADF9-FFA4E8D06C37}" type="pres">
      <dgm:prSet presAssocID="{FBB98A97-2556-455C-B8AB-FF158F19B828}" presName="root" presStyleCnt="0"/>
      <dgm:spPr/>
    </dgm:pt>
    <dgm:pt modelId="{AABAA08F-043F-4BDA-ACF6-D7E0ED702577}" type="pres">
      <dgm:prSet presAssocID="{FBB98A97-2556-455C-B8AB-FF158F19B828}" presName="rootComposite" presStyleCnt="0"/>
      <dgm:spPr/>
    </dgm:pt>
    <dgm:pt modelId="{7BEF0AA0-B0C8-47B3-A9C8-1127C65726E5}" type="pres">
      <dgm:prSet presAssocID="{FBB98A97-2556-455C-B8AB-FF158F19B828}" presName="rootText" presStyleLbl="node1" presStyleIdx="1" presStyleCnt="3" custScaleX="205670" custLinFactX="100000" custLinFactNeighborX="172166" custLinFactNeighborY="-136"/>
      <dgm:spPr/>
      <dgm:t>
        <a:bodyPr/>
        <a:lstStyle/>
        <a:p>
          <a:endParaRPr lang="th-TH"/>
        </a:p>
      </dgm:t>
    </dgm:pt>
    <dgm:pt modelId="{9394E126-EBE8-43B4-822F-C00FC62AA594}" type="pres">
      <dgm:prSet presAssocID="{FBB98A97-2556-455C-B8AB-FF158F19B828}" presName="rootConnector" presStyleLbl="node1" presStyleIdx="1" presStyleCnt="3"/>
      <dgm:spPr/>
      <dgm:t>
        <a:bodyPr/>
        <a:lstStyle/>
        <a:p>
          <a:endParaRPr lang="th-TH"/>
        </a:p>
      </dgm:t>
    </dgm:pt>
    <dgm:pt modelId="{5D0D3086-E60E-4C3C-8FC0-2313AF594709}" type="pres">
      <dgm:prSet presAssocID="{FBB98A97-2556-455C-B8AB-FF158F19B828}" presName="childShape" presStyleCnt="0"/>
      <dgm:spPr/>
    </dgm:pt>
    <dgm:pt modelId="{7E299A90-9B20-4BFA-8834-21AA0059E40E}" type="pres">
      <dgm:prSet presAssocID="{7620ECA8-3CD9-4CB1-9FEF-618869FB68EC}" presName="Name13" presStyleLbl="parChTrans1D2" presStyleIdx="7" presStyleCnt="9"/>
      <dgm:spPr/>
      <dgm:t>
        <a:bodyPr/>
        <a:lstStyle/>
        <a:p>
          <a:endParaRPr lang="th-TH"/>
        </a:p>
      </dgm:t>
    </dgm:pt>
    <dgm:pt modelId="{AE568EC4-4F65-46AC-9637-7BA60160C34C}" type="pres">
      <dgm:prSet presAssocID="{338E3A0D-E0B0-4720-B0C4-F27DCA49BE4F}" presName="childText" presStyleLbl="bgAcc1" presStyleIdx="7" presStyleCnt="9" custScaleX="210826" custLinFactX="200000" custLinFactNeighborX="227323" custLinFactNeighborY="2263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D83B5C8-78B9-4FDF-921A-F01E7B4F2DD3}" type="pres">
      <dgm:prSet presAssocID="{C3B50D8A-D33B-4F14-9F47-6CBEDBD04B84}" presName="Name13" presStyleLbl="parChTrans1D2" presStyleIdx="8" presStyleCnt="9"/>
      <dgm:spPr/>
      <dgm:t>
        <a:bodyPr/>
        <a:lstStyle/>
        <a:p>
          <a:endParaRPr lang="th-TH"/>
        </a:p>
      </dgm:t>
    </dgm:pt>
    <dgm:pt modelId="{B8F9CCF0-AAD1-4239-A348-D13221716046}" type="pres">
      <dgm:prSet presAssocID="{A603DD35-CF8E-4A08-8A47-75C6F879403D}" presName="childText" presStyleLbl="bgAcc1" presStyleIdx="8" presStyleCnt="9" custScaleX="210826" custLinFactX="200000" custLinFactNeighborX="227323" custLinFactNeighborY="306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F47F63-6B94-42FF-90C6-243911D35008}" type="pres">
      <dgm:prSet presAssocID="{6ABC8A0E-CB9F-4343-89C1-F4A48710EDBF}" presName="root" presStyleCnt="0"/>
      <dgm:spPr/>
    </dgm:pt>
    <dgm:pt modelId="{A8995697-033D-40CD-A8F3-170761A8E024}" type="pres">
      <dgm:prSet presAssocID="{6ABC8A0E-CB9F-4343-89C1-F4A48710EDBF}" presName="rootComposite" presStyleCnt="0"/>
      <dgm:spPr/>
    </dgm:pt>
    <dgm:pt modelId="{853F563A-D32F-42FD-974C-02BFF56689B2}" type="pres">
      <dgm:prSet presAssocID="{6ABC8A0E-CB9F-4343-89C1-F4A48710EDBF}" presName="rootText" presStyleLbl="node1" presStyleIdx="2" presStyleCnt="3" custScaleX="203620" custLinFactX="-100000" custLinFactNeighborX="-109711" custLinFactNeighborY="-137"/>
      <dgm:spPr/>
      <dgm:t>
        <a:bodyPr/>
        <a:lstStyle/>
        <a:p>
          <a:endParaRPr lang="th-TH"/>
        </a:p>
      </dgm:t>
    </dgm:pt>
    <dgm:pt modelId="{33B6CD3E-3422-42E9-AA7B-4C6A46CE9762}" type="pres">
      <dgm:prSet presAssocID="{6ABC8A0E-CB9F-4343-89C1-F4A48710EDBF}" presName="rootConnector" presStyleLbl="node1" presStyleIdx="2" presStyleCnt="3"/>
      <dgm:spPr/>
      <dgm:t>
        <a:bodyPr/>
        <a:lstStyle/>
        <a:p>
          <a:endParaRPr lang="th-TH"/>
        </a:p>
      </dgm:t>
    </dgm:pt>
    <dgm:pt modelId="{2F41B75C-B634-4242-AEA9-5AEC130EDF12}" type="pres">
      <dgm:prSet presAssocID="{6ABC8A0E-CB9F-4343-89C1-F4A48710EDBF}" presName="childShape" presStyleCnt="0"/>
      <dgm:spPr/>
    </dgm:pt>
  </dgm:ptLst>
  <dgm:cxnLst>
    <dgm:cxn modelId="{62555C91-1A03-45C2-8DE8-3DED61BC4DD3}" type="presOf" srcId="{7620ECA8-3CD9-4CB1-9FEF-618869FB68EC}" destId="{7E299A90-9B20-4BFA-8834-21AA0059E40E}" srcOrd="0" destOrd="0" presId="urn:microsoft.com/office/officeart/2005/8/layout/hierarchy3"/>
    <dgm:cxn modelId="{1184BE5B-D382-46EA-9666-B5B98E1988D8}" srcId="{CCAC1798-32FF-4749-8F51-8B79C4A28F78}" destId="{FBB98A97-2556-455C-B8AB-FF158F19B828}" srcOrd="1" destOrd="0" parTransId="{257A692A-6DE1-4831-811D-6A0026C1B860}" sibTransId="{3F97E903-010A-4ED7-8C5E-19C1121F3F48}"/>
    <dgm:cxn modelId="{FBA1994F-0B3C-4672-8E60-1DBB356ADBD9}" type="presOf" srcId="{B0F3CBE4-AF30-4C42-8558-94DCF8E003B2}" destId="{FABA4EBB-E6F9-4A82-989F-7D7D7460592D}" srcOrd="0" destOrd="0" presId="urn:microsoft.com/office/officeart/2005/8/layout/hierarchy3"/>
    <dgm:cxn modelId="{A368EBAD-A86F-4982-B4CF-BE7A1954CC79}" type="presOf" srcId="{C3B50D8A-D33B-4F14-9F47-6CBEDBD04B84}" destId="{8D83B5C8-78B9-4FDF-921A-F01E7B4F2DD3}" srcOrd="0" destOrd="0" presId="urn:microsoft.com/office/officeart/2005/8/layout/hierarchy3"/>
    <dgm:cxn modelId="{39278E3F-16EF-411C-BEC3-10220DCD2674}" type="presOf" srcId="{D49C81AF-409B-4C8D-866F-1EC82BB23458}" destId="{D1754C66-D40C-4E5F-99E3-0374E43F8DB6}" srcOrd="0" destOrd="0" presId="urn:microsoft.com/office/officeart/2005/8/layout/hierarchy3"/>
    <dgm:cxn modelId="{C88FB03B-502E-4EF8-A27E-E9B27755310D}" type="presOf" srcId="{FBB98A97-2556-455C-B8AB-FF158F19B828}" destId="{7BEF0AA0-B0C8-47B3-A9C8-1127C65726E5}" srcOrd="0" destOrd="0" presId="urn:microsoft.com/office/officeart/2005/8/layout/hierarchy3"/>
    <dgm:cxn modelId="{CCD9B2E1-68CA-43B6-9D21-9A51CE93FC41}" type="presOf" srcId="{FBB98A97-2556-455C-B8AB-FF158F19B828}" destId="{9394E126-EBE8-43B4-822F-C00FC62AA594}" srcOrd="1" destOrd="0" presId="urn:microsoft.com/office/officeart/2005/8/layout/hierarchy3"/>
    <dgm:cxn modelId="{74E129D2-1FE2-4733-8DF0-1E01D1C763C7}" type="presOf" srcId="{3759E170-A346-46D3-BCDD-FFDD6DBB2961}" destId="{CE231053-8D9B-4FC5-AF6B-7F163A581980}" srcOrd="0" destOrd="0" presId="urn:microsoft.com/office/officeart/2005/8/layout/hierarchy3"/>
    <dgm:cxn modelId="{A7242253-2D90-4AAE-A4E0-0D23A0AC0C36}" srcId="{AA21A837-58DA-455B-9112-318F61073487}" destId="{388E0DFD-0042-436E-8161-A71E5EBB79A6}" srcOrd="2" destOrd="0" parTransId="{A8B1248F-B796-4865-A488-1278FC1512DF}" sibTransId="{9D414395-886F-456E-A1C9-4BC483E6C0C1}"/>
    <dgm:cxn modelId="{1257F8F8-2DC4-4712-960F-B890080084C8}" srcId="{CCAC1798-32FF-4749-8F51-8B79C4A28F78}" destId="{AA21A837-58DA-455B-9112-318F61073487}" srcOrd="0" destOrd="0" parTransId="{5A2E9CD2-65EB-47D9-B580-1312CD6574DF}" sibTransId="{F716F306-607A-4F77-930B-156390488DC3}"/>
    <dgm:cxn modelId="{44D1B897-61D2-4264-8E43-92A0644CB810}" srcId="{AA21A837-58DA-455B-9112-318F61073487}" destId="{B0F3CBE4-AF30-4C42-8558-94DCF8E003B2}" srcOrd="5" destOrd="0" parTransId="{3759E170-A346-46D3-BCDD-FFDD6DBB2961}" sibTransId="{34C7C76E-AF9A-427D-AF5A-F7EECAFB6EF5}"/>
    <dgm:cxn modelId="{E9C49814-0C01-40F5-9555-4047337E7946}" type="presOf" srcId="{AA21A837-58DA-455B-9112-318F61073487}" destId="{9C8A1807-7476-43B7-AC00-0E890E2C70D8}" srcOrd="1" destOrd="0" presId="urn:microsoft.com/office/officeart/2005/8/layout/hierarchy3"/>
    <dgm:cxn modelId="{CD9BB2C1-3F15-4B8A-B18F-4B68797DE339}" srcId="{FBB98A97-2556-455C-B8AB-FF158F19B828}" destId="{A603DD35-CF8E-4A08-8A47-75C6F879403D}" srcOrd="1" destOrd="0" parTransId="{C3B50D8A-D33B-4F14-9F47-6CBEDBD04B84}" sibTransId="{358EAC9A-C47F-40FB-880C-B99578DD4FAD}"/>
    <dgm:cxn modelId="{B5B5F78E-7110-4758-805C-2ACAB5C33FFD}" type="presOf" srcId="{388E0DFD-0042-436E-8161-A71E5EBB79A6}" destId="{5EA45425-5EFC-488C-A65A-FF3A5171F81E}" srcOrd="0" destOrd="0" presId="urn:microsoft.com/office/officeart/2005/8/layout/hierarchy3"/>
    <dgm:cxn modelId="{0654398D-FA09-468E-BC9F-BE1E2BDF151D}" srcId="{AA21A837-58DA-455B-9112-318F61073487}" destId="{622BF12F-EF68-41B2-9228-59E5EDAE35D2}" srcOrd="4" destOrd="0" parTransId="{5CB01F87-2D43-44DE-9B7F-FF47BF00E97A}" sibTransId="{8C1A637D-AEA4-4673-8FCC-54505F26B714}"/>
    <dgm:cxn modelId="{EDA83142-42D7-47A2-8840-ECBACCDB5736}" type="presOf" srcId="{B6F99705-9660-4DB0-86CE-70828A132C4E}" destId="{33BB2BA6-FDDF-441E-9FA7-07EBB5BA3B2A}" srcOrd="0" destOrd="0" presId="urn:microsoft.com/office/officeart/2005/8/layout/hierarchy3"/>
    <dgm:cxn modelId="{14810A52-1E2F-4B55-9707-C206DDBF397A}" srcId="{AA21A837-58DA-455B-9112-318F61073487}" destId="{B6B8EDBD-644B-450E-B4F9-94440D93AC9F}" srcOrd="0" destOrd="0" parTransId="{D49C81AF-409B-4C8D-866F-1EC82BB23458}" sibTransId="{4C2F2B79-893E-4398-9685-CF3887F24593}"/>
    <dgm:cxn modelId="{259A8600-4C0F-4A5F-BFAD-8CAC740E4F35}" srcId="{CCAC1798-32FF-4749-8F51-8B79C4A28F78}" destId="{6ABC8A0E-CB9F-4343-89C1-F4A48710EDBF}" srcOrd="2" destOrd="0" parTransId="{73FE35FA-39A3-4AE6-9C55-702B123C6038}" sibTransId="{89E4A36A-548A-4DED-9665-4590516D5E74}"/>
    <dgm:cxn modelId="{FBAA95AE-6518-4527-8545-BFF8D61940A9}" type="presOf" srcId="{360C2CD7-D2C1-40D8-80AF-369A018B24E2}" destId="{1BFBBC89-E380-46ED-B923-7CF7764AE084}" srcOrd="0" destOrd="0" presId="urn:microsoft.com/office/officeart/2005/8/layout/hierarchy3"/>
    <dgm:cxn modelId="{5EA7B16E-253A-4215-9F81-7636FFE8162B}" type="presOf" srcId="{B6B8EDBD-644B-450E-B4F9-94440D93AC9F}" destId="{A51278F5-1CF7-4043-B8A6-F4A535102D0C}" srcOrd="0" destOrd="0" presId="urn:microsoft.com/office/officeart/2005/8/layout/hierarchy3"/>
    <dgm:cxn modelId="{360ABE32-A6D4-49EF-9DB1-62FBF439D748}" type="presOf" srcId="{CCC7576B-A5EE-44C4-988D-6E857812E923}" destId="{950F8CC8-544E-41AF-9D32-B379AFE3BC9D}" srcOrd="0" destOrd="0" presId="urn:microsoft.com/office/officeart/2005/8/layout/hierarchy3"/>
    <dgm:cxn modelId="{F99341B1-965F-489E-88C7-C70E382115B7}" type="presOf" srcId="{AA21A837-58DA-455B-9112-318F61073487}" destId="{C9E348A1-B9D1-4403-A5D8-6AA3E65F4CEF}" srcOrd="0" destOrd="0" presId="urn:microsoft.com/office/officeart/2005/8/layout/hierarchy3"/>
    <dgm:cxn modelId="{F362D213-95CB-47FD-A77F-7FC483A360AF}" type="presOf" srcId="{A8B1248F-B796-4865-A488-1278FC1512DF}" destId="{7BECB6FD-A733-45BA-A6C4-1164AFE87B3A}" srcOrd="0" destOrd="0" presId="urn:microsoft.com/office/officeart/2005/8/layout/hierarchy3"/>
    <dgm:cxn modelId="{45F80CDA-897F-4588-99CF-463E66046ADF}" type="presOf" srcId="{338E3A0D-E0B0-4720-B0C4-F27DCA49BE4F}" destId="{AE568EC4-4F65-46AC-9637-7BA60160C34C}" srcOrd="0" destOrd="0" presId="urn:microsoft.com/office/officeart/2005/8/layout/hierarchy3"/>
    <dgm:cxn modelId="{ED0CC928-6B99-4294-BB07-2CBB17901BA2}" srcId="{AA21A837-58DA-455B-9112-318F61073487}" destId="{0F4A499E-C0B1-45D6-AD5C-530276CF7C16}" srcOrd="1" destOrd="0" parTransId="{65C24F5E-2CBE-41AC-B611-3027C3650597}" sibTransId="{1D452207-9548-4C1C-BA7B-6F127FAEB43D}"/>
    <dgm:cxn modelId="{4631F5B4-9056-487D-9E47-4399B6FB5AFF}" type="presOf" srcId="{5CB01F87-2D43-44DE-9B7F-FF47BF00E97A}" destId="{11457BEA-66F5-4B03-8FAD-087658D8A666}" srcOrd="0" destOrd="0" presId="urn:microsoft.com/office/officeart/2005/8/layout/hierarchy3"/>
    <dgm:cxn modelId="{0C8A57BB-6491-4334-939B-7C523E8AE5E5}" srcId="{AA21A837-58DA-455B-9112-318F61073487}" destId="{B6F99705-9660-4DB0-86CE-70828A132C4E}" srcOrd="3" destOrd="0" parTransId="{360C2CD7-D2C1-40D8-80AF-369A018B24E2}" sibTransId="{426B26B0-2327-4723-BDE1-A01A8BB06D0C}"/>
    <dgm:cxn modelId="{BC3506C3-E1BA-4A07-B248-20D80B817AE1}" type="presOf" srcId="{65C24F5E-2CBE-41AC-B611-3027C3650597}" destId="{DC4019D1-CD2E-41D6-A599-D81F7004E5AA}" srcOrd="0" destOrd="0" presId="urn:microsoft.com/office/officeart/2005/8/layout/hierarchy3"/>
    <dgm:cxn modelId="{20CA2F56-1192-474A-9B3E-88C4A84A0B47}" type="presOf" srcId="{6ABC8A0E-CB9F-4343-89C1-F4A48710EDBF}" destId="{33B6CD3E-3422-42E9-AA7B-4C6A46CE9762}" srcOrd="1" destOrd="0" presId="urn:microsoft.com/office/officeart/2005/8/layout/hierarchy3"/>
    <dgm:cxn modelId="{F831EC55-CE48-4540-90F1-A6DE17485E4C}" type="presOf" srcId="{96BFCFB6-D3B4-4358-A6A7-C06754E8EC39}" destId="{6B47DB7E-4B68-4D8C-848E-3E46B1CB4F83}" srcOrd="0" destOrd="0" presId="urn:microsoft.com/office/officeart/2005/8/layout/hierarchy3"/>
    <dgm:cxn modelId="{1A21E03D-5869-4AF9-8667-42F84C2AC354}" type="presOf" srcId="{0F4A499E-C0B1-45D6-AD5C-530276CF7C16}" destId="{88BFFF8C-70D8-41FB-8E5C-8F6658AC9354}" srcOrd="0" destOrd="0" presId="urn:microsoft.com/office/officeart/2005/8/layout/hierarchy3"/>
    <dgm:cxn modelId="{2361A4BA-A115-41E7-B499-417E702CBA1E}" srcId="{AA21A837-58DA-455B-9112-318F61073487}" destId="{CCC7576B-A5EE-44C4-988D-6E857812E923}" srcOrd="6" destOrd="0" parTransId="{96BFCFB6-D3B4-4358-A6A7-C06754E8EC39}" sibTransId="{5F530E23-8619-4D39-88E9-30FAE65F4E75}"/>
    <dgm:cxn modelId="{BD7B5859-772A-4F8B-9F23-B1CBD6B2D9DC}" type="presOf" srcId="{CCAC1798-32FF-4749-8F51-8B79C4A28F78}" destId="{609F172E-FEAA-4995-9856-E0703D09C276}" srcOrd="0" destOrd="0" presId="urn:microsoft.com/office/officeart/2005/8/layout/hierarchy3"/>
    <dgm:cxn modelId="{CDCAF15C-75A0-4EDF-AB35-8B65EAD65072}" srcId="{FBB98A97-2556-455C-B8AB-FF158F19B828}" destId="{338E3A0D-E0B0-4720-B0C4-F27DCA49BE4F}" srcOrd="0" destOrd="0" parTransId="{7620ECA8-3CD9-4CB1-9FEF-618869FB68EC}" sibTransId="{1EEE2E11-D535-4FBC-86A7-20B64A78D21F}"/>
    <dgm:cxn modelId="{D74F2820-960D-498B-BDDC-C5AB6DF4F4F0}" type="presOf" srcId="{6ABC8A0E-CB9F-4343-89C1-F4A48710EDBF}" destId="{853F563A-D32F-42FD-974C-02BFF56689B2}" srcOrd="0" destOrd="0" presId="urn:microsoft.com/office/officeart/2005/8/layout/hierarchy3"/>
    <dgm:cxn modelId="{8058139A-B854-44E9-949C-E5C90104B22D}" type="presOf" srcId="{A603DD35-CF8E-4A08-8A47-75C6F879403D}" destId="{B8F9CCF0-AAD1-4239-A348-D13221716046}" srcOrd="0" destOrd="0" presId="urn:microsoft.com/office/officeart/2005/8/layout/hierarchy3"/>
    <dgm:cxn modelId="{7BA29938-6046-4353-BD87-A76F52E57F52}" type="presOf" srcId="{622BF12F-EF68-41B2-9228-59E5EDAE35D2}" destId="{00927285-04DA-4D58-BDF4-951B9288371B}" srcOrd="0" destOrd="0" presId="urn:microsoft.com/office/officeart/2005/8/layout/hierarchy3"/>
    <dgm:cxn modelId="{A16735BD-0853-41F9-B5D2-BFBDFA667A34}" type="presParOf" srcId="{609F172E-FEAA-4995-9856-E0703D09C276}" destId="{715250C4-BF15-48CC-9536-CCD2C91A4FD6}" srcOrd="0" destOrd="0" presId="urn:microsoft.com/office/officeart/2005/8/layout/hierarchy3"/>
    <dgm:cxn modelId="{9CE73D70-780A-4799-8E34-C4447B274FB3}" type="presParOf" srcId="{715250C4-BF15-48CC-9536-CCD2C91A4FD6}" destId="{9290367A-A4E1-4255-8BBD-55041D267B34}" srcOrd="0" destOrd="0" presId="urn:microsoft.com/office/officeart/2005/8/layout/hierarchy3"/>
    <dgm:cxn modelId="{A6CC8E03-C5AD-4796-9F61-754D49BB2B65}" type="presParOf" srcId="{9290367A-A4E1-4255-8BBD-55041D267B34}" destId="{C9E348A1-B9D1-4403-A5D8-6AA3E65F4CEF}" srcOrd="0" destOrd="0" presId="urn:microsoft.com/office/officeart/2005/8/layout/hierarchy3"/>
    <dgm:cxn modelId="{77AD72D9-84C8-4C53-B593-1EF554A68421}" type="presParOf" srcId="{9290367A-A4E1-4255-8BBD-55041D267B34}" destId="{9C8A1807-7476-43B7-AC00-0E890E2C70D8}" srcOrd="1" destOrd="0" presId="urn:microsoft.com/office/officeart/2005/8/layout/hierarchy3"/>
    <dgm:cxn modelId="{8AF05942-21C1-4D0A-9668-46075189D25A}" type="presParOf" srcId="{715250C4-BF15-48CC-9536-CCD2C91A4FD6}" destId="{41DB5BCD-2254-47D8-A38F-B29F774A5AAF}" srcOrd="1" destOrd="0" presId="urn:microsoft.com/office/officeart/2005/8/layout/hierarchy3"/>
    <dgm:cxn modelId="{066300BB-C05B-4C9D-9A60-EA71A713C6B5}" type="presParOf" srcId="{41DB5BCD-2254-47D8-A38F-B29F774A5AAF}" destId="{D1754C66-D40C-4E5F-99E3-0374E43F8DB6}" srcOrd="0" destOrd="0" presId="urn:microsoft.com/office/officeart/2005/8/layout/hierarchy3"/>
    <dgm:cxn modelId="{FA2B8695-1930-456F-BA73-57ADB0386C97}" type="presParOf" srcId="{41DB5BCD-2254-47D8-A38F-B29F774A5AAF}" destId="{A51278F5-1CF7-4043-B8A6-F4A535102D0C}" srcOrd="1" destOrd="0" presId="urn:microsoft.com/office/officeart/2005/8/layout/hierarchy3"/>
    <dgm:cxn modelId="{5E34B136-A449-4589-BE49-0209F3DA4196}" type="presParOf" srcId="{41DB5BCD-2254-47D8-A38F-B29F774A5AAF}" destId="{DC4019D1-CD2E-41D6-A599-D81F7004E5AA}" srcOrd="2" destOrd="0" presId="urn:microsoft.com/office/officeart/2005/8/layout/hierarchy3"/>
    <dgm:cxn modelId="{FF76920D-B0E0-486F-B656-3D8AB5858AE3}" type="presParOf" srcId="{41DB5BCD-2254-47D8-A38F-B29F774A5AAF}" destId="{88BFFF8C-70D8-41FB-8E5C-8F6658AC9354}" srcOrd="3" destOrd="0" presId="urn:microsoft.com/office/officeart/2005/8/layout/hierarchy3"/>
    <dgm:cxn modelId="{98E8A486-C10D-4BCB-8FCA-89CEDEFCF1F8}" type="presParOf" srcId="{41DB5BCD-2254-47D8-A38F-B29F774A5AAF}" destId="{7BECB6FD-A733-45BA-A6C4-1164AFE87B3A}" srcOrd="4" destOrd="0" presId="urn:microsoft.com/office/officeart/2005/8/layout/hierarchy3"/>
    <dgm:cxn modelId="{F4554B55-55EA-41DB-88D2-407D2806E5D6}" type="presParOf" srcId="{41DB5BCD-2254-47D8-A38F-B29F774A5AAF}" destId="{5EA45425-5EFC-488C-A65A-FF3A5171F81E}" srcOrd="5" destOrd="0" presId="urn:microsoft.com/office/officeart/2005/8/layout/hierarchy3"/>
    <dgm:cxn modelId="{B2EF249B-770A-4CB0-98D3-846A99EB82D7}" type="presParOf" srcId="{41DB5BCD-2254-47D8-A38F-B29F774A5AAF}" destId="{1BFBBC89-E380-46ED-B923-7CF7764AE084}" srcOrd="6" destOrd="0" presId="urn:microsoft.com/office/officeart/2005/8/layout/hierarchy3"/>
    <dgm:cxn modelId="{D24F0F22-1F6B-4A56-9D65-3F41A13C40DB}" type="presParOf" srcId="{41DB5BCD-2254-47D8-A38F-B29F774A5AAF}" destId="{33BB2BA6-FDDF-441E-9FA7-07EBB5BA3B2A}" srcOrd="7" destOrd="0" presId="urn:microsoft.com/office/officeart/2005/8/layout/hierarchy3"/>
    <dgm:cxn modelId="{B3357C88-B6EF-418C-BB4D-0F7A2EC43362}" type="presParOf" srcId="{41DB5BCD-2254-47D8-A38F-B29F774A5AAF}" destId="{11457BEA-66F5-4B03-8FAD-087658D8A666}" srcOrd="8" destOrd="0" presId="urn:microsoft.com/office/officeart/2005/8/layout/hierarchy3"/>
    <dgm:cxn modelId="{96974F93-2485-4918-BAB5-2CE97FB634F2}" type="presParOf" srcId="{41DB5BCD-2254-47D8-A38F-B29F774A5AAF}" destId="{00927285-04DA-4D58-BDF4-951B9288371B}" srcOrd="9" destOrd="0" presId="urn:microsoft.com/office/officeart/2005/8/layout/hierarchy3"/>
    <dgm:cxn modelId="{7E60C07C-56C0-445E-BC9E-F21131EA2BD7}" type="presParOf" srcId="{41DB5BCD-2254-47D8-A38F-B29F774A5AAF}" destId="{CE231053-8D9B-4FC5-AF6B-7F163A581980}" srcOrd="10" destOrd="0" presId="urn:microsoft.com/office/officeart/2005/8/layout/hierarchy3"/>
    <dgm:cxn modelId="{2380E4AF-7DB6-4408-823D-2FB468AEC59E}" type="presParOf" srcId="{41DB5BCD-2254-47D8-A38F-B29F774A5AAF}" destId="{FABA4EBB-E6F9-4A82-989F-7D7D7460592D}" srcOrd="11" destOrd="0" presId="urn:microsoft.com/office/officeart/2005/8/layout/hierarchy3"/>
    <dgm:cxn modelId="{F7072464-D7C0-458D-8235-858DAA1A3127}" type="presParOf" srcId="{41DB5BCD-2254-47D8-A38F-B29F774A5AAF}" destId="{6B47DB7E-4B68-4D8C-848E-3E46B1CB4F83}" srcOrd="12" destOrd="0" presId="urn:microsoft.com/office/officeart/2005/8/layout/hierarchy3"/>
    <dgm:cxn modelId="{5580A4A9-53B3-4542-85B5-16A33486370E}" type="presParOf" srcId="{41DB5BCD-2254-47D8-A38F-B29F774A5AAF}" destId="{950F8CC8-544E-41AF-9D32-B379AFE3BC9D}" srcOrd="13" destOrd="0" presId="urn:microsoft.com/office/officeart/2005/8/layout/hierarchy3"/>
    <dgm:cxn modelId="{B282B7B5-A82D-4AA4-BA6A-022A1893DAA5}" type="presParOf" srcId="{609F172E-FEAA-4995-9856-E0703D09C276}" destId="{EB816B0E-5677-473B-ADF9-FFA4E8D06C37}" srcOrd="1" destOrd="0" presId="urn:microsoft.com/office/officeart/2005/8/layout/hierarchy3"/>
    <dgm:cxn modelId="{14CA6BFC-D808-4C24-B8CE-5A489E6BE9A8}" type="presParOf" srcId="{EB816B0E-5677-473B-ADF9-FFA4E8D06C37}" destId="{AABAA08F-043F-4BDA-ACF6-D7E0ED702577}" srcOrd="0" destOrd="0" presId="urn:microsoft.com/office/officeart/2005/8/layout/hierarchy3"/>
    <dgm:cxn modelId="{E720CDAA-2132-4F7D-8819-4CA5650B3F3F}" type="presParOf" srcId="{AABAA08F-043F-4BDA-ACF6-D7E0ED702577}" destId="{7BEF0AA0-B0C8-47B3-A9C8-1127C65726E5}" srcOrd="0" destOrd="0" presId="urn:microsoft.com/office/officeart/2005/8/layout/hierarchy3"/>
    <dgm:cxn modelId="{D0561CD7-B5F1-4701-9C50-AE39C6A7ADE4}" type="presParOf" srcId="{AABAA08F-043F-4BDA-ACF6-D7E0ED702577}" destId="{9394E126-EBE8-43B4-822F-C00FC62AA594}" srcOrd="1" destOrd="0" presId="urn:microsoft.com/office/officeart/2005/8/layout/hierarchy3"/>
    <dgm:cxn modelId="{91463050-ABC3-461E-97E6-118CF2A1B509}" type="presParOf" srcId="{EB816B0E-5677-473B-ADF9-FFA4E8D06C37}" destId="{5D0D3086-E60E-4C3C-8FC0-2313AF594709}" srcOrd="1" destOrd="0" presId="urn:microsoft.com/office/officeart/2005/8/layout/hierarchy3"/>
    <dgm:cxn modelId="{77D4CAEE-A1D7-45F4-B2CA-0B13A7B6CFE1}" type="presParOf" srcId="{5D0D3086-E60E-4C3C-8FC0-2313AF594709}" destId="{7E299A90-9B20-4BFA-8834-21AA0059E40E}" srcOrd="0" destOrd="0" presId="urn:microsoft.com/office/officeart/2005/8/layout/hierarchy3"/>
    <dgm:cxn modelId="{E4505DC8-5555-43E9-9432-F9B6A7EAB4E4}" type="presParOf" srcId="{5D0D3086-E60E-4C3C-8FC0-2313AF594709}" destId="{AE568EC4-4F65-46AC-9637-7BA60160C34C}" srcOrd="1" destOrd="0" presId="urn:microsoft.com/office/officeart/2005/8/layout/hierarchy3"/>
    <dgm:cxn modelId="{2E975FE9-0119-4E88-B844-4EF6A7C8BFD6}" type="presParOf" srcId="{5D0D3086-E60E-4C3C-8FC0-2313AF594709}" destId="{8D83B5C8-78B9-4FDF-921A-F01E7B4F2DD3}" srcOrd="2" destOrd="0" presId="urn:microsoft.com/office/officeart/2005/8/layout/hierarchy3"/>
    <dgm:cxn modelId="{9958A39D-6EAE-4421-9024-C5756F44044C}" type="presParOf" srcId="{5D0D3086-E60E-4C3C-8FC0-2313AF594709}" destId="{B8F9CCF0-AAD1-4239-A348-D13221716046}" srcOrd="3" destOrd="0" presId="urn:microsoft.com/office/officeart/2005/8/layout/hierarchy3"/>
    <dgm:cxn modelId="{A1504848-3782-471A-9D53-1B4E8BDB35B3}" type="presParOf" srcId="{609F172E-FEAA-4995-9856-E0703D09C276}" destId="{F6F47F63-6B94-42FF-90C6-243911D35008}" srcOrd="2" destOrd="0" presId="urn:microsoft.com/office/officeart/2005/8/layout/hierarchy3"/>
    <dgm:cxn modelId="{DB038019-DD91-405B-B332-C24A5E8897B3}" type="presParOf" srcId="{F6F47F63-6B94-42FF-90C6-243911D35008}" destId="{A8995697-033D-40CD-A8F3-170761A8E024}" srcOrd="0" destOrd="0" presId="urn:microsoft.com/office/officeart/2005/8/layout/hierarchy3"/>
    <dgm:cxn modelId="{E71E00F8-2C30-4477-82EF-C26D94A7B6A7}" type="presParOf" srcId="{A8995697-033D-40CD-A8F3-170761A8E024}" destId="{853F563A-D32F-42FD-974C-02BFF56689B2}" srcOrd="0" destOrd="0" presId="urn:microsoft.com/office/officeart/2005/8/layout/hierarchy3"/>
    <dgm:cxn modelId="{F9A92B26-29D2-4A12-B6BC-CA7D18B69ED3}" type="presParOf" srcId="{A8995697-033D-40CD-A8F3-170761A8E024}" destId="{33B6CD3E-3422-42E9-AA7B-4C6A46CE9762}" srcOrd="1" destOrd="0" presId="urn:microsoft.com/office/officeart/2005/8/layout/hierarchy3"/>
    <dgm:cxn modelId="{E82F1430-852B-482A-96E9-DC3C74529B34}" type="presParOf" srcId="{F6F47F63-6B94-42FF-90C6-243911D35008}" destId="{2F41B75C-B634-4242-AEA9-5AEC130EDF12}" srcOrd="1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59FD71-E9AD-404D-8CF6-9643413185B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87CA1A-D195-4936-9EE3-C8F3280AD611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</a:rPr>
            <a:t>การตรวจสอบ</a:t>
          </a:r>
          <a:endParaRPr lang="en-US" sz="2800" b="1" dirty="0">
            <a:solidFill>
              <a:schemeClr val="bg1"/>
            </a:solidFill>
          </a:endParaRPr>
        </a:p>
      </dgm:t>
    </dgm:pt>
    <dgm:pt modelId="{0EB33018-6FC2-4B13-8D85-D03E5325A8A4}" type="parTrans" cxnId="{C8CB9056-F45A-49A4-9B33-1AD030204DF5}">
      <dgm:prSet/>
      <dgm:spPr/>
      <dgm:t>
        <a:bodyPr/>
        <a:lstStyle/>
        <a:p>
          <a:endParaRPr lang="en-US"/>
        </a:p>
      </dgm:t>
    </dgm:pt>
    <dgm:pt modelId="{A13DE56D-6342-4A2D-91B3-9F76C5BF008A}" type="sibTrans" cxnId="{C8CB9056-F45A-49A4-9B33-1AD030204DF5}">
      <dgm:prSet/>
      <dgm:spPr/>
      <dgm:t>
        <a:bodyPr/>
        <a:lstStyle/>
        <a:p>
          <a:endParaRPr lang="en-US"/>
        </a:p>
      </dgm:t>
    </dgm:pt>
    <dgm:pt modelId="{C896B624-9486-408D-8D65-B00E45D14B4D}">
      <dgm:prSet phldrT="[Text]" custT="1"/>
      <dgm:spPr/>
      <dgm:t>
        <a:bodyPr/>
        <a:lstStyle/>
        <a:p>
          <a:r>
            <a:rPr lang="th-TH" sz="2400" dirty="0" smtClean="0"/>
            <a:t>การตรวจสอบความผิดปกติของชิ้นงานในโรงงานผลิต/ประกอบชิ้นส่วน</a:t>
          </a:r>
          <a:endParaRPr lang="en-US" sz="2400" dirty="0"/>
        </a:p>
      </dgm:t>
    </dgm:pt>
    <dgm:pt modelId="{816E143C-62B7-4434-B4FB-4AE5FF283B93}" type="parTrans" cxnId="{7A802524-89B2-405A-B020-18E6F7565B04}">
      <dgm:prSet/>
      <dgm:spPr/>
      <dgm:t>
        <a:bodyPr/>
        <a:lstStyle/>
        <a:p>
          <a:endParaRPr lang="en-US"/>
        </a:p>
      </dgm:t>
    </dgm:pt>
    <dgm:pt modelId="{7F40D50D-7F09-44F0-8DE2-D53AA86919AC}" type="sibTrans" cxnId="{7A802524-89B2-405A-B020-18E6F7565B04}">
      <dgm:prSet/>
      <dgm:spPr/>
      <dgm:t>
        <a:bodyPr/>
        <a:lstStyle/>
        <a:p>
          <a:endParaRPr lang="en-US"/>
        </a:p>
      </dgm:t>
    </dgm:pt>
    <dgm:pt modelId="{E2C84856-4B88-4B49-AFEB-3A732435D95E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</a:rPr>
            <a:t>การบริการ</a:t>
          </a:r>
          <a:endParaRPr lang="en-US" sz="2800" b="1" dirty="0">
            <a:solidFill>
              <a:schemeClr val="bg1"/>
            </a:solidFill>
          </a:endParaRPr>
        </a:p>
      </dgm:t>
    </dgm:pt>
    <dgm:pt modelId="{E50A2F10-05AF-4B8E-88AC-635119ECED6C}" type="parTrans" cxnId="{008A8993-F96D-4032-B738-42A243E43D43}">
      <dgm:prSet/>
      <dgm:spPr/>
      <dgm:t>
        <a:bodyPr/>
        <a:lstStyle/>
        <a:p>
          <a:endParaRPr lang="en-US"/>
        </a:p>
      </dgm:t>
    </dgm:pt>
    <dgm:pt modelId="{17903259-A2EC-4E1E-8E05-3DC6E4F6E9B6}" type="sibTrans" cxnId="{008A8993-F96D-4032-B738-42A243E43D43}">
      <dgm:prSet/>
      <dgm:spPr/>
      <dgm:t>
        <a:bodyPr/>
        <a:lstStyle/>
        <a:p>
          <a:endParaRPr lang="en-US"/>
        </a:p>
      </dgm:t>
    </dgm:pt>
    <dgm:pt modelId="{71199442-C10F-4092-B499-D2857886AD49}">
      <dgm:prSet phldrT="[Text]" custT="1"/>
      <dgm:spPr/>
      <dgm:t>
        <a:bodyPr/>
        <a:lstStyle/>
        <a:p>
          <a:r>
            <a:rPr lang="th-TH" sz="2400" dirty="0" smtClean="0"/>
            <a:t>ระบบพนักงานซ่อมบำรุงเครื่องใช้ไฟฟ้าในการวิเคราะห์หาสาเหตุของปัญหาที่เกิดขึ้นกับอุปกรณ์</a:t>
          </a:r>
          <a:endParaRPr lang="en-US" sz="2400" dirty="0"/>
        </a:p>
      </dgm:t>
    </dgm:pt>
    <dgm:pt modelId="{61B83AC0-E98A-4763-870D-031908DBC61B}" type="parTrans" cxnId="{369E876D-9450-4996-A288-C07437992AAA}">
      <dgm:prSet/>
      <dgm:spPr/>
      <dgm:t>
        <a:bodyPr/>
        <a:lstStyle/>
        <a:p>
          <a:endParaRPr lang="en-US"/>
        </a:p>
      </dgm:t>
    </dgm:pt>
    <dgm:pt modelId="{29D1CCA1-8877-4477-AFDD-CE718265174C}" type="sibTrans" cxnId="{369E876D-9450-4996-A288-C07437992AAA}">
      <dgm:prSet/>
      <dgm:spPr/>
      <dgm:t>
        <a:bodyPr/>
        <a:lstStyle/>
        <a:p>
          <a:endParaRPr lang="en-US"/>
        </a:p>
      </dgm:t>
    </dgm:pt>
    <dgm:pt modelId="{027F3360-FDA4-4330-8FFD-B6B9AAEF0940}">
      <dgm:prSet phldrT="[Text]" custT="1"/>
      <dgm:spPr/>
      <dgm:t>
        <a:bodyPr/>
        <a:lstStyle/>
        <a:p>
          <a:r>
            <a:rPr lang="th-TH" sz="2400" dirty="0" smtClean="0"/>
            <a:t>การพยากรณ์อากาศในลักษณะต่าง</a:t>
          </a:r>
          <a:r>
            <a:rPr lang="en-US" sz="2400" dirty="0" smtClean="0"/>
            <a:t> </a:t>
          </a:r>
          <a:r>
            <a:rPr lang="th-TH" sz="2400" dirty="0" smtClean="0"/>
            <a:t>ๆ </a:t>
          </a:r>
          <a:endParaRPr lang="en-US" sz="2400" dirty="0"/>
        </a:p>
      </dgm:t>
    </dgm:pt>
    <dgm:pt modelId="{44FEAC47-D724-402F-BAFE-88CBC020A71D}" type="parTrans" cxnId="{1CE6D5AD-CCDC-4BF1-B23F-28D9822A6D64}">
      <dgm:prSet/>
      <dgm:spPr/>
      <dgm:t>
        <a:bodyPr/>
        <a:lstStyle/>
        <a:p>
          <a:endParaRPr lang="en-US"/>
        </a:p>
      </dgm:t>
    </dgm:pt>
    <dgm:pt modelId="{7A73E5C1-BAD5-4379-B138-04A2FEFE2F6C}" type="sibTrans" cxnId="{1CE6D5AD-CCDC-4BF1-B23F-28D9822A6D64}">
      <dgm:prSet/>
      <dgm:spPr/>
      <dgm:t>
        <a:bodyPr/>
        <a:lstStyle/>
        <a:p>
          <a:endParaRPr lang="en-US"/>
        </a:p>
      </dgm:t>
    </dgm:pt>
    <dgm:pt modelId="{91AF7F9E-B669-4779-8218-60A162F3B4E0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</a:rPr>
            <a:t>การวินิจฉัยโรค</a:t>
          </a:r>
          <a:endParaRPr lang="en-US" sz="2800" b="1" dirty="0">
            <a:solidFill>
              <a:schemeClr val="bg1"/>
            </a:solidFill>
          </a:endParaRPr>
        </a:p>
      </dgm:t>
    </dgm:pt>
    <dgm:pt modelId="{E9266762-7F28-4D86-8DE2-BB2C78AB8E10}" type="parTrans" cxnId="{A73A87E7-DC96-46CB-B804-F776C183E986}">
      <dgm:prSet/>
      <dgm:spPr/>
      <dgm:t>
        <a:bodyPr/>
        <a:lstStyle/>
        <a:p>
          <a:endParaRPr lang="en-US"/>
        </a:p>
      </dgm:t>
    </dgm:pt>
    <dgm:pt modelId="{20E948DD-1705-4658-94AD-433DDA40A190}" type="sibTrans" cxnId="{A73A87E7-DC96-46CB-B804-F776C183E986}">
      <dgm:prSet/>
      <dgm:spPr/>
      <dgm:t>
        <a:bodyPr/>
        <a:lstStyle/>
        <a:p>
          <a:endParaRPr lang="en-US"/>
        </a:p>
      </dgm:t>
    </dgm:pt>
    <dgm:pt modelId="{A6A1D55E-56F7-4522-997B-C005B8707EB3}">
      <dgm:prSet phldrT="[Text]" custT="1"/>
      <dgm:spPr/>
      <dgm:t>
        <a:bodyPr/>
        <a:lstStyle/>
        <a:p>
          <a:r>
            <a:rPr lang="th-TH" sz="2400" dirty="0" smtClean="0">
              <a:latin typeface="Angsana New" pitchFamily="18" charset="-34"/>
              <a:cs typeface="Angsana New" pitchFamily="18" charset="-34"/>
            </a:rPr>
            <a:t>ระบบ 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MYCIN 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ระบบวินิจฉัยโรคจากการเก็บรวบรวมข้อมูลจากคนไข้</a:t>
          </a:r>
          <a:endParaRPr lang="en-US" sz="2400" dirty="0">
            <a:latin typeface="Angsana New" pitchFamily="18" charset="-34"/>
            <a:cs typeface="Angsana New" pitchFamily="18" charset="-34"/>
          </a:endParaRPr>
        </a:p>
      </dgm:t>
    </dgm:pt>
    <dgm:pt modelId="{2F294728-5AD2-4A1F-995F-90CAEB6569AE}" type="parTrans" cxnId="{4CEE6734-8593-4640-821F-E4A0CBC61D91}">
      <dgm:prSet/>
      <dgm:spPr/>
      <dgm:t>
        <a:bodyPr/>
        <a:lstStyle/>
        <a:p>
          <a:endParaRPr lang="en-US"/>
        </a:p>
      </dgm:t>
    </dgm:pt>
    <dgm:pt modelId="{68AE5CB9-8C9A-4E66-A281-19C41A74C064}" type="sibTrans" cxnId="{4CEE6734-8593-4640-821F-E4A0CBC61D91}">
      <dgm:prSet/>
      <dgm:spPr/>
      <dgm:t>
        <a:bodyPr/>
        <a:lstStyle/>
        <a:p>
          <a:endParaRPr lang="en-US"/>
        </a:p>
      </dgm:t>
    </dgm:pt>
    <dgm:pt modelId="{BE44D836-3DED-4AD9-BF36-2FB4236134D1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</a:rPr>
            <a:t>การให้สัญญาณเตือน</a:t>
          </a:r>
          <a:endParaRPr lang="en-US" sz="2800" b="1" dirty="0">
            <a:solidFill>
              <a:schemeClr val="bg1"/>
            </a:solidFill>
          </a:endParaRPr>
        </a:p>
      </dgm:t>
    </dgm:pt>
    <dgm:pt modelId="{1E48E881-ED25-4C55-A15F-AE354E4EC876}" type="parTrans" cxnId="{B67FB566-1573-4CAF-AC86-E45FC15AA3C6}">
      <dgm:prSet/>
      <dgm:spPr/>
      <dgm:t>
        <a:bodyPr/>
        <a:lstStyle/>
        <a:p>
          <a:endParaRPr lang="en-US"/>
        </a:p>
      </dgm:t>
    </dgm:pt>
    <dgm:pt modelId="{3B12BCC2-8565-432A-A969-5E8055210EA9}" type="sibTrans" cxnId="{B67FB566-1573-4CAF-AC86-E45FC15AA3C6}">
      <dgm:prSet/>
      <dgm:spPr/>
      <dgm:t>
        <a:bodyPr/>
        <a:lstStyle/>
        <a:p>
          <a:endParaRPr lang="en-US"/>
        </a:p>
      </dgm:t>
    </dgm:pt>
    <dgm:pt modelId="{33FC837A-89F3-4B6F-8852-D8F49B88F189}">
      <dgm:prSet phldrT="[Text]" custT="1"/>
      <dgm:spPr/>
      <dgm:t>
        <a:bodyPr/>
        <a:lstStyle/>
        <a:p>
          <a:r>
            <a:rPr lang="th-TH" sz="2400" dirty="0" smtClean="0"/>
            <a:t>ระบบสัญญาณเตือนทางการแพทย์</a:t>
          </a:r>
          <a:endParaRPr lang="en-US" sz="2400" dirty="0"/>
        </a:p>
      </dgm:t>
    </dgm:pt>
    <dgm:pt modelId="{3EC6B2E2-B09F-4E9B-8A5F-DFA7A2088A3D}" type="parTrans" cxnId="{63398580-A6E2-4FD4-B1AF-6AFF3272FDEF}">
      <dgm:prSet/>
      <dgm:spPr/>
      <dgm:t>
        <a:bodyPr/>
        <a:lstStyle/>
        <a:p>
          <a:endParaRPr lang="en-US"/>
        </a:p>
      </dgm:t>
    </dgm:pt>
    <dgm:pt modelId="{539A2264-1FD8-4A6B-95F9-86D9BE8B8FA4}" type="sibTrans" cxnId="{63398580-A6E2-4FD4-B1AF-6AFF3272FDEF}">
      <dgm:prSet/>
      <dgm:spPr/>
      <dgm:t>
        <a:bodyPr/>
        <a:lstStyle/>
        <a:p>
          <a:endParaRPr lang="en-US"/>
        </a:p>
      </dgm:t>
    </dgm:pt>
    <dgm:pt modelId="{312C6546-EDB0-4995-A6D9-C68C1EE336F9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</a:rPr>
            <a:t>การพยากรณ์อากาศ</a:t>
          </a:r>
          <a:endParaRPr lang="en-US" sz="2800" b="1" dirty="0">
            <a:solidFill>
              <a:schemeClr val="bg1"/>
            </a:solidFill>
          </a:endParaRPr>
        </a:p>
      </dgm:t>
    </dgm:pt>
    <dgm:pt modelId="{443D5791-9F21-49B6-82D2-8B6CA755A8F8}" type="parTrans" cxnId="{08D09490-D84B-4884-A017-C0F56AA08B6B}">
      <dgm:prSet/>
      <dgm:spPr/>
      <dgm:t>
        <a:bodyPr/>
        <a:lstStyle/>
        <a:p>
          <a:endParaRPr lang="en-US"/>
        </a:p>
      </dgm:t>
    </dgm:pt>
    <dgm:pt modelId="{6B04BF7C-615C-4283-9904-B155821F92C5}" type="sibTrans" cxnId="{08D09490-D84B-4884-A017-C0F56AA08B6B}">
      <dgm:prSet/>
      <dgm:spPr/>
      <dgm:t>
        <a:bodyPr/>
        <a:lstStyle/>
        <a:p>
          <a:endParaRPr lang="en-US"/>
        </a:p>
      </dgm:t>
    </dgm:pt>
    <dgm:pt modelId="{28294C81-465A-4118-A5DD-DB38EBB7F043}" type="pres">
      <dgm:prSet presAssocID="{FD59FD71-E9AD-404D-8CF6-9643413185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1A59EDF-49A1-446A-92B3-3D2D5E62AC32}" type="pres">
      <dgm:prSet presAssocID="{3387CA1A-D195-4936-9EE3-C8F3280AD61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2DD06-F205-4993-AF42-982764545089}" type="pres">
      <dgm:prSet presAssocID="{3387CA1A-D195-4936-9EE3-C8F3280AD611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70B5A-6F86-4095-9D18-B5B0539B7D2B}" type="pres">
      <dgm:prSet presAssocID="{E2C84856-4B88-4B49-AFEB-3A732435D95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5B22791-0FCC-4B6E-A8F6-C2C02B667089}" type="pres">
      <dgm:prSet presAssocID="{E2C84856-4B88-4B49-AFEB-3A732435D95E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4C5ED-0B82-4E00-A335-04F5714CE4E0}" type="pres">
      <dgm:prSet presAssocID="{91AF7F9E-B669-4779-8218-60A162F3B4E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9F764F-8EAA-4086-917F-B7023FCCC263}" type="pres">
      <dgm:prSet presAssocID="{91AF7F9E-B669-4779-8218-60A162F3B4E0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D3FEF-145F-4BAF-84EF-AAD5A3C24328}" type="pres">
      <dgm:prSet presAssocID="{BE44D836-3DED-4AD9-BF36-2FB4236134D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BE9016B-9439-4C3B-8950-DA8504480709}" type="pres">
      <dgm:prSet presAssocID="{BE44D836-3DED-4AD9-BF36-2FB4236134D1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E0C58-A6BB-4612-A436-CCB58139909F}" type="pres">
      <dgm:prSet presAssocID="{312C6546-EDB0-4995-A6D9-C68C1EE336F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3EE65EB-7E4F-4001-954D-B172912A169D}" type="pres">
      <dgm:prSet presAssocID="{312C6546-EDB0-4995-A6D9-C68C1EE336F9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69E876D-9450-4996-A288-C07437992AAA}" srcId="{E2C84856-4B88-4B49-AFEB-3A732435D95E}" destId="{71199442-C10F-4092-B499-D2857886AD49}" srcOrd="0" destOrd="0" parTransId="{61B83AC0-E98A-4763-870D-031908DBC61B}" sibTransId="{29D1CCA1-8877-4477-AFDD-CE718265174C}"/>
    <dgm:cxn modelId="{08D09490-D84B-4884-A017-C0F56AA08B6B}" srcId="{FD59FD71-E9AD-404D-8CF6-9643413185B1}" destId="{312C6546-EDB0-4995-A6D9-C68C1EE336F9}" srcOrd="4" destOrd="0" parTransId="{443D5791-9F21-49B6-82D2-8B6CA755A8F8}" sibTransId="{6B04BF7C-615C-4283-9904-B155821F92C5}"/>
    <dgm:cxn modelId="{B72A9F8D-A16F-4EDB-B766-7B16F286DCCA}" type="presOf" srcId="{71199442-C10F-4092-B499-D2857886AD49}" destId="{35B22791-0FCC-4B6E-A8F6-C2C02B667089}" srcOrd="0" destOrd="0" presId="urn:microsoft.com/office/officeart/2005/8/layout/vList2"/>
    <dgm:cxn modelId="{1CE6D5AD-CCDC-4BF1-B23F-28D9822A6D64}" srcId="{312C6546-EDB0-4995-A6D9-C68C1EE336F9}" destId="{027F3360-FDA4-4330-8FFD-B6B9AAEF0940}" srcOrd="0" destOrd="0" parTransId="{44FEAC47-D724-402F-BAFE-88CBC020A71D}" sibTransId="{7A73E5C1-BAD5-4379-B138-04A2FEFE2F6C}"/>
    <dgm:cxn modelId="{2003532B-DDB9-445D-99DC-4BD08CCD3857}" type="presOf" srcId="{A6A1D55E-56F7-4522-997B-C005B8707EB3}" destId="{CE9F764F-8EAA-4086-917F-B7023FCCC263}" srcOrd="0" destOrd="0" presId="urn:microsoft.com/office/officeart/2005/8/layout/vList2"/>
    <dgm:cxn modelId="{08B61952-3D37-4D3B-9BA7-77EC8FF3DE19}" type="presOf" srcId="{33FC837A-89F3-4B6F-8852-D8F49B88F189}" destId="{2BE9016B-9439-4C3B-8950-DA8504480709}" srcOrd="0" destOrd="0" presId="urn:microsoft.com/office/officeart/2005/8/layout/vList2"/>
    <dgm:cxn modelId="{477933A0-EB0D-4A4B-8F11-737F4A4C84E0}" type="presOf" srcId="{312C6546-EDB0-4995-A6D9-C68C1EE336F9}" destId="{14EE0C58-A6BB-4612-A436-CCB58139909F}" srcOrd="0" destOrd="0" presId="urn:microsoft.com/office/officeart/2005/8/layout/vList2"/>
    <dgm:cxn modelId="{A73A87E7-DC96-46CB-B804-F776C183E986}" srcId="{FD59FD71-E9AD-404D-8CF6-9643413185B1}" destId="{91AF7F9E-B669-4779-8218-60A162F3B4E0}" srcOrd="2" destOrd="0" parTransId="{E9266762-7F28-4D86-8DE2-BB2C78AB8E10}" sibTransId="{20E948DD-1705-4658-94AD-433DDA40A190}"/>
    <dgm:cxn modelId="{63398580-A6E2-4FD4-B1AF-6AFF3272FDEF}" srcId="{BE44D836-3DED-4AD9-BF36-2FB4236134D1}" destId="{33FC837A-89F3-4B6F-8852-D8F49B88F189}" srcOrd="0" destOrd="0" parTransId="{3EC6B2E2-B09F-4E9B-8A5F-DFA7A2088A3D}" sibTransId="{539A2264-1FD8-4A6B-95F9-86D9BE8B8FA4}"/>
    <dgm:cxn modelId="{135941CE-D635-4D53-83AF-C863F1ACCA2A}" type="presOf" srcId="{FD59FD71-E9AD-404D-8CF6-9643413185B1}" destId="{28294C81-465A-4118-A5DD-DB38EBB7F043}" srcOrd="0" destOrd="0" presId="urn:microsoft.com/office/officeart/2005/8/layout/vList2"/>
    <dgm:cxn modelId="{C8CB9056-F45A-49A4-9B33-1AD030204DF5}" srcId="{FD59FD71-E9AD-404D-8CF6-9643413185B1}" destId="{3387CA1A-D195-4936-9EE3-C8F3280AD611}" srcOrd="0" destOrd="0" parTransId="{0EB33018-6FC2-4B13-8D85-D03E5325A8A4}" sibTransId="{A13DE56D-6342-4A2D-91B3-9F76C5BF008A}"/>
    <dgm:cxn modelId="{B67FB566-1573-4CAF-AC86-E45FC15AA3C6}" srcId="{FD59FD71-E9AD-404D-8CF6-9643413185B1}" destId="{BE44D836-3DED-4AD9-BF36-2FB4236134D1}" srcOrd="3" destOrd="0" parTransId="{1E48E881-ED25-4C55-A15F-AE354E4EC876}" sibTransId="{3B12BCC2-8565-432A-A969-5E8055210EA9}"/>
    <dgm:cxn modelId="{99878101-CC0F-4724-B011-1F26834747FC}" type="presOf" srcId="{91AF7F9E-B669-4779-8218-60A162F3B4E0}" destId="{80D4C5ED-0B82-4E00-A335-04F5714CE4E0}" srcOrd="0" destOrd="0" presId="urn:microsoft.com/office/officeart/2005/8/layout/vList2"/>
    <dgm:cxn modelId="{4CEE6734-8593-4640-821F-E4A0CBC61D91}" srcId="{91AF7F9E-B669-4779-8218-60A162F3B4E0}" destId="{A6A1D55E-56F7-4522-997B-C005B8707EB3}" srcOrd="0" destOrd="0" parTransId="{2F294728-5AD2-4A1F-995F-90CAEB6569AE}" sibTransId="{68AE5CB9-8C9A-4E66-A281-19C41A74C064}"/>
    <dgm:cxn modelId="{008A8993-F96D-4032-B738-42A243E43D43}" srcId="{FD59FD71-E9AD-404D-8CF6-9643413185B1}" destId="{E2C84856-4B88-4B49-AFEB-3A732435D95E}" srcOrd="1" destOrd="0" parTransId="{E50A2F10-05AF-4B8E-88AC-635119ECED6C}" sibTransId="{17903259-A2EC-4E1E-8E05-3DC6E4F6E9B6}"/>
    <dgm:cxn modelId="{3925D6A2-E892-467A-822E-F942029B24E5}" type="presOf" srcId="{3387CA1A-D195-4936-9EE3-C8F3280AD611}" destId="{21A59EDF-49A1-446A-92B3-3D2D5E62AC32}" srcOrd="0" destOrd="0" presId="urn:microsoft.com/office/officeart/2005/8/layout/vList2"/>
    <dgm:cxn modelId="{7A802524-89B2-405A-B020-18E6F7565B04}" srcId="{3387CA1A-D195-4936-9EE3-C8F3280AD611}" destId="{C896B624-9486-408D-8D65-B00E45D14B4D}" srcOrd="0" destOrd="0" parTransId="{816E143C-62B7-4434-B4FB-4AE5FF283B93}" sibTransId="{7F40D50D-7F09-44F0-8DE2-D53AA86919AC}"/>
    <dgm:cxn modelId="{BD05275C-ED72-4F92-8187-C747820E2DC1}" type="presOf" srcId="{BE44D836-3DED-4AD9-BF36-2FB4236134D1}" destId="{9E1D3FEF-145F-4BAF-84EF-AAD5A3C24328}" srcOrd="0" destOrd="0" presId="urn:microsoft.com/office/officeart/2005/8/layout/vList2"/>
    <dgm:cxn modelId="{14403E1D-0927-4B5F-ABF2-D1FD8E2DDB15}" type="presOf" srcId="{027F3360-FDA4-4330-8FFD-B6B9AAEF0940}" destId="{73EE65EB-7E4F-4001-954D-B172912A169D}" srcOrd="0" destOrd="0" presId="urn:microsoft.com/office/officeart/2005/8/layout/vList2"/>
    <dgm:cxn modelId="{CEF90D78-35C6-44A1-813A-3E024D9AC3AB}" type="presOf" srcId="{E2C84856-4B88-4B49-AFEB-3A732435D95E}" destId="{1EC70B5A-6F86-4095-9D18-B5B0539B7D2B}" srcOrd="0" destOrd="0" presId="urn:microsoft.com/office/officeart/2005/8/layout/vList2"/>
    <dgm:cxn modelId="{434FA173-670E-45E3-A2D6-2606D9B4767F}" type="presOf" srcId="{C896B624-9486-408D-8D65-B00E45D14B4D}" destId="{7172DD06-F205-4993-AF42-982764545089}" srcOrd="0" destOrd="0" presId="urn:microsoft.com/office/officeart/2005/8/layout/vList2"/>
    <dgm:cxn modelId="{08E25374-50A7-4C42-BC99-884D2A696421}" type="presParOf" srcId="{28294C81-465A-4118-A5DD-DB38EBB7F043}" destId="{21A59EDF-49A1-446A-92B3-3D2D5E62AC32}" srcOrd="0" destOrd="0" presId="urn:microsoft.com/office/officeart/2005/8/layout/vList2"/>
    <dgm:cxn modelId="{A6525557-3F03-4C93-AE1E-AC96952423F8}" type="presParOf" srcId="{28294C81-465A-4118-A5DD-DB38EBB7F043}" destId="{7172DD06-F205-4993-AF42-982764545089}" srcOrd="1" destOrd="0" presId="urn:microsoft.com/office/officeart/2005/8/layout/vList2"/>
    <dgm:cxn modelId="{C5B3F6F3-D36A-435B-846B-D96DFD934030}" type="presParOf" srcId="{28294C81-465A-4118-A5DD-DB38EBB7F043}" destId="{1EC70B5A-6F86-4095-9D18-B5B0539B7D2B}" srcOrd="2" destOrd="0" presId="urn:microsoft.com/office/officeart/2005/8/layout/vList2"/>
    <dgm:cxn modelId="{BECEB4D7-3129-49F1-B3AB-FC669F4704EE}" type="presParOf" srcId="{28294C81-465A-4118-A5DD-DB38EBB7F043}" destId="{35B22791-0FCC-4B6E-A8F6-C2C02B667089}" srcOrd="3" destOrd="0" presId="urn:microsoft.com/office/officeart/2005/8/layout/vList2"/>
    <dgm:cxn modelId="{696AC31E-EDFA-4710-B92C-8D5C7229DDAA}" type="presParOf" srcId="{28294C81-465A-4118-A5DD-DB38EBB7F043}" destId="{80D4C5ED-0B82-4E00-A335-04F5714CE4E0}" srcOrd="4" destOrd="0" presId="urn:microsoft.com/office/officeart/2005/8/layout/vList2"/>
    <dgm:cxn modelId="{3B936030-053C-4112-A52B-F9CB13916C79}" type="presParOf" srcId="{28294C81-465A-4118-A5DD-DB38EBB7F043}" destId="{CE9F764F-8EAA-4086-917F-B7023FCCC263}" srcOrd="5" destOrd="0" presId="urn:microsoft.com/office/officeart/2005/8/layout/vList2"/>
    <dgm:cxn modelId="{F5369722-F3E0-4C6B-828C-DD66F96CD234}" type="presParOf" srcId="{28294C81-465A-4118-A5DD-DB38EBB7F043}" destId="{9E1D3FEF-145F-4BAF-84EF-AAD5A3C24328}" srcOrd="6" destOrd="0" presId="urn:microsoft.com/office/officeart/2005/8/layout/vList2"/>
    <dgm:cxn modelId="{F3D1DA51-A7CE-4656-9F63-F2F506E8585C}" type="presParOf" srcId="{28294C81-465A-4118-A5DD-DB38EBB7F043}" destId="{2BE9016B-9439-4C3B-8950-DA8504480709}" srcOrd="7" destOrd="0" presId="urn:microsoft.com/office/officeart/2005/8/layout/vList2"/>
    <dgm:cxn modelId="{E50293DB-A2AE-4201-A464-134D9ED98181}" type="presParOf" srcId="{28294C81-465A-4118-A5DD-DB38EBB7F043}" destId="{14EE0C58-A6BB-4612-A436-CCB58139909F}" srcOrd="8" destOrd="0" presId="urn:microsoft.com/office/officeart/2005/8/layout/vList2"/>
    <dgm:cxn modelId="{2791E4D0-0447-46A5-B338-5F5CF0D810D5}" type="presParOf" srcId="{28294C81-465A-4118-A5DD-DB38EBB7F043}" destId="{73EE65EB-7E4F-4001-954D-B172912A169D}" srcOrd="9" destOrd="0" presId="urn:microsoft.com/office/officeart/2005/8/layout/vList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26EF74D9-6734-495A-B252-769FF5B488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A39DB-B182-4F59-8FCA-D60686D26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6B5C-501D-487A-9766-20B41A789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F661-4979-4131-A861-E2646A3C4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40890-9838-4A73-BCA0-1A407B42C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51664-4635-4D54-A217-5FAF50C1E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5061-EDC7-4A97-8510-38EA3CEED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D85E8-3365-473E-B6C3-A188BD0C5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4A24-3B00-4BF0-998D-A483E7246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E5AD-743E-4181-A3C8-2F0071B97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1E154-950E-4FD3-9267-D07D81000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67E1AB-CD20-427F-B0C0-F3144F7244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Video\&#9654;%20How%20to%20Get%20to%20Mars.%20Very%20Cool!%20HD%20-%20YouTube.mp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Video\&#9654;%20Google%20Glasses%20-%20STREET%20VIEW%20DEMO%20-%20YouTube.mp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Video\&#9654;%20Nao%20-%20Thriller%20-%20YouTube.mp4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67200" y="2362200"/>
            <a:ext cx="3505200" cy="838200"/>
          </a:xfrm>
        </p:spPr>
        <p:txBody>
          <a:bodyPr/>
          <a:lstStyle/>
          <a:p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บทที่ 9</a:t>
            </a:r>
            <a:endParaRPr lang="en-US" sz="6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581400"/>
            <a:ext cx="3810000" cy="762000"/>
          </a:xfrm>
        </p:spPr>
        <p:txBody>
          <a:bodyPr/>
          <a:lstStyle/>
          <a:p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ปัญญาประดิษฐ์</a:t>
            </a:r>
            <a:endParaRPr lang="en-US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951" y="1524000"/>
            <a:ext cx="8143875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เจน</a:t>
            </a:r>
            <a:r>
              <a:rPr lang="th-TH" sz="2800" b="1" dirty="0" err="1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เนติก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อัลกอริทึม 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Genetic Algorithm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หรืออัลกอริทึมพันธุกรรม ใช้หลักการด้านพันธุกรรมของ</a:t>
            </a:r>
            <a:r>
              <a:rPr lang="th-TH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ชาร์ล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ดาร์วิน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การสุ่ม และฟังก์ชันทางคณิตศาสตร์ในการสร้างกระบวนการวิวัฒนาการด้วยตนเองของ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</a:t>
            </a:r>
            <a:r>
              <a:rPr lang="th-TH" sz="2800" b="1" dirty="0" err="1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เยนต์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ชาญฉลาด 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Intelligent Agents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ใช้ระบบผู้เชี่ยวชาญหรือเทคนิคของปัญญาประดิษฐ์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อื่น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ๆ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เพื่อพัฒนาเป็นโปรแกรมประยุกต์ให้กับผู้ใช้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ปลายทาง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การเรียนรู้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(Learning Systems)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ระบบที่สามารถพัฒนาพฤติกรรมของระบบเองด้วยการพัฒนาจากข้อมูลที่ระบบได้รับในระหว่างการประมวลผล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th-TH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3810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Cognitive 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Science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... (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Continue)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fr-FR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1203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571612"/>
            <a:ext cx="47386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thaiDi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ทักษะ</a:t>
            </a: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ในการ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มองเห็น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th-TH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ทักษะ</a:t>
            </a: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ในการ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สัมผัส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th-TH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ทักษะ</a:t>
            </a: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ในการหยิบจับ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สิ่งของ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th-TH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ทักษะ</a:t>
            </a: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ในการ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เคลื่อนไหว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th-TH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 algn="thaiDi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ทักษะ</a:t>
            </a: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ในการนำทางเพื่อไปยังเป้าหมาย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3810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Robotics</a:t>
            </a:r>
            <a:endParaRPr lang="fr-FR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4" descr="EC_Dept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714488"/>
            <a:ext cx="439859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50871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0"/>
            <a:ext cx="845820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ที่มีความสามารถในการเข้าใจภาษามนุษย์ 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Natural Language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รวมเทคนิคของการจดจำคำพูดและเสียงของผู้ใช้งาน  ทำให้มนุษย์สามารถพูดหรือสั่งงานกับคอมพิวเตอร์หรือหุ่นยนต์ได้ด้วยภาษา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มนุษย์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ภาพเสมือนจริง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Virtual Reality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เป็นการสร้างภาพเสมือนจริงหรือภาพจำลองของเหตุการณ์โดยระบบคอมพิวเตอร์ มีการติดตั้งตัวเซ็นเซอร์ต่างๆไว้กับอุปกรณ์ที่ใช้เป็นอินพุต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เอาท์พุต </a:t>
            </a:r>
          </a:p>
          <a:p>
            <a:pPr>
              <a:defRPr/>
            </a:pP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3810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Natural Interface</a:t>
            </a:r>
            <a:endParaRPr lang="fr-FR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355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71472" y="1428736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h-TH" altLang="th-TH" b="1" dirty="0">
                <a:solidFill>
                  <a:srgbClr val="4A442A"/>
                </a:solidFill>
                <a:latin typeface="Angsana New" panose="02020603050405020304" pitchFamily="18" charset="-34"/>
                <a:ea typeface="Times New Roman" pitchFamily="18" charset="0"/>
                <a:cs typeface="Angsana New" panose="02020603050405020304" pitchFamily="18" charset="-34"/>
              </a:rPr>
              <a:t>	</a:t>
            </a:r>
            <a:r>
              <a:rPr lang="th-TH" altLang="th-TH" dirty="0">
                <a:latin typeface="Angsana New" panose="02020603050405020304" pitchFamily="18" charset="-34"/>
                <a:ea typeface="Times New Roman" pitchFamily="18" charset="0"/>
                <a:cs typeface="Angsana New" panose="02020603050405020304" pitchFamily="18" charset="-34"/>
              </a:rPr>
              <a:t>เป็นการนำเอาระบบต่างๆ หรือเทคนิคต่างๆ ของปัญญาประดิษฐ์ที่กล่าวข้างต้นมา</a:t>
            </a:r>
            <a:r>
              <a:rPr lang="th-TH" altLang="th-TH" dirty="0" err="1">
                <a:latin typeface="Angsana New" panose="02020603050405020304" pitchFamily="18" charset="-34"/>
                <a:ea typeface="Times New Roman" pitchFamily="18" charset="0"/>
                <a:cs typeface="Angsana New" panose="02020603050405020304" pitchFamily="18" charset="-34"/>
              </a:rPr>
              <a:t>บูรณา</a:t>
            </a:r>
            <a:r>
              <a:rPr lang="th-TH" altLang="th-TH" dirty="0">
                <a:latin typeface="Angsana New" panose="02020603050405020304" pitchFamily="18" charset="-34"/>
                <a:ea typeface="Times New Roman" pitchFamily="18" charset="0"/>
                <a:cs typeface="Angsana New" panose="02020603050405020304" pitchFamily="18" charset="-34"/>
              </a:rPr>
              <a:t>การเข้า</a:t>
            </a:r>
            <a:r>
              <a:rPr lang="th-TH" altLang="th-TH" dirty="0" smtClean="0">
                <a:latin typeface="Angsana New" panose="02020603050405020304" pitchFamily="18" charset="-34"/>
                <a:ea typeface="Times New Roman" pitchFamily="18" charset="0"/>
                <a:cs typeface="Angsana New" panose="02020603050405020304" pitchFamily="18" charset="-34"/>
              </a:rPr>
              <a:t>ด้วยกันเป็น</a:t>
            </a:r>
            <a:r>
              <a:rPr lang="th-TH" altLang="th-TH" dirty="0">
                <a:latin typeface="Angsana New" panose="02020603050405020304" pitchFamily="18" charset="-34"/>
                <a:ea typeface="Times New Roman" pitchFamily="18" charset="0"/>
                <a:cs typeface="Angsana New" panose="02020603050405020304" pitchFamily="18" charset="-34"/>
              </a:rPr>
              <a:t>ระบบเดียว</a:t>
            </a:r>
            <a:r>
              <a:rPr lang="th-TH" altLang="th-TH" b="1" dirty="0">
                <a:solidFill>
                  <a:srgbClr val="4A442A"/>
                </a:solidFill>
                <a:latin typeface="Angsana New" panose="02020603050405020304" pitchFamily="18" charset="-34"/>
                <a:ea typeface="Times New Roman" pitchFamily="18" charset="0"/>
                <a:cs typeface="Angsana New" panose="02020603050405020304" pitchFamily="18" charset="-34"/>
              </a:rPr>
              <a:t>  </a:t>
            </a:r>
            <a:r>
              <a:rPr lang="th-TH" altLang="th-TH" b="1" i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itchFamily="18" charset="0"/>
                <a:cs typeface="Angsana New" panose="02020603050405020304" pitchFamily="18" charset="-34"/>
              </a:rPr>
              <a:t>ส่วนใหญ่จะเป็นการบูร</a:t>
            </a:r>
            <a:r>
              <a:rPr lang="th-TH" altLang="th-TH" b="1" i="1" dirty="0" err="1">
                <a:solidFill>
                  <a:srgbClr val="FF0000"/>
                </a:solidFill>
                <a:latin typeface="Angsana New" panose="02020603050405020304" pitchFamily="18" charset="-34"/>
                <a:ea typeface="Times New Roman" pitchFamily="18" charset="0"/>
                <a:cs typeface="Angsana New" panose="02020603050405020304" pitchFamily="18" charset="-34"/>
              </a:rPr>
              <a:t>ณา</a:t>
            </a:r>
            <a:r>
              <a:rPr lang="th-TH" altLang="th-TH" b="1" i="1" dirty="0">
                <a:solidFill>
                  <a:srgbClr val="FF0000"/>
                </a:solidFill>
                <a:latin typeface="Angsana New" panose="02020603050405020304" pitchFamily="18" charset="-34"/>
                <a:ea typeface="Times New Roman" pitchFamily="18" charset="0"/>
                <a:cs typeface="Angsana New" panose="02020603050405020304" pitchFamily="18" charset="-34"/>
              </a:rPr>
              <a:t>การระหว่างระบบผู้เชี่ยวชาญกับระบบเครือข่าย</a:t>
            </a:r>
            <a:endParaRPr lang="th-TH" altLang="th-TH" dirty="0">
              <a:latin typeface="Angsana New" panose="02020603050405020304" pitchFamily="18" charset="-34"/>
              <a:ea typeface="Times New Roman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6781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3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ระบบปัญญาประดิษฐ์แบบผสมผสาน</a:t>
            </a:r>
            <a:r>
              <a:rPr lang="en-US" sz="3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(Hybrid AI System)</a:t>
            </a:r>
            <a:endParaRPr lang="fr-FR" sz="33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 descr="robotEvolution.jpg"/>
          <p:cNvPicPr>
            <a:picLocks noChangeAspect="1"/>
          </p:cNvPicPr>
          <p:nvPr/>
        </p:nvPicPr>
        <p:blipFill>
          <a:blip r:embed="rId2"/>
          <a:srcRect t="2998"/>
          <a:stretch>
            <a:fillRect/>
          </a:stretch>
        </p:blipFill>
        <p:spPr>
          <a:xfrm>
            <a:off x="785786" y="3071810"/>
            <a:ext cx="7552359" cy="295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72934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สี่เหลี่ยมผืนผ้า 2"/>
          <p:cNvSpPr>
            <a:spLocks noChangeArrowheads="1"/>
          </p:cNvSpPr>
          <p:nvPr/>
        </p:nvSpPr>
        <p:spPr bwMode="auto">
          <a:xfrm>
            <a:off x="571472" y="1601822"/>
            <a:ext cx="821531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14350" indent="-514350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ข้อมูล</a:t>
            </a:r>
            <a:r>
              <a:rPr lang="th-TH" altLang="th-TH" dirty="0">
                <a:latin typeface="Angsana New" pitchFamily="18" charset="-34"/>
                <a:cs typeface="Angsana New" pitchFamily="18" charset="-34"/>
              </a:rPr>
              <a:t>ในระบบจะถูกเก็บในลักษณะที่เป็นฐานความรู้ของ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องค์กร</a:t>
            </a:r>
          </a:p>
          <a:p>
            <a:pPr marL="514350" indent="-514350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endParaRPr lang="th-TH" altLang="th-TH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    เพิ่มความสามารถให้กับฐานความรู้ขององค์การด้วยการเสนอวิธีการแก้ปัญหาสำหรับงานเฉพาะด้าน</a:t>
            </a: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endParaRPr lang="th-TH" altLang="th-TH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   ช่วยทำงานในส่วนที่เป็นงานประจำหรืองานที่เบื่อของมนุษย์</a:t>
            </a: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endParaRPr lang="th-TH" altLang="th-TH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    ช่วยสร้างกลไกที่ไม่นำความรู้สึกส่วนตัวของมนุษย์มา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เป็นองค์ประกอบ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ในการตัดสินใจ </a:t>
            </a:r>
            <a:endParaRPr lang="en-US" alt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3810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ประโยชน์ของปัญญาประดิษฐ์</a:t>
            </a:r>
            <a:endParaRPr lang="fr-FR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810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357166"/>
            <a:ext cx="6530993" cy="714380"/>
          </a:xfrm>
        </p:spPr>
        <p:txBody>
          <a:bodyPr/>
          <a:lstStyle/>
          <a:p>
            <a:pPr eaLnBrk="1" hangingPunct="1"/>
            <a:r>
              <a:rPr lang="th-TH" altLang="th-TH" sz="3600" dirty="0" smtClean="0">
                <a:latin typeface="Angsana New" pitchFamily="18" charset="-34"/>
                <a:cs typeface="Angsana New" pitchFamily="18" charset="-34"/>
              </a:rPr>
              <a:t>ระบบผู้เชี่ยวชาญ </a:t>
            </a:r>
            <a:r>
              <a:rPr lang="en-US" altLang="th-TH" sz="3600" dirty="0" smtClean="0">
                <a:latin typeface="Angsana New" pitchFamily="18" charset="-34"/>
                <a:cs typeface="Angsana New" pitchFamily="18" charset="-34"/>
              </a:rPr>
              <a:t>(Expert System)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3471874"/>
          </a:xfrm>
        </p:spPr>
        <p:txBody>
          <a:bodyPr/>
          <a:lstStyle/>
          <a:p>
            <a:pPr algn="thaiDist" eaLnBrk="1" hangingPunct="1"/>
            <a:r>
              <a:rPr lang="th-TH" altLang="th-TH" sz="2800" dirty="0" smtClean="0">
                <a:latin typeface="Angsana New" pitchFamily="18" charset="-34"/>
                <a:cs typeface="Angsana New" pitchFamily="18" charset="-34"/>
              </a:rPr>
              <a:t>การพัฒนาให้ระบบคอมพิวเตอร์มีความรู้ รู้จักใช้เหตุผลในการวิเคราะห์ปัญหา โดยใช้ความรู้ที่มีหรือจากประสบการณ์ในการแก้ปัญหาหนึ่ง ไปแก้ไขปัญหาอื่นอย่างมีเหตุผล </a:t>
            </a:r>
            <a:endParaRPr lang="en-US" alt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algn="thaiDist" eaLnBrk="1" hangingPunct="1"/>
            <a:endParaRPr lang="en-US" alt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algn="thaiDist" eaLnBrk="1" hangingPunct="1"/>
            <a:r>
              <a:rPr lang="th-TH" altLang="th-TH" sz="2800" dirty="0" smtClean="0">
                <a:latin typeface="Angsana New" pitchFamily="18" charset="-34"/>
                <a:cs typeface="Angsana New" pitchFamily="18" charset="-34"/>
              </a:rPr>
              <a:t>ระบบนี้จำเป็นต้องอาศัยฐานข้อมูล (</a:t>
            </a:r>
            <a:r>
              <a:rPr lang="en-US" altLang="th-TH" sz="2800" dirty="0" smtClean="0">
                <a:latin typeface="Angsana New" pitchFamily="18" charset="-34"/>
                <a:cs typeface="Angsana New" pitchFamily="18" charset="-34"/>
              </a:rPr>
              <a:t>Database) </a:t>
            </a:r>
            <a:r>
              <a:rPr lang="th-TH" altLang="th-TH" sz="2800" dirty="0" smtClean="0">
                <a:latin typeface="Angsana New" pitchFamily="18" charset="-34"/>
                <a:cs typeface="Angsana New" pitchFamily="18" charset="-34"/>
              </a:rPr>
              <a:t>ซึ่งมนุษย์ผู้มีความรู้ความสามารถเป็นผู้กำหนดองค์ความรู้ไว้ในฐานข้อมูลดังกล่าว เพื่อให้ระบบคอมพิวเตอร์สามารถวิเคราะห์ปัญหาต่าง ๆ ได้จากฐานความรู้</a:t>
            </a:r>
            <a:endParaRPr lang="en-US" altLang="th-TH" sz="28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1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43000" y="3095625"/>
            <a:ext cx="2286000" cy="1262069"/>
            <a:chOff x="720" y="1950"/>
            <a:chExt cx="1440" cy="1680"/>
          </a:xfrm>
        </p:grpSpPr>
        <p:sp>
          <p:nvSpPr>
            <p:cNvPr id="61445" name="AutoShape 5"/>
            <p:cNvSpPr>
              <a:spLocks noChangeArrowheads="1"/>
            </p:cNvSpPr>
            <p:nvPr/>
          </p:nvSpPr>
          <p:spPr bwMode="auto">
            <a:xfrm>
              <a:off x="720" y="1950"/>
              <a:ext cx="1440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>
                <a:latin typeface="Verdana" pitchFamily="34" charset="0"/>
              </a:endParaRPr>
            </a:p>
          </p:txBody>
        </p:sp>
        <p:sp>
          <p:nvSpPr>
            <p:cNvPr id="61446" name="Text Box 6"/>
            <p:cNvSpPr txBox="1">
              <a:spLocks noChangeArrowheads="1"/>
            </p:cNvSpPr>
            <p:nvPr/>
          </p:nvSpPr>
          <p:spPr bwMode="auto">
            <a:xfrm>
              <a:off x="780" y="2377"/>
              <a:ext cx="1284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th-TH" sz="2800" b="1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Knowledge Base </a:t>
              </a:r>
              <a:r>
                <a:rPr lang="th-TH" sz="2800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endParaRPr lang="en-US" sz="2800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20" y="864"/>
            <a:chExt cx="1889" cy="1009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920" y="864"/>
              <a:ext cx="1889" cy="1009"/>
              <a:chOff x="1997" y="1314"/>
              <a:chExt cx="1889" cy="1009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1453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1454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61455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1456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1457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1458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61459" name="Text Box 19"/>
            <p:cNvSpPr txBox="1">
              <a:spLocks noChangeArrowheads="1"/>
            </p:cNvSpPr>
            <p:nvPr/>
          </p:nvSpPr>
          <p:spPr bwMode="auto">
            <a:xfrm>
              <a:off x="2370" y="945"/>
              <a:ext cx="915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Expert </a:t>
              </a:r>
            </a:p>
            <a:p>
              <a:pPr algn="ctr"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Systems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562600" y="3095625"/>
            <a:ext cx="2286000" cy="1262069"/>
            <a:chOff x="3504" y="1950"/>
            <a:chExt cx="1440" cy="1680"/>
          </a:xfrm>
        </p:grpSpPr>
        <p:sp>
          <p:nvSpPr>
            <p:cNvPr id="61443" name="AutoShape 3"/>
            <p:cNvSpPr>
              <a:spLocks noChangeArrowheads="1"/>
            </p:cNvSpPr>
            <p:nvPr/>
          </p:nvSpPr>
          <p:spPr bwMode="auto">
            <a:xfrm>
              <a:off x="3504" y="1950"/>
              <a:ext cx="1440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>
                <a:latin typeface="Verdana" pitchFamily="34" charset="0"/>
              </a:endParaRPr>
            </a:p>
          </p:txBody>
        </p:sp>
        <p:sp>
          <p:nvSpPr>
            <p:cNvPr id="61460" name="Text Box 20"/>
            <p:cNvSpPr txBox="1">
              <a:spLocks noChangeArrowheads="1"/>
            </p:cNvSpPr>
            <p:nvPr/>
          </p:nvSpPr>
          <p:spPr bwMode="auto">
            <a:xfrm>
              <a:off x="3600" y="2112"/>
              <a:ext cx="1284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th-TH" sz="2800" b="1" dirty="0" smtClean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Expert System Software</a:t>
              </a:r>
              <a:endParaRPr lang="th-TH" altLang="th-TH" sz="28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4" name="Rectangle 6"/>
          <p:cNvSpPr/>
          <p:nvPr/>
        </p:nvSpPr>
        <p:spPr>
          <a:xfrm>
            <a:off x="1676400" y="3810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ระบบผู้เชี่ยวชาญ 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(Expert Systems)</a:t>
            </a:r>
            <a:endParaRPr lang="fr-FR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00034" y="5322530"/>
            <a:ext cx="8286750" cy="89255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thaiDist" eaLnBrk="1" hangingPunct="1"/>
            <a:r>
              <a:rPr lang="th-TH" altLang="th-TH" sz="2600" dirty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      เป็นระบบที่ช่วยในการแก้ปัญหาหรือช่วยในการตัดสินใจโดยจะเกี่ยวข้องกับการจัดการความรู้  และถูกออกแบบให้ช่วยในการตัดสินใจโดยใช้วิธีเดียวกับผู้เชี่ยวชาญที่เป็น</a:t>
            </a:r>
            <a:r>
              <a:rPr lang="th-TH" altLang="th-TH" sz="2600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มนุษย์</a:t>
            </a:r>
            <a:endParaRPr lang="th-TH" altLang="th-TH" sz="2600" dirty="0"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สี่เหลี่ยมผืนผ้า 2"/>
          <p:cNvSpPr>
            <a:spLocks noChangeArrowheads="1"/>
          </p:cNvSpPr>
          <p:nvPr/>
        </p:nvSpPr>
        <p:spPr bwMode="auto">
          <a:xfrm>
            <a:off x="381000" y="1528125"/>
            <a:ext cx="835818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  ช่วย</a:t>
            </a:r>
            <a:r>
              <a:rPr lang="th-TH" altLang="th-TH" dirty="0">
                <a:latin typeface="Angsana New" pitchFamily="18" charset="-34"/>
                <a:cs typeface="Angsana New" pitchFamily="18" charset="-34"/>
              </a:rPr>
              <a:t>ในการเก็บความรู้ของผู้เชี่ยวชาญในด้านใดด้านหนึ่งโดยเฉพาะไว้ และสามารถนำความรู้นั้นมาใช้งานเมื่อผู้เชี่ยวชาญออกจากองค์กรหรือไม่สามารถปฏิบัติงาน</a:t>
            </a: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ได้</a:t>
            </a: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endParaRPr lang="th-TH" altLang="th-TH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  ช่วยขยายขีดความสามารถในการตัดสินใจ</a:t>
            </a: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endParaRPr lang="th-TH" altLang="th-TH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  สามารถเพิ่มทั้งประสิทธิภาพและประสิทธิผลให้กับผู้ใช้ระบบในการตัดสินใจ</a:t>
            </a: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ช่วยให้การตัดสินใจในแต่ละครั้งมีความใกล้เคียงและไม่ขัดแย้งกัน</a:t>
            </a: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endParaRPr lang="th-TH" altLang="th-TH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th-TH" altLang="th-TH" dirty="0" smtClean="0">
                <a:latin typeface="Angsana New" pitchFamily="18" charset="-34"/>
                <a:cs typeface="Angsana New" pitchFamily="18" charset="-34"/>
              </a:rPr>
              <a:t>  ช่วยลดการพึ่งพาบุคคลใดบุคคลหนึ่ง</a:t>
            </a:r>
            <a:endParaRPr lang="en-US" alt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1676400" y="3810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ประโยชน์ของระบบผู้เชี่ยวชาญ</a:t>
            </a:r>
            <a:endParaRPr lang="fr-FR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138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357166"/>
            <a:ext cx="6530993" cy="642942"/>
          </a:xfrm>
        </p:spPr>
        <p:txBody>
          <a:bodyPr/>
          <a:lstStyle/>
          <a:p>
            <a:pPr eaLnBrk="1" hangingPunct="1"/>
            <a:r>
              <a:rPr lang="th-TH" altLang="th-TH" sz="3600" dirty="0" smtClean="0">
                <a:latin typeface="Angsana New" pitchFamily="18" charset="-34"/>
                <a:cs typeface="Angsana New" pitchFamily="18" charset="-34"/>
              </a:rPr>
              <a:t>ตัวอย่างของ </a:t>
            </a:r>
            <a:r>
              <a:rPr lang="en-US" altLang="th-TH" sz="3600" dirty="0" smtClean="0">
                <a:latin typeface="Angsana New" pitchFamily="18" charset="-34"/>
                <a:cs typeface="Angsana New" pitchFamily="18" charset="-34"/>
              </a:rPr>
              <a:t>Expert System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142984"/>
          <a:ext cx="81534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382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357166"/>
            <a:ext cx="6602431" cy="64294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ระบบเครือข่ายเส้นประสาท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(Neural Network)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9" y="1600200"/>
            <a:ext cx="4194175" cy="44958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ระบบจำลองการทำงานของสมองและเส้นประสาทมนุษย์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มีความสามารถในการสังเกต การเรียนรู้ การจดจำ การทำซ้ำ และการแยกแยะ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คอมพิวเตอร์สามารถพัฒนาศักยภาพในการปฏิบัติงานของตนเอง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 descr="6a00d8341bf7f753ef00e55189e0408834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857364"/>
            <a:ext cx="4287846" cy="34550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94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ชื่อเรื่อง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6397625" cy="762000"/>
          </a:xfrm>
        </p:spPr>
        <p:txBody>
          <a:bodyPr/>
          <a:lstStyle/>
          <a:p>
            <a:r>
              <a:rPr lang="th-TH" altLang="th-TH" sz="3600" dirty="0" smtClean="0"/>
              <a:t>ปัญญาประดิษฐ์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85175" cy="5105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ปัญญาประดิษฐ์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หรือ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AI (Artificial Intelligence) </a:t>
            </a:r>
            <a:endParaRPr lang="th-TH" sz="2800" b="1" dirty="0" smtClean="0">
              <a:solidFill>
                <a:schemeClr val="tx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>
              <a:defRPr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ศาสตร์แขนงหนึ่งทางด้านวิทยาศาสตร์และเทคโนโลยีที่มีพื้นฐานมาจากวิชาวิทยาการคอมพิวเตอร์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 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ชีววิทยา จิตวิทยา ภาษาศาสตร์ คณิตศาสตร์ และวิศวกรรมศาสตร์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</a:p>
          <a:p>
            <a:pPr lvl="1">
              <a:defRPr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เป้าหมาย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ปัญญาประดิษฐ์ คือ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การพัฒนาระบบคอมพิวเตอร์ให้มีพฤติกรรมเลียนแบบมนุษย์ ตั้งแต่เห็น ฟัง เดิน พูด และรู้สึก รวมทั้งเลียนแบบความเป็นอัจฉริยะของ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มนุษย์</a:t>
            </a:r>
          </a:p>
          <a:p>
            <a:pPr lvl="1">
              <a:defRPr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แนวทางการพัฒนาด้านคอมพิวเตอร์ซึ่งทำให้เครื่องคอมพิวเตอร์สามารถคิดและตัดสินใจได้ใกล้เคียงกับมนุษย์</a:t>
            </a:r>
          </a:p>
          <a:p>
            <a:pPr lvl="1">
              <a:defRPr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ทำให้เครื่องคอมพิวเตอร์สามารถตัดใจสิน วิเคราะห์ปัญหา เพื่อแก้ไขปัญหาแทนมนุษย์ เพื่อความรวดเร็ว และ ไม่มีข้อผิดพลาด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6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357166"/>
            <a:ext cx="6459555" cy="642942"/>
          </a:xfrm>
        </p:spPr>
        <p:txBody>
          <a:bodyPr/>
          <a:lstStyle/>
          <a:p>
            <a:pPr eaLnBrk="1" hangingPunct="1"/>
            <a:r>
              <a:rPr lang="th-TH" altLang="th-TH" sz="3600" dirty="0" smtClean="0">
                <a:latin typeface="Angsana New" pitchFamily="18" charset="-34"/>
                <a:cs typeface="Angsana New" pitchFamily="18" charset="-34"/>
              </a:rPr>
              <a:t>การประยุกต์ใช้งาน </a:t>
            </a:r>
            <a:r>
              <a:rPr lang="en-US" altLang="th-TH" sz="3600" dirty="0" smtClean="0">
                <a:latin typeface="Angsana New" pitchFamily="18" charset="-34"/>
                <a:cs typeface="Angsana New" pitchFamily="18" charset="-34"/>
              </a:rPr>
              <a:t>Neural Network</a:t>
            </a:r>
            <a:endParaRPr lang="th-TH" altLang="th-TH" sz="36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857625" y="1357298"/>
            <a:ext cx="4959350" cy="525781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zh-CN" sz="2600" b="1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Synface</a:t>
            </a:r>
            <a:r>
              <a:rPr lang="en-US" altLang="zh-CN" sz="26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th-TH" altLang="zh-CN" sz="26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การช่วยเหลือการสนทนาทางโทรศัพท์ด้วยใบหน้าจำลอง</a:t>
            </a:r>
          </a:p>
          <a:p>
            <a:pPr marL="661988" lvl="1" indent="-3429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h-TH" altLang="zh-CN" sz="2400" dirty="0" smtClean="0">
                <a:latin typeface="Angsana New" pitchFamily="18" charset="-34"/>
                <a:cs typeface="Angsana New" pitchFamily="18" charset="-34"/>
              </a:rPr>
              <a:t>เป็นซอฟต์แวร์ที่สามารถสร้างใบหน้าจำลองที่สัมพันธ์กับการสนทนาของผู้ที่อยู่ปลายสายโทรศัพท์ เพื่อช่วยเหลือผู้มีปัญหาทางการได้ยินได้ ภาพใบหน้าจำลองซึ่งให้ภาพคล้ายใบหน้าจริงของบุคคลที่กำลังสนทนาอยู่ด้วย ทำให้ผู้ชมสามารถเข้าใจบทสนทนาจากการอ่านริมฝีปากได้เป็นอย่างดี</a:t>
            </a:r>
            <a:endParaRPr lang="th-TH" altLang="zh-CN" sz="24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661988" lvl="1" indent="-3429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th-TH" altLang="zh-CN" sz="2400" dirty="0" err="1" smtClean="0">
                <a:latin typeface="Angsana New" pitchFamily="18" charset="-34"/>
                <a:cs typeface="Angsana New" pitchFamily="18" charset="-34"/>
              </a:rPr>
              <a:t>ซิน</a:t>
            </a:r>
            <a:r>
              <a:rPr lang="th-TH" altLang="zh-CN" sz="2400" dirty="0" smtClean="0">
                <a:latin typeface="Angsana New" pitchFamily="18" charset="-34"/>
                <a:cs typeface="Angsana New" pitchFamily="18" charset="-34"/>
              </a:rPr>
              <a:t>เฟส</a:t>
            </a:r>
            <a:r>
              <a:rPr lang="en-US" altLang="zh-CN" sz="24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th-TH" altLang="zh-CN" sz="2400" dirty="0" smtClean="0">
                <a:latin typeface="Angsana New" pitchFamily="18" charset="-34"/>
                <a:cs typeface="Angsana New" pitchFamily="18" charset="-34"/>
              </a:rPr>
              <a:t>ได้รับการทดสอบที่สถาบันคนหูหนวกในประเทศอังกฤษ</a:t>
            </a:r>
            <a:r>
              <a:rPr lang="en-US" altLang="zh-CN" sz="24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UK’s Royal National Institute for the Deaf (RNID) </a:t>
            </a:r>
            <a:r>
              <a:rPr lang="th-TH" altLang="zh-CN" sz="2400" dirty="0" smtClean="0">
                <a:latin typeface="Angsana New" pitchFamily="18" charset="-34"/>
                <a:cs typeface="Angsana New" pitchFamily="18" charset="-34"/>
              </a:rPr>
              <a:t>พบว่า</a:t>
            </a:r>
            <a:r>
              <a:rPr lang="en-US" altLang="zh-CN" sz="24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84 % </a:t>
            </a:r>
            <a:r>
              <a:rPr lang="th-TH" altLang="zh-CN" sz="2400" dirty="0" smtClean="0">
                <a:latin typeface="Angsana New" pitchFamily="18" charset="-34"/>
                <a:cs typeface="Angsana New" pitchFamily="18" charset="-34"/>
              </a:rPr>
              <a:t>ของผู้ที่ได้รับการทดสอบสามารถเข้าใจบทสนทนา และสามารถพูดคุยกันทางโทรศัพท์ได้</a:t>
            </a:r>
            <a:endParaRPr lang="en-US" altLang="zh-CN" sz="24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</p:txBody>
      </p:sp>
      <p:pic>
        <p:nvPicPr>
          <p:cNvPr id="19460" name="Picture 2" descr="http://www.rnid.org.uk/VirtualContent/83800/synface_in_action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749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www.speech.kth.se/synface/pictures/synface_telepho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86188"/>
            <a:ext cx="38258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877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6316679" cy="647720"/>
          </a:xfrm>
        </p:spPr>
        <p:txBody>
          <a:bodyPr/>
          <a:lstStyle/>
          <a:p>
            <a:pPr eaLnBrk="1" hangingPunct="1"/>
            <a:r>
              <a:rPr lang="th-TH" altLang="th-TH" sz="3600" dirty="0" smtClean="0">
                <a:latin typeface="Angsana New" pitchFamily="18" charset="-34"/>
                <a:cs typeface="Angsana New" pitchFamily="18" charset="-34"/>
              </a:rPr>
              <a:t>การประยุกต์ใช้งาน </a:t>
            </a:r>
            <a:r>
              <a:rPr lang="en-US" altLang="th-TH" sz="3600" dirty="0" smtClean="0">
                <a:latin typeface="Angsana New" pitchFamily="18" charset="-34"/>
                <a:cs typeface="Angsana New" pitchFamily="18" charset="-34"/>
              </a:rPr>
              <a:t>Neural Network</a:t>
            </a:r>
            <a:endParaRPr lang="th-TH" altLang="th-TH" sz="36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14679" y="1500174"/>
            <a:ext cx="5500726" cy="5000639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US" altLang="zh-CN" sz="23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ea typeface="SimSun" pitchFamily="2" charset="-122"/>
                <a:cs typeface="Angsana New" pitchFamily="18" charset="-34"/>
              </a:rPr>
              <a:t>BEAM</a:t>
            </a:r>
            <a:r>
              <a:rPr lang="th-TH" altLang="zh-CN" sz="23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</a:t>
            </a:r>
            <a:r>
              <a:rPr lang="th-TH" altLang="zh-CN" sz="2300" dirty="0" smtClean="0">
                <a:latin typeface="Angsana New" pitchFamily="18" charset="-34"/>
                <a:cs typeface="Angsana New" pitchFamily="18" charset="-34"/>
              </a:rPr>
              <a:t>สร้างโดย</a:t>
            </a:r>
            <a:r>
              <a:rPr lang="en-US" altLang="zh-CN" sz="23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</a:t>
            </a:r>
            <a:r>
              <a:rPr lang="th-TH" altLang="zh-CN" sz="2300" dirty="0" smtClean="0">
                <a:latin typeface="Angsana New" pitchFamily="18" charset="-34"/>
                <a:cs typeface="Angsana New" pitchFamily="18" charset="-34"/>
              </a:rPr>
              <a:t>มาร์ค </a:t>
            </a:r>
            <a:r>
              <a:rPr lang="th-TH" altLang="zh-CN" sz="2300" dirty="0" err="1" smtClean="0">
                <a:latin typeface="Angsana New" pitchFamily="18" charset="-34"/>
                <a:cs typeface="Angsana New" pitchFamily="18" charset="-34"/>
              </a:rPr>
              <a:t>ทิลเดน</a:t>
            </a:r>
            <a:r>
              <a:rPr lang="en-US" altLang="zh-CN" sz="23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( Mark W. Tilden ) </a:t>
            </a:r>
            <a:r>
              <a:rPr lang="th-TH" altLang="zh-CN" sz="2300" dirty="0" smtClean="0">
                <a:latin typeface="Angsana New" pitchFamily="18" charset="-34"/>
                <a:cs typeface="Angsana New" pitchFamily="18" charset="-34"/>
              </a:rPr>
              <a:t>นักวิทยาศาสตร์ประจำห้องทดลองแห่งชาติ  </a:t>
            </a:r>
            <a:r>
              <a:rPr lang="en-US" altLang="zh-CN" sz="2300" dirty="0" err="1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LosAlamos</a:t>
            </a:r>
            <a:r>
              <a:rPr lang="en-US" altLang="zh-CN" sz="23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  <a:r>
              <a:rPr lang="th-TH" altLang="zh-CN" sz="2300" dirty="0" smtClean="0">
                <a:latin typeface="Angsana New" pitchFamily="18" charset="-34"/>
                <a:cs typeface="Angsana New" pitchFamily="18" charset="-34"/>
              </a:rPr>
              <a:t>          รัฐนิ</a:t>
            </a:r>
            <a:r>
              <a:rPr lang="th-TH" altLang="zh-CN" sz="2300" dirty="0" err="1" smtClean="0">
                <a:latin typeface="Angsana New" pitchFamily="18" charset="-34"/>
                <a:cs typeface="Angsana New" pitchFamily="18" charset="-34"/>
              </a:rPr>
              <a:t>วแม็ก</a:t>
            </a:r>
            <a:r>
              <a:rPr lang="th-TH" altLang="zh-CN" sz="2300" dirty="0" smtClean="0">
                <a:latin typeface="Angsana New" pitchFamily="18" charset="-34"/>
                <a:cs typeface="Angsana New" pitchFamily="18" charset="-34"/>
              </a:rPr>
              <a:t>ซิโก</a:t>
            </a:r>
            <a:r>
              <a:rPr lang="en-US" altLang="zh-CN" sz="23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</a:t>
            </a:r>
            <a:r>
              <a:rPr lang="th-TH" altLang="zh-CN" sz="2300" dirty="0" smtClean="0">
                <a:latin typeface="Angsana New" pitchFamily="18" charset="-34"/>
                <a:cs typeface="Angsana New" pitchFamily="18" charset="-34"/>
              </a:rPr>
              <a:t>สหรัฐอเมริกา 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endParaRPr lang="th-TH" altLang="zh-CN" sz="2300" dirty="0" smtClean="0">
              <a:latin typeface="Angsana New" pitchFamily="18" charset="-34"/>
              <a:cs typeface="Angsana New" pitchFamily="18" charset="-34"/>
            </a:endParaRPr>
          </a:p>
          <a:p>
            <a:pPr marL="320040" indent="-32004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th-TH" altLang="zh-CN" sz="2300" dirty="0" smtClean="0">
                <a:latin typeface="Angsana New" pitchFamily="18" charset="-34"/>
                <a:cs typeface="Angsana New" pitchFamily="18" charset="-34"/>
              </a:rPr>
              <a:t>สร้างมาจากวงจรอิเล็กทรอนิกส์ขนาดเล็ก ใช้อุปกรณ์น้อยชิ้นจึงมีขนาดเล็กและรูปแบบการทำงานไม่ซับซ้อน มีการเคลื่อนไหวคล้ายคลึงพฤติกรรมของสิ่งมีชีวิต  เช่น มด</a:t>
            </a:r>
            <a:r>
              <a:rPr lang="en-US" altLang="zh-CN" sz="23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</a:t>
            </a:r>
            <a:r>
              <a:rPr lang="th-TH" altLang="zh-CN" sz="2300" dirty="0" smtClean="0">
                <a:latin typeface="Angsana New" pitchFamily="18" charset="-34"/>
                <a:cs typeface="Angsana New" pitchFamily="18" charset="-34"/>
              </a:rPr>
              <a:t>แมลงต่างๆ</a:t>
            </a:r>
          </a:p>
          <a:p>
            <a:pPr marL="320040" indent="-32004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lang="en-US" altLang="zh-CN" sz="2300" dirty="0" smtClean="0">
              <a:latin typeface="Angsana New" pitchFamily="18" charset="-34"/>
              <a:ea typeface="SimSun" pitchFamily="2" charset="-122"/>
              <a:cs typeface="Angsana New" pitchFamily="18" charset="-34"/>
            </a:endParaRPr>
          </a:p>
          <a:p>
            <a:pPr marL="320040" indent="-32004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en-US" altLang="zh-CN" sz="23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" </a:t>
            </a:r>
            <a:r>
              <a:rPr lang="th-TH" altLang="zh-CN" sz="2300" dirty="0" err="1" smtClean="0">
                <a:latin typeface="Angsana New" pitchFamily="18" charset="-34"/>
                <a:cs typeface="Angsana New" pitchFamily="18" charset="-34"/>
              </a:rPr>
              <a:t>บีม</a:t>
            </a:r>
            <a:r>
              <a:rPr lang="en-US" altLang="zh-CN" sz="23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" </a:t>
            </a:r>
            <a:r>
              <a:rPr lang="th-TH" altLang="zh-CN" sz="2300" dirty="0" smtClean="0">
                <a:latin typeface="Angsana New" pitchFamily="18" charset="-34"/>
                <a:cs typeface="Angsana New" pitchFamily="18" charset="-34"/>
              </a:rPr>
              <a:t> ใช้ระบบควบคุมอิเลคทรอนิคส์แบบง่าย ๆ</a:t>
            </a:r>
            <a:r>
              <a:rPr lang="en-US" altLang="zh-CN" sz="23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</a:t>
            </a:r>
            <a:r>
              <a:rPr lang="th-TH" altLang="zh-CN" sz="2300" dirty="0" smtClean="0">
                <a:latin typeface="Angsana New" pitchFamily="18" charset="-34"/>
                <a:cs typeface="Angsana New" pitchFamily="18" charset="-34"/>
              </a:rPr>
              <a:t>ที่เรียกว่า </a:t>
            </a:r>
            <a:r>
              <a:rPr lang="en-US" altLang="zh-CN" sz="23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"  </a:t>
            </a:r>
            <a:r>
              <a:rPr lang="th-TH" altLang="zh-CN" sz="2300" dirty="0" smtClean="0">
                <a:latin typeface="Angsana New" pitchFamily="18" charset="-34"/>
                <a:cs typeface="Angsana New" pitchFamily="18" charset="-34"/>
              </a:rPr>
              <a:t>เครือข่ายใยประสาท</a:t>
            </a:r>
            <a:r>
              <a:rPr lang="en-US" altLang="zh-CN" sz="23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( Nervous Network) " </a:t>
            </a:r>
            <a:r>
              <a:rPr lang="th-TH" altLang="zh-CN" sz="2300" dirty="0" smtClean="0">
                <a:latin typeface="Angsana New" pitchFamily="18" charset="-34"/>
                <a:cs typeface="Angsana New" pitchFamily="18" charset="-34"/>
              </a:rPr>
              <a:t> แทนไมโครโปรเซสเซอร์    ซึ่งเป็นชุดทรานซิสเตอร์หลาย ๆ ตัวที่สามารถรับ</a:t>
            </a:r>
            <a:r>
              <a:rPr lang="en-US" altLang="zh-CN" sz="23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- </a:t>
            </a:r>
            <a:r>
              <a:rPr lang="th-TH" altLang="zh-CN" sz="2300" dirty="0" smtClean="0">
                <a:latin typeface="Angsana New" pitchFamily="18" charset="-34"/>
                <a:cs typeface="Angsana New" pitchFamily="18" charset="-34"/>
              </a:rPr>
              <a:t>ส่งข้อมูล</a:t>
            </a:r>
            <a:r>
              <a:rPr lang="en-US" altLang="zh-CN" sz="23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 </a:t>
            </a:r>
            <a:r>
              <a:rPr lang="th-TH" altLang="zh-CN" sz="2300" dirty="0" smtClean="0">
                <a:latin typeface="Angsana New" pitchFamily="18" charset="-34"/>
                <a:cs typeface="Angsana New" pitchFamily="18" charset="-34"/>
              </a:rPr>
              <a:t>จากโครงสร้างตัวหุ่นและการเคลื่อนไหว</a:t>
            </a:r>
            <a:r>
              <a:rPr lang="en-US" altLang="zh-CN" sz="23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 </a:t>
            </a:r>
            <a:r>
              <a:rPr lang="th-TH" altLang="zh-CN" sz="2300" dirty="0" smtClean="0">
                <a:latin typeface="Angsana New" pitchFamily="18" charset="-34"/>
                <a:cs typeface="Angsana New" pitchFamily="18" charset="-34"/>
              </a:rPr>
              <a:t>ถ้าขาข้างใดสะดุดมอเตอร์ไฟฟ้า จะเกิดแรงหน่วง และปรับเปลี่ยนวงจรไฟฟ้า ทำให้ขาข้างนั้น ก้าวไปทางอื่นทันที</a:t>
            </a:r>
            <a:r>
              <a:rPr lang="en-US" altLang="zh-CN" sz="2300" dirty="0" smtClean="0">
                <a:latin typeface="Angsana New" pitchFamily="18" charset="-34"/>
                <a:ea typeface="SimSun" pitchFamily="2" charset="-122"/>
                <a:cs typeface="Angsana New" pitchFamily="18" charset="-34"/>
              </a:rPr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th-TH" sz="23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2" name="Picture 4" descr="http://haroldsbeambugs.solarbotics.net/MWfiles/MW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359" y="1571612"/>
            <a:ext cx="1928826" cy="143077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4" name="Picture 6" descr="http://grant.solarbotics.net/images/Tilden%20Bots/Vbug_MG_1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359" y="3143248"/>
            <a:ext cx="1928826" cy="12866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6" name="Picture 8" descr="http://msnbcmedia.msn.com/j/msnbc/Components/Photos/041122/tilden.h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921" y="4714884"/>
            <a:ext cx="2063129" cy="15716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214313" y="6357938"/>
            <a:ext cx="2881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1800">
                <a:latin typeface="Tw Cen MT" pitchFamily="34" charset="0"/>
                <a:cs typeface="FreesiaUPC" pitchFamily="34" charset="-34"/>
              </a:rPr>
              <a:t>Mark Tilden with RoboSapien</a:t>
            </a:r>
            <a:endParaRPr lang="th-TH" altLang="th-TH" sz="1800">
              <a:latin typeface="Tw Cen MT" pitchFamily="34" charset="0"/>
              <a:cs typeface="Freesia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1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357166"/>
            <a:ext cx="6745307" cy="642942"/>
          </a:xfrm>
        </p:spPr>
        <p:txBody>
          <a:bodyPr/>
          <a:lstStyle/>
          <a:p>
            <a:pPr eaLnBrk="1" hangingPunct="1"/>
            <a:r>
              <a:rPr lang="th-TH" altLang="th-TH" sz="3600" dirty="0" smtClean="0">
                <a:latin typeface="Angsana New" pitchFamily="18" charset="-34"/>
                <a:cs typeface="Angsana New" pitchFamily="18" charset="-34"/>
              </a:rPr>
              <a:t>คอมพิวเตอร์วิทัศน์ (</a:t>
            </a:r>
            <a:r>
              <a:rPr lang="en-US" altLang="th-TH" sz="3600" dirty="0" smtClean="0">
                <a:latin typeface="Angsana New" pitchFamily="18" charset="-34"/>
                <a:cs typeface="Angsana New" pitchFamily="18" charset="-34"/>
              </a:rPr>
              <a:t>Computer vision)</a:t>
            </a:r>
            <a:endParaRPr lang="th-TH" altLang="th-TH" sz="36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14882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เป็นการศึกษาเรื่องการมองเห็น การรู้จำภาพ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320040" indent="-32004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320040" indent="-32004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ปัจจุบันใช้ได้ทั้งภาพนิ่งและภาพเคลื่อนไหว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320040" indent="-32004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320040" indent="-32004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ตัวอย่างระบบ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: </a:t>
            </a:r>
          </a:p>
          <a:p>
            <a:pPr marL="801688" lvl="1" indent="-434975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2"/>
                </a:solidFill>
                <a:latin typeface="Angsana New" pitchFamily="18" charset="-34"/>
                <a:ea typeface="+mj-ea"/>
                <a:cs typeface="Angsana New" pitchFamily="18" charset="-34"/>
              </a:rPr>
              <a:t>Web</a:t>
            </a:r>
            <a:r>
              <a:rPr lang="th-TH" dirty="0" smtClean="0">
                <a:solidFill>
                  <a:schemeClr val="tx2"/>
                </a:solidFill>
                <a:latin typeface="Angsana New" pitchFamily="18" charset="-34"/>
                <a:ea typeface="+mj-ea"/>
                <a:cs typeface="Angsana New" pitchFamily="18" charset="-34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ngsana New" pitchFamily="18" charset="-34"/>
                <a:ea typeface="+mj-ea"/>
                <a:cs typeface="Angsana New" pitchFamily="18" charset="-34"/>
              </a:rPr>
              <a:t>Site </a:t>
            </a:r>
            <a:r>
              <a:rPr lang="th-TH" dirty="0" smtClean="0">
                <a:solidFill>
                  <a:schemeClr val="tx2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ตรวจสอบหน้าเหมือนคนดัง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http://www.myheritage.com/FP/Company/tryFaceRecognition.php?lang=TH</a:t>
            </a:r>
          </a:p>
          <a:p>
            <a:pPr marL="801688" lvl="1" indent="-434975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Power view ATM Feature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63" y="3500438"/>
            <a:ext cx="8153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th-TH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5" name="Content Placeholder 2"/>
          <p:cNvSpPr txBox="1">
            <a:spLocks/>
          </p:cNvSpPr>
          <p:nvPr/>
        </p:nvSpPr>
        <p:spPr bwMode="auto">
          <a:xfrm>
            <a:off x="500063" y="4872038"/>
            <a:ext cx="8153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th-TH" altLang="th-TH" sz="2900">
              <a:latin typeface="Tw Cen MT" pitchFamily="34" charset="0"/>
              <a:cs typeface="Freesia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1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612775" y="357166"/>
            <a:ext cx="6602431" cy="642942"/>
          </a:xfrm>
        </p:spPr>
        <p:txBody>
          <a:bodyPr/>
          <a:lstStyle/>
          <a:p>
            <a:pPr eaLnBrk="1" hangingPunct="1"/>
            <a:r>
              <a:rPr lang="en-US" altLang="th-TH" sz="3600" dirty="0" smtClean="0">
                <a:latin typeface="Angsana New" pitchFamily="18" charset="-34"/>
                <a:cs typeface="Angsana New" pitchFamily="18" charset="-34"/>
              </a:rPr>
              <a:t>Power view ATM Feature</a:t>
            </a:r>
            <a:endParaRPr lang="th-TH" altLang="th-TH" sz="36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387" name="Content Placeholder 4"/>
          <p:cNvSpPr>
            <a:spLocks noGrp="1"/>
          </p:cNvSpPr>
          <p:nvPr>
            <p:ph sz="quarter" idx="1"/>
          </p:nvPr>
        </p:nvSpPr>
        <p:spPr>
          <a:xfrm>
            <a:off x="357158" y="3857628"/>
            <a:ext cx="8429655" cy="2786060"/>
          </a:xfrm>
        </p:spPr>
        <p:txBody>
          <a:bodyPr/>
          <a:lstStyle/>
          <a:p>
            <a:pPr eaLnBrk="1" hangingPunct="1"/>
            <a:r>
              <a:rPr lang="en-US" altLang="th-TH" sz="2400" dirty="0" smtClean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en-US" altLang="th-TH" sz="2300" dirty="0" smtClean="0">
                <a:latin typeface="Angsana New" pitchFamily="18" charset="-34"/>
                <a:cs typeface="Angsana New" pitchFamily="18" charset="-34"/>
              </a:rPr>
              <a:t>Advantech </a:t>
            </a:r>
            <a:r>
              <a:rPr lang="th-TH" altLang="th-TH" sz="23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altLang="th-TH" sz="2300" dirty="0" err="1" smtClean="0">
                <a:latin typeface="Angsana New" pitchFamily="18" charset="-34"/>
                <a:cs typeface="Angsana New" pitchFamily="18" charset="-34"/>
              </a:rPr>
              <a:t>Deibold</a:t>
            </a:r>
            <a:r>
              <a:rPr lang="en-US" altLang="th-TH" sz="23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th-TH" sz="2300" dirty="0" smtClean="0">
                <a:latin typeface="Angsana New" pitchFamily="18" charset="-34"/>
                <a:cs typeface="Angsana New" pitchFamily="18" charset="-34"/>
              </a:rPr>
              <a:t>ได้ร่วมพัฒนาระบบ </a:t>
            </a:r>
            <a:r>
              <a:rPr lang="en-US" altLang="th-TH" sz="2300" dirty="0" smtClean="0">
                <a:latin typeface="Angsana New" pitchFamily="18" charset="-34"/>
                <a:cs typeface="Angsana New" pitchFamily="18" charset="-34"/>
              </a:rPr>
              <a:t>ATM </a:t>
            </a:r>
            <a:r>
              <a:rPr lang="th-TH" altLang="th-TH" sz="2300" dirty="0" smtClean="0">
                <a:latin typeface="Angsana New" pitchFamily="18" charset="-34"/>
                <a:cs typeface="Angsana New" pitchFamily="18" charset="-34"/>
              </a:rPr>
              <a:t>โดยเพิ่มประสิทธิภาพการทำงานด้านการรักษาความปลอดภัยให้กับตู้เอทีเอ็มและการทำงานร่วมกับระบบ </a:t>
            </a:r>
            <a:r>
              <a:rPr lang="en-US" altLang="th-TH" sz="2300" dirty="0" smtClean="0">
                <a:latin typeface="Angsana New" pitchFamily="18" charset="-34"/>
                <a:cs typeface="Angsana New" pitchFamily="18" charset="-34"/>
              </a:rPr>
              <a:t>CMS (Central Management System) </a:t>
            </a:r>
            <a:r>
              <a:rPr lang="th-TH" altLang="th-TH" sz="2300" dirty="0" smtClean="0">
                <a:latin typeface="Angsana New" pitchFamily="18" charset="-34"/>
                <a:cs typeface="Angsana New" pitchFamily="18" charset="-34"/>
              </a:rPr>
              <a:t>ในส่วนกลางเพื่อรับข้อมูลจากตู้เอทีเอ็ม </a:t>
            </a:r>
            <a:br>
              <a:rPr lang="th-TH" altLang="th-TH" sz="2300" dirty="0" smtClean="0">
                <a:latin typeface="Angsana New" pitchFamily="18" charset="-34"/>
                <a:cs typeface="Angsana New" pitchFamily="18" charset="-34"/>
              </a:rPr>
            </a:br>
            <a:endParaRPr lang="th-TH" altLang="th-TH" sz="2300" dirty="0" smtClean="0"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th-TH" altLang="th-TH" sz="2300" dirty="0" smtClean="0">
                <a:latin typeface="Angsana New" pitchFamily="18" charset="-34"/>
                <a:cs typeface="Angsana New" pitchFamily="18" charset="-34"/>
              </a:rPr>
              <a:t>การทำงานแบบ </a:t>
            </a:r>
            <a:r>
              <a:rPr lang="en-US" altLang="th-TH" sz="2300" b="1" dirty="0" smtClean="0">
                <a:latin typeface="Angsana New" pitchFamily="18" charset="-34"/>
                <a:cs typeface="Angsana New" pitchFamily="18" charset="-34"/>
              </a:rPr>
              <a:t>Face Detection </a:t>
            </a:r>
            <a:r>
              <a:rPr lang="th-TH" altLang="th-TH" sz="2300" dirty="0" smtClean="0">
                <a:latin typeface="Angsana New" pitchFamily="18" charset="-34"/>
                <a:cs typeface="Angsana New" pitchFamily="18" charset="-34"/>
              </a:rPr>
              <a:t>ที่นำมาติดตั้งเพิ่มเติมได้ในภายหลังในแต่ละตู้เอทีเอ็มหรือ </a:t>
            </a:r>
            <a:r>
              <a:rPr lang="en-US" altLang="th-TH" sz="2300" dirty="0" smtClean="0">
                <a:latin typeface="Angsana New" pitchFamily="18" charset="-34"/>
                <a:cs typeface="Angsana New" pitchFamily="18" charset="-34"/>
              </a:rPr>
              <a:t>DVR </a:t>
            </a:r>
            <a:r>
              <a:rPr lang="th-TH" altLang="th-TH" sz="2300" dirty="0" smtClean="0">
                <a:latin typeface="Angsana New" pitchFamily="18" charset="-34"/>
                <a:cs typeface="Angsana New" pitchFamily="18" charset="-34"/>
              </a:rPr>
              <a:t>นั้นจะเพิ่มความสะดวกในการหาข้อมูล จากหน้าของผู้มาใช้บริการหรือเพิ่มเติมในส่วนของการรักษาความปลอดภัยสำหรับ ใบหน้าที่ไม่ได้รับการอนุญาตหรือผู้ก่อการร้าย โดยแจ้งเตือนผู้ดูแลระบบได้ทันท่วงที </a:t>
            </a:r>
          </a:p>
        </p:txBody>
      </p:sp>
      <p:pic>
        <p:nvPicPr>
          <p:cNvPr id="16388" name="Picture 1" descr="http://www.securitythai.com/advantech/image/pvs61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500188"/>
            <a:ext cx="5715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19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6473825" cy="762000"/>
          </a:xfrm>
        </p:spPr>
        <p:txBody>
          <a:bodyPr/>
          <a:lstStyle/>
          <a:p>
            <a:r>
              <a:rPr lang="th-TH" altLang="th-TH" sz="3600" dirty="0" smtClean="0"/>
              <a:t>การนำปัญญาประดิษฐ์มาประยุกต์ใช้งาน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513" b="31237"/>
          <a:stretch/>
        </p:blipFill>
        <p:spPr bwMode="auto">
          <a:xfrm>
            <a:off x="1143000" y="4419600"/>
            <a:ext cx="7000875" cy="20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143000"/>
            <a:ext cx="8153400" cy="3200400"/>
          </a:xfrm>
        </p:spPr>
        <p:txBody>
          <a:bodyPr/>
          <a:lstStyle/>
          <a:p>
            <a:r>
              <a:rPr lang="th-TH" alt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การคำนวณเชิงวิวัฒนาการ </a:t>
            </a:r>
            <a:r>
              <a:rPr lang="en-US" alt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(Evolutionary Computation)</a:t>
            </a:r>
          </a:p>
          <a:p>
            <a:pPr lvl="1"/>
            <a:r>
              <a:rPr lang="th-TH" alt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เป็นการเรียนแบบวิวัฒนาการของสิ่งมีชีวิต อยู่บนพื้นฐานทฤษฎีวิวัฒนาการของ </a:t>
            </a:r>
            <a:r>
              <a:rPr lang="en-US" alt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Charles Darwin (1858)</a:t>
            </a:r>
          </a:p>
          <a:p>
            <a:pPr lvl="1"/>
            <a:r>
              <a:rPr lang="th-TH" altLang="th-TH" sz="26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  <a:r>
              <a:rPr lang="th-TH" alt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Genetic Algorithm(GA) </a:t>
            </a:r>
          </a:p>
          <a:p>
            <a:pPr lvl="2"/>
            <a:r>
              <a:rPr lang="th-TH" altLang="th-TH" sz="2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เป็นทฤษฎีการดำรงอยู่ของสิ่งมีชีวิตที่เกิดการเปลี่ยนแปลงตลอดเวลา ส่งผลให้มีการวิวัฒนาการ โดยปรับเปลี่ยนลักษณะต่างๆเพื่อให้สามารถอยู่รอดได้ในสภาพแวดล้อมขณะนั้นได้</a:t>
            </a:r>
          </a:p>
        </p:txBody>
      </p:sp>
    </p:spTree>
    <p:extLst>
      <p:ext uri="{BB962C8B-B14F-4D97-AF65-F5344CB8AC3E}">
        <p14:creationId xmlns="" xmlns:p14="http://schemas.microsoft.com/office/powerpoint/2010/main" val="15883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6397625" cy="762000"/>
          </a:xfrm>
        </p:spPr>
        <p:txBody>
          <a:bodyPr/>
          <a:lstStyle/>
          <a:p>
            <a:r>
              <a:rPr lang="th-TH" altLang="th-TH" sz="3600" dirty="0" smtClean="0"/>
              <a:t>การนำปัญญาประดิษฐ์มาประยุกต์ใช้งาน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th-TH" alt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การวางแผน </a:t>
            </a:r>
            <a:r>
              <a:rPr lang="en-US" alt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(Planning)</a:t>
            </a:r>
          </a:p>
          <a:p>
            <a:pPr lvl="1"/>
            <a:r>
              <a:rPr lang="th-TH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จำเป็นต้องคำนึงถึงสภาพแวดล้อม ซึ่งเป็นผลกระทบต่อการวางแผน</a:t>
            </a:r>
          </a:p>
          <a:p>
            <a:pPr lvl="1"/>
            <a:r>
              <a:rPr lang="th-TH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การวางแผนมักนำไปประยุกต์กับระบบงานที่มีความซับซ้อน เพื่อให้ระบบสามารถดำเนินการไปได้อย่างเป็นลำดับขั้นตอน</a:t>
            </a:r>
          </a:p>
          <a:p>
            <a:pPr lvl="1"/>
            <a:r>
              <a:rPr lang="th-TH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</a:p>
          <a:p>
            <a:pPr lvl="2"/>
            <a:r>
              <a:rPr lang="th-TH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ระบบการขนส่ง</a:t>
            </a:r>
          </a:p>
          <a:p>
            <a:pPr lvl="2"/>
            <a:r>
              <a:rPr lang="th-TH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ระบบการจัดสินค้าในคลังสินค้า</a:t>
            </a:r>
          </a:p>
          <a:p>
            <a:pPr lvl="2"/>
            <a:endParaRPr lang="th-TH" alt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2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3" y="304800"/>
            <a:ext cx="6796118" cy="762000"/>
          </a:xfrm>
        </p:spPr>
        <p:txBody>
          <a:bodyPr/>
          <a:lstStyle/>
          <a:p>
            <a:r>
              <a:rPr lang="th-TH" altLang="th-TH" sz="3600" dirty="0" smtClean="0">
                <a:latin typeface="Angsana New" pitchFamily="18" charset="-34"/>
                <a:cs typeface="Angsana New" pitchFamily="18" charset="-34"/>
              </a:rPr>
              <a:t>ตัวอย่างการนำปัญญาประดิษฐ์มาประยุกต์ใช้งาน (1)</a:t>
            </a:r>
          </a:p>
        </p:txBody>
      </p:sp>
      <p:pic>
        <p:nvPicPr>
          <p:cNvPr id="5" name="▶ How to Get to Mars. Very Cool! HD - YouTub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667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3" y="304800"/>
            <a:ext cx="6796118" cy="762000"/>
          </a:xfrm>
        </p:spPr>
        <p:txBody>
          <a:bodyPr/>
          <a:lstStyle/>
          <a:p>
            <a:r>
              <a:rPr lang="th-TH" altLang="th-TH" sz="3600" dirty="0" smtClean="0">
                <a:latin typeface="Angsana New" pitchFamily="18" charset="-34"/>
                <a:cs typeface="Angsana New" pitchFamily="18" charset="-34"/>
              </a:rPr>
              <a:t>ตัวอย่างการนำปัญญาประดิษฐ์มาประยุกต์ใช้งาน (2)</a:t>
            </a:r>
          </a:p>
        </p:txBody>
      </p:sp>
      <p:pic>
        <p:nvPicPr>
          <p:cNvPr id="5" name="▶ Google Glasses - STREET VIEW DEMO - YouTub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667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3" y="304800"/>
            <a:ext cx="6796118" cy="762000"/>
          </a:xfrm>
        </p:spPr>
        <p:txBody>
          <a:bodyPr/>
          <a:lstStyle/>
          <a:p>
            <a:r>
              <a:rPr lang="th-TH" altLang="th-TH" sz="3600" dirty="0" smtClean="0">
                <a:latin typeface="Angsana New" pitchFamily="18" charset="-34"/>
                <a:cs typeface="Angsana New" pitchFamily="18" charset="-34"/>
              </a:rPr>
              <a:t>ตัวอย่างการนำปัญญาประดิษฐ์มาประยุกต์ใช้งาน (3)</a:t>
            </a:r>
          </a:p>
        </p:txBody>
      </p:sp>
      <p:pic>
        <p:nvPicPr>
          <p:cNvPr id="5" name="▶ Nao - Thriller - YouTub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667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4038600" y="3352800"/>
            <a:ext cx="4648200" cy="45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Any Questions ?</a:t>
            </a:r>
            <a:endParaRPr lang="th-TH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1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ชื่อเรื่อง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6397625" cy="762000"/>
          </a:xfrm>
        </p:spPr>
        <p:txBody>
          <a:bodyPr/>
          <a:lstStyle/>
          <a:p>
            <a:r>
              <a:rPr lang="th-TH" altLang="th-TH" sz="3600" dirty="0" smtClean="0"/>
              <a:t>มุมมองของปัญญาประดิษฐ์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12775" y="1371600"/>
            <a:ext cx="8153400" cy="5029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สรุปมุมมองต่าง ๆ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AI </a:t>
            </a:r>
          </a:p>
          <a:p>
            <a:pPr marL="822960" lvl="1" indent="-457200" fontAlgn="auto">
              <a:spcAft>
                <a:spcPts val="0"/>
              </a:spcAft>
              <a:defRPr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ระบบความคิดที่เลียนแบบมนุษย์</a:t>
            </a:r>
          </a:p>
          <a:p>
            <a:pPr marL="822960" lvl="1" indent="-457200" fontAlgn="auto">
              <a:spcAft>
                <a:spcPts val="0"/>
              </a:spcAft>
              <a:defRPr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ระบบการกระทำที่เหมือนมนุษย์</a:t>
            </a:r>
          </a:p>
          <a:p>
            <a:pPr marL="822960" lvl="1" indent="-457200" fontAlgn="auto">
              <a:spcAft>
                <a:spcPts val="0"/>
              </a:spcAft>
              <a:defRPr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ระบบความคิดอย่างมีเหตุผล</a:t>
            </a:r>
          </a:p>
          <a:p>
            <a:pPr marL="822960" lvl="1" indent="-457200" fontAlgn="auto">
              <a:spcAft>
                <a:spcPts val="0"/>
              </a:spcAft>
              <a:defRPr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ระบบการกระทำอย่างมีเหตุผล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 descr="rob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4036774"/>
            <a:ext cx="5357818" cy="2821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30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6473825" cy="762000"/>
          </a:xfrm>
        </p:spPr>
        <p:txBody>
          <a:bodyPr/>
          <a:lstStyle/>
          <a:p>
            <a:r>
              <a:rPr lang="th-TH" altLang="th-TH" sz="3600" dirty="0" smtClean="0"/>
              <a:t>การทดสอบปัญญาประดิษฐ์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077200" cy="495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วิทยาศาสตร์ทุกสาขาต้องมีมาตรฐานวัด เพื่อใช้บ่งบอกระดับและคุณลักษณะในศาสตร์ที่กำลังศึกษาอยู่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ในปี 1950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Alan Turing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ได้ออกแบบการทดสอบปัญญาประดิษฐ์ที่เรียกว่า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“Turing Test”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เพื่อทดสอบว่า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AI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มีความฉลาดทัดเทียมกับมนุษย์  ยังไม่มี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AI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ไหนที่ผ่านการทดสอบ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			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Natural Language Processing	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Knowledge Representation	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Automated Reasoning	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Machine Learning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 descr="turing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71875"/>
            <a:ext cx="4143404" cy="2960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81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6225" cy="762000"/>
          </a:xfrm>
        </p:spPr>
        <p:txBody>
          <a:bodyPr/>
          <a:lstStyle/>
          <a:p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ปัญญาประดิษฐ์ และ โปรแกรมคอมพิวเตอร์ทั่วไป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595428312"/>
              </p:ext>
            </p:extLst>
          </p:nvPr>
        </p:nvGraphicFramePr>
        <p:xfrm>
          <a:off x="457200" y="1524000"/>
          <a:ext cx="8286750" cy="49291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7375"/>
                <a:gridCol w="3357563"/>
                <a:gridCol w="3071812"/>
              </a:tblGrid>
              <a:tr h="408149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ข้อเปรียบเทียบ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ปัญญาประดิษฐ์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คอมพิวเตอร์ทั่วไป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</a:tr>
              <a:tr h="72211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การประมวลผล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ประมวลผลด้วยวิธีการวิเคราะห์รูปแบบสัญลักษณ์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ประมวลผลตาม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Algorithm </a:t>
                      </a:r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ที่สร้างไว้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</a:tr>
              <a:tr h="408149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ข้อมูลนำเข้า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ข้อมูลนำเข้าไม่จำเป็นต้องสมบูรณ์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ข้อมูลนำเข้าต้องมีความสมบูรณ์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</a:tr>
              <a:tr h="72211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วิธีการค้นหา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ใช้วิธีการที่ไม่อาศัยกฎเกณฑ์ตายตัวที่เรียกว่า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Heuristic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ใช้วิธีการตามรูปแบบ</a:t>
                      </a:r>
                      <a:r>
                        <a:rPr lang="th-TH" sz="20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Algorithm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</a:tr>
              <a:tr h="408149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จุดมุ่งหมาย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การได้มาซึ่งองค์ความรู้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การได้มาซึ่งข้อมูล และ </a:t>
                      </a:r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สารสนเทศ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</a:tr>
              <a:tr h="408149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การให้เหตุผล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สามารถให้เหตุผลได้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ไม่สามารถให้เหตุผลได้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</a:tr>
              <a:tr h="72211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การตัดสินใจ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สามารถตัดสินได้ด้วยตนเอง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ต้องอาศัยมนุษย์ช่วยในการตัดสินใจ</a:t>
                      </a:r>
                      <a:r>
                        <a:rPr lang="th-TH" sz="20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หากอยู่นอกเหนือ 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Algorithm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</a:tr>
              <a:tr h="72211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การวิเคราะห์ข้อมูล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วิเคราะห์ข้อมูลอย่างสมเหตุสมผล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วิเคราะห์ข้อมูลได้ตาม</a:t>
                      </a:r>
                      <a:r>
                        <a:rPr lang="th-TH" sz="20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Algorithm</a:t>
                      </a:r>
                    </a:p>
                  </a:txBody>
                  <a:tcPr marL="91439" marR="91439"/>
                </a:tc>
              </a:tr>
              <a:tr h="408149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การเรียนรู้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สามารถเรียนรู้ได้ด้วยตนเอง</a:t>
                      </a:r>
                      <a:endParaRPr lang="th-TH" sz="200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th-TH" sz="2000" baseline="0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ไม่สามารถเรียนรู้ได้ด้วยตนเอง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377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007225" cy="762000"/>
          </a:xfrm>
        </p:spPr>
        <p:txBody>
          <a:bodyPr/>
          <a:lstStyle/>
          <a:p>
            <a:r>
              <a:rPr lang="th-TH" altLang="th-TH" sz="3600" dirty="0" smtClean="0"/>
              <a:t>โปรแกรมภาษาที่ใช้ในปัญญาประดิษฐ์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620000" cy="4495800"/>
          </a:xfrm>
        </p:spPr>
        <p:txBody>
          <a:bodyPr/>
          <a:lstStyle/>
          <a:p>
            <a:r>
              <a:rPr lang="en-US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Logic Programming</a:t>
            </a:r>
          </a:p>
          <a:p>
            <a:pPr lvl="1"/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Prolog </a:t>
            </a:r>
            <a:r>
              <a:rPr lang="th-TH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พื้นฐานภาษามาจาก </a:t>
            </a: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Predicate calculus</a:t>
            </a:r>
          </a:p>
          <a:p>
            <a:r>
              <a:rPr lang="en-US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Functional Programming</a:t>
            </a:r>
          </a:p>
          <a:p>
            <a:pPr lvl="1"/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LISP</a:t>
            </a:r>
          </a:p>
          <a:p>
            <a:r>
              <a:rPr lang="en-US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Rule-based Programming</a:t>
            </a:r>
          </a:p>
          <a:p>
            <a:pPr lvl="1"/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OPS5</a:t>
            </a:r>
          </a:p>
          <a:p>
            <a:r>
              <a:rPr lang="en-US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Object-Oriented Programming</a:t>
            </a:r>
          </a:p>
          <a:p>
            <a:pPr lvl="1"/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C++, Java, .NET</a:t>
            </a:r>
            <a:endParaRPr lang="th-TH" alt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th-TH" sz="3600" dirty="0" smtClean="0"/>
              <a:t>ลักษณะของงานปัญญาประดิษฐ์</a:t>
            </a:r>
            <a:r>
              <a:rPr lang="en-US" sz="3600" dirty="0" smtClean="0"/>
              <a:t> </a:t>
            </a:r>
            <a:endParaRPr lang="en-US" sz="2000" dirty="0"/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1752600" y="1905000"/>
            <a:ext cx="5562600" cy="1306513"/>
            <a:chOff x="1104" y="1200"/>
            <a:chExt cx="3504" cy="82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gray">
            <a:xfrm>
              <a:off x="1390" y="1460"/>
              <a:ext cx="2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948" y="1248"/>
              <a:ext cx="2576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accent4">
                      <a:lumMod val="1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Cognitive Science</a:t>
              </a:r>
              <a:r>
                <a:rPr lang="th-TH" sz="2400" b="1" dirty="0">
                  <a:solidFill>
                    <a:schemeClr val="accent4">
                      <a:lumMod val="1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 </a:t>
              </a:r>
              <a:r>
                <a:rPr lang="th-TH" sz="2400" dirty="0">
                  <a:solidFill>
                    <a:schemeClr val="accent4">
                      <a:lumMod val="1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งานด้านนี้เน้นงานวิจัยเพื่อศึกษาว่าสมองของมนุษย์ทำงานอย่างไร และมนุษย์คิดและเรียนรู้อย่างไร</a:t>
              </a:r>
            </a:p>
          </p:txBody>
        </p:sp>
      </p:grpSp>
      <p:grpSp>
        <p:nvGrpSpPr>
          <p:cNvPr id="63497" name="Group 9"/>
          <p:cNvGrpSpPr>
            <a:grpSpLocks/>
          </p:cNvGrpSpPr>
          <p:nvPr/>
        </p:nvGrpSpPr>
        <p:grpSpPr bwMode="auto">
          <a:xfrm>
            <a:off x="1752600" y="3348040"/>
            <a:ext cx="5562600" cy="1306513"/>
            <a:chOff x="1104" y="2109"/>
            <a:chExt cx="3504" cy="823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9" name="AutoShape 11"/>
            <p:cNvSpPr>
              <a:spLocks noChangeArrowheads="1"/>
            </p:cNvSpPr>
            <p:nvPr/>
          </p:nvSpPr>
          <p:spPr bwMode="gray">
            <a:xfrm>
              <a:off x="1181" y="218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gray">
            <a:xfrm>
              <a:off x="1223" y="222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gamma/>
                    <a:tint val="42353"/>
                    <a:invGamma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gray">
            <a:xfrm>
              <a:off x="1390" y="2370"/>
              <a:ext cx="2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gray">
            <a:xfrm>
              <a:off x="1948" y="2160"/>
              <a:ext cx="2576" cy="7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accent4">
                      <a:lumMod val="1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Robotics</a:t>
              </a:r>
              <a:r>
                <a:rPr lang="en-US" sz="2400" dirty="0">
                  <a:solidFill>
                    <a:schemeClr val="accent4">
                      <a:lumMod val="1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</a:t>
              </a:r>
              <a:r>
                <a:rPr lang="th-TH" sz="2300" dirty="0">
                  <a:solidFill>
                    <a:schemeClr val="accent4">
                      <a:lumMod val="1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ป็นงานพัฒนาบนพื้นฐานของวิศวกรรมและสรีรศาสตร์เป็นการพยายามสร้างหุ่นยนต์ไห้มีความฉลาดและถูกควบคุมด้วยคอมพิวเตอร์</a:t>
              </a:r>
            </a:p>
          </p:txBody>
        </p:sp>
      </p:grp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1752600" y="4808542"/>
            <a:ext cx="5562600" cy="1306513"/>
            <a:chOff x="1104" y="3029"/>
            <a:chExt cx="3504" cy="823"/>
          </a:xfrm>
        </p:grpSpPr>
        <p:sp>
          <p:nvSpPr>
            <p:cNvPr id="63504" name="AutoShape 16"/>
            <p:cNvSpPr>
              <a:spLocks noChangeArrowheads="1"/>
            </p:cNvSpPr>
            <p:nvPr/>
          </p:nvSpPr>
          <p:spPr bwMode="gray">
            <a:xfrm>
              <a:off x="1104" y="302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5" name="AutoShape 17"/>
            <p:cNvSpPr>
              <a:spLocks noChangeArrowheads="1"/>
            </p:cNvSpPr>
            <p:nvPr/>
          </p:nvSpPr>
          <p:spPr bwMode="gray">
            <a:xfrm>
              <a:off x="1181" y="310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gray">
            <a:xfrm>
              <a:off x="1223" y="314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507" name="Text Box 19"/>
            <p:cNvSpPr txBox="1">
              <a:spLocks noChangeArrowheads="1"/>
            </p:cNvSpPr>
            <p:nvPr/>
          </p:nvSpPr>
          <p:spPr bwMode="gray">
            <a:xfrm>
              <a:off x="1390" y="3289"/>
              <a:ext cx="2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gray">
            <a:xfrm>
              <a:off x="1948" y="3072"/>
              <a:ext cx="2576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chemeClr val="accent4">
                      <a:lumMod val="1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Natural Interface  </a:t>
              </a:r>
              <a:r>
                <a:rPr lang="th-TH" sz="2400" dirty="0">
                  <a:solidFill>
                    <a:schemeClr val="accent4">
                      <a:lumMod val="1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เน้นการพัฒนาเพื่อให้คอมพิวเตอร์สามารถเข้าใจในสิ่งที่เป็นธรรมชาติของมนุษย์</a:t>
              </a:r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795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812521997"/>
              </p:ext>
            </p:extLst>
          </p:nvPr>
        </p:nvGraphicFramePr>
        <p:xfrm>
          <a:off x="381000" y="1371600"/>
          <a:ext cx="8077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78282" y="344269"/>
            <a:ext cx="6708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 smtClean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Artificial Intelligence</a:t>
            </a:r>
            <a:endParaRPr lang="fr-FR" sz="3600" b="1" dirty="0"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pic>
        <p:nvPicPr>
          <p:cNvPr id="4" name="รูปภาพ 3" descr="images (3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2" y="3825481"/>
            <a:ext cx="3857652" cy="279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21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78282" y="344269"/>
            <a:ext cx="6708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Cognitive Science</a:t>
            </a:r>
            <a:r>
              <a:rPr lang="th-TH" sz="3600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endParaRPr lang="fr-FR" sz="3600" b="1" dirty="0"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95425"/>
            <a:ext cx="8358188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ผู้เชี่ยวชาญ 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Expert Systems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หรือระบบงานความรู้  ระบบนี้จะพยายามลอกเลียนแบบความสามารถของผู้เชี่ยวชาญที่เป็นมนุษย์ในการแก้ปัญหา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ต่าง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ๆ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ระบบเครือข่าย</a:t>
            </a:r>
            <a:r>
              <a:rPr lang="th-TH" sz="2800" b="1" dirty="0" err="1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นิวรอน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sz="2800" b="1" dirty="0" err="1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Neural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 err="1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Network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ระบบนี้จะเริ่มการทำงานด้วยการจดจำรูปแบบที่เป็นตัวอย่างก่อน  หลังจากนั้นระบบจะโปรแกรมด้วยตนเอง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อัตโนมัติ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</a:t>
            </a:r>
            <a:r>
              <a:rPr lang="th-TH" sz="2800" b="1" dirty="0" err="1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แบ๊บแน็ต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Papnet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เป็นระบบที่ใช้ในการแยกความแตกต่าง เช่น                  แยกความแตกต่างของเซลล์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มนุษย์</a:t>
            </a:r>
          </a:p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h-TH" sz="2800" b="1" dirty="0" err="1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ฟัส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ซี่โลจิก 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Fuzzy Logic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เป็นระบบที่เกี่ยวข้องกับการใช้กฎพื้นฐาน ระบบนี้ใช้วิธีการหาคำตอบได้แบบมนุษย์มากกว่าระบบงานทั่วไปซึ่งใช้เพียงประโยคเงื่อนไข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ธรรมดา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638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5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powerpoint-templates-05</Template>
  <TotalTime>1565</TotalTime>
  <Words>1490</Words>
  <Application>Microsoft Office PowerPoint</Application>
  <PresentationFormat>นำเสนอทางหน้าจอ (4:3)</PresentationFormat>
  <Paragraphs>188</Paragraphs>
  <Slides>29</Slides>
  <Notes>0</Notes>
  <HiddenSlides>0</HiddenSlides>
  <MMClips>3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powerpoint-templates-05</vt:lpstr>
      <vt:lpstr>บทที่ 9</vt:lpstr>
      <vt:lpstr>ปัญญาประดิษฐ์</vt:lpstr>
      <vt:lpstr>มุมมองของปัญญาประดิษฐ์</vt:lpstr>
      <vt:lpstr>การทดสอบปัญญาประดิษฐ์</vt:lpstr>
      <vt:lpstr>ปัญญาประดิษฐ์ และ โปรแกรมคอมพิวเตอร์ทั่วไป</vt:lpstr>
      <vt:lpstr>โปรแกรมภาษาที่ใช้ในปัญญาประดิษฐ์</vt:lpstr>
      <vt:lpstr>ลักษณะของงานปัญญาประดิษฐ์ 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ระบบผู้เชี่ยวชาญ (Expert System)</vt:lpstr>
      <vt:lpstr>ภาพนิ่ง 16</vt:lpstr>
      <vt:lpstr>ภาพนิ่ง 17</vt:lpstr>
      <vt:lpstr>ตัวอย่างของ Expert System</vt:lpstr>
      <vt:lpstr>ระบบเครือข่ายเส้นประสาท (Neural Network)</vt:lpstr>
      <vt:lpstr>การประยุกต์ใช้งาน Neural Network</vt:lpstr>
      <vt:lpstr>การประยุกต์ใช้งาน Neural Network</vt:lpstr>
      <vt:lpstr>คอมพิวเตอร์วิทัศน์ (Computer vision)</vt:lpstr>
      <vt:lpstr>Power view ATM Feature</vt:lpstr>
      <vt:lpstr>การนำปัญญาประดิษฐ์มาประยุกต์ใช้งาน</vt:lpstr>
      <vt:lpstr>การนำปัญญาประดิษฐ์มาประยุกต์ใช้งาน</vt:lpstr>
      <vt:lpstr>ตัวอย่างการนำปัญญาประดิษฐ์มาประยุกต์ใช้งาน (1)</vt:lpstr>
      <vt:lpstr>ตัวอย่างการนำปัญญาประดิษฐ์มาประยุกต์ใช้งาน (2)</vt:lpstr>
      <vt:lpstr>ตัวอย่างการนำปัญญาประดิษฐ์มาประยุกต์ใช้งาน (3)</vt:lpstr>
      <vt:lpstr>ภาพนิ่ง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Nong</dc:creator>
  <cp:lastModifiedBy>ComCS</cp:lastModifiedBy>
  <cp:revision>51</cp:revision>
  <dcterms:created xsi:type="dcterms:W3CDTF">2011-03-26T09:29:56Z</dcterms:created>
  <dcterms:modified xsi:type="dcterms:W3CDTF">2013-09-27T09:23:43Z</dcterms:modified>
</cp:coreProperties>
</file>