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52" r:id="rId3"/>
    <p:sldId id="31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66" r:id="rId14"/>
    <p:sldId id="345" r:id="rId15"/>
    <p:sldId id="341" r:id="rId16"/>
    <p:sldId id="342" r:id="rId17"/>
    <p:sldId id="343" r:id="rId18"/>
    <p:sldId id="367" r:id="rId19"/>
    <p:sldId id="344" r:id="rId20"/>
    <p:sldId id="365" r:id="rId21"/>
    <p:sldId id="358" r:id="rId22"/>
    <p:sldId id="320" r:id="rId23"/>
    <p:sldId id="370" r:id="rId24"/>
    <p:sldId id="369" r:id="rId25"/>
    <p:sldId id="368" r:id="rId26"/>
    <p:sldId id="355" r:id="rId27"/>
    <p:sldId id="322" r:id="rId28"/>
    <p:sldId id="323" r:id="rId29"/>
    <p:sldId id="372" r:id="rId30"/>
    <p:sldId id="371" r:id="rId31"/>
    <p:sldId id="350" r:id="rId32"/>
    <p:sldId id="373" r:id="rId33"/>
    <p:sldId id="374" r:id="rId34"/>
    <p:sldId id="353" r:id="rId35"/>
    <p:sldId id="267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08F"/>
    <a:srgbClr val="211E54"/>
    <a:srgbClr val="F4E59C"/>
    <a:srgbClr val="DDDDDD"/>
    <a:srgbClr val="B2B2B2"/>
    <a:srgbClr val="D476D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9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32045F-4BA0-450A-944A-83158764EDC0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3B185337-C6E4-4EFD-9F07-43A0BF564EF2}">
      <dgm:prSet phldrT="[ข้อความ]" custT="1"/>
      <dgm:spPr/>
      <dgm:t>
        <a:bodyPr/>
        <a:lstStyle/>
        <a:p>
          <a:r>
            <a:rPr lang="en-US" sz="2400" b="1" kern="1200" dirty="0" smtClean="0">
              <a:latin typeface="+mn-lt"/>
              <a:ea typeface="+mn-ea"/>
              <a:cs typeface="+mn-cs"/>
            </a:rPr>
            <a:t>Input</a:t>
          </a:r>
        </a:p>
      </dgm:t>
    </dgm:pt>
    <dgm:pt modelId="{6FA1465B-08F5-442B-9709-D202D63F62F4}" type="parTrans" cxnId="{7B52CDC9-0A24-4B05-BDC8-5DAFFDC2D553}">
      <dgm:prSet/>
      <dgm:spPr/>
      <dgm:t>
        <a:bodyPr/>
        <a:lstStyle/>
        <a:p>
          <a:endParaRPr lang="en-US"/>
        </a:p>
      </dgm:t>
    </dgm:pt>
    <dgm:pt modelId="{5222657B-ED23-4EDF-BC08-3F5D6763D4E5}" type="sibTrans" cxnId="{7B52CDC9-0A24-4B05-BDC8-5DAFFDC2D553}">
      <dgm:prSet/>
      <dgm:spPr/>
      <dgm:t>
        <a:bodyPr/>
        <a:lstStyle/>
        <a:p>
          <a:endParaRPr lang="en-US"/>
        </a:p>
      </dgm:t>
    </dgm:pt>
    <dgm:pt modelId="{D195399D-D2B4-44CB-8EF4-2743B7749FAA}">
      <dgm:prSet phldrT="[ข้อความ]" custT="1"/>
      <dgm:spPr/>
      <dgm:t>
        <a:bodyPr/>
        <a:lstStyle/>
        <a:p>
          <a:r>
            <a:rPr lang="en-US" sz="2400" b="1" kern="1200" dirty="0" smtClean="0">
              <a:latin typeface="+mn-lt"/>
              <a:ea typeface="+mn-ea"/>
              <a:cs typeface="+mn-cs"/>
            </a:rPr>
            <a:t>CPU</a:t>
          </a:r>
        </a:p>
      </dgm:t>
    </dgm:pt>
    <dgm:pt modelId="{898544DE-23D1-4E6C-A03F-F6BBA7674E92}" type="parTrans" cxnId="{394047FA-A5A8-4727-8531-C4E02CBCEB27}">
      <dgm:prSet/>
      <dgm:spPr/>
      <dgm:t>
        <a:bodyPr/>
        <a:lstStyle/>
        <a:p>
          <a:endParaRPr lang="en-US"/>
        </a:p>
      </dgm:t>
    </dgm:pt>
    <dgm:pt modelId="{D686A26F-DD24-49C6-A0B5-F1255FB7DFE3}" type="sibTrans" cxnId="{394047FA-A5A8-4727-8531-C4E02CBCEB27}">
      <dgm:prSet/>
      <dgm:spPr/>
      <dgm:t>
        <a:bodyPr/>
        <a:lstStyle/>
        <a:p>
          <a:endParaRPr lang="en-US"/>
        </a:p>
      </dgm:t>
    </dgm:pt>
    <dgm:pt modelId="{EAF29335-09F2-4FFE-8DD8-5B8E2DF430C6}">
      <dgm:prSet phldrT="[ข้อความ]" custT="1"/>
      <dgm:spPr/>
      <dgm:t>
        <a:bodyPr/>
        <a:lstStyle/>
        <a:p>
          <a:r>
            <a:rPr lang="en-US" sz="2400" b="1" kern="1200" dirty="0" smtClean="0">
              <a:latin typeface="+mn-lt"/>
              <a:ea typeface="+mn-ea"/>
              <a:cs typeface="+mn-cs"/>
            </a:rPr>
            <a:t>Output</a:t>
          </a:r>
        </a:p>
      </dgm:t>
    </dgm:pt>
    <dgm:pt modelId="{D334151B-3A36-4F41-BDCA-4B6D8DF64C02}" type="parTrans" cxnId="{484F789E-70AE-488E-811B-5CD94FE947E4}">
      <dgm:prSet/>
      <dgm:spPr/>
      <dgm:t>
        <a:bodyPr/>
        <a:lstStyle/>
        <a:p>
          <a:endParaRPr lang="en-US"/>
        </a:p>
      </dgm:t>
    </dgm:pt>
    <dgm:pt modelId="{54E3F79C-BA9D-41CB-BDBC-907557C3E509}" type="sibTrans" cxnId="{484F789E-70AE-488E-811B-5CD94FE947E4}">
      <dgm:prSet/>
      <dgm:spPr/>
      <dgm:t>
        <a:bodyPr/>
        <a:lstStyle/>
        <a:p>
          <a:endParaRPr lang="en-US"/>
        </a:p>
      </dgm:t>
    </dgm:pt>
    <dgm:pt modelId="{F8ADC2C7-AC4F-46EB-BEB4-96A58D93AC09}" type="pres">
      <dgm:prSet presAssocID="{5D32045F-4BA0-450A-944A-83158764EDC0}" presName="Name0" presStyleCnt="0">
        <dgm:presLayoutVars>
          <dgm:dir/>
          <dgm:resizeHandles val="exact"/>
        </dgm:presLayoutVars>
      </dgm:prSet>
      <dgm:spPr/>
    </dgm:pt>
    <dgm:pt modelId="{B6456E19-CBF7-4526-B138-B9955BFA7859}" type="pres">
      <dgm:prSet presAssocID="{3B185337-C6E4-4EFD-9F07-43A0BF564E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D21245-4320-480D-BAFB-543BC0214D2E}" type="pres">
      <dgm:prSet presAssocID="{5222657B-ED23-4EDF-BC08-3F5D6763D4E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7DD4813-1BDB-416F-938E-71A6EBB6EB31}" type="pres">
      <dgm:prSet presAssocID="{5222657B-ED23-4EDF-BC08-3F5D6763D4E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D56D021-C011-45B3-8CD6-0C3BA8FB035E}" type="pres">
      <dgm:prSet presAssocID="{D195399D-D2B4-44CB-8EF4-2743B7749F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860E6-D7AC-494C-8133-668E2FF7A1DF}" type="pres">
      <dgm:prSet presAssocID="{D686A26F-DD24-49C6-A0B5-F1255FB7DFE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5C8A67D-DF4C-4681-A2D8-B77F5A7DA14F}" type="pres">
      <dgm:prSet presAssocID="{D686A26F-DD24-49C6-A0B5-F1255FB7DFE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B9E7033-6EC7-42AD-B12C-E410FDA1322F}" type="pres">
      <dgm:prSet presAssocID="{EAF29335-09F2-4FFE-8DD8-5B8E2DF430C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4FA653-8BEE-478B-8AF9-A0BF5351B8B5}" type="presOf" srcId="{D686A26F-DD24-49C6-A0B5-F1255FB7DFE3}" destId="{45C8A67D-DF4C-4681-A2D8-B77F5A7DA14F}" srcOrd="1" destOrd="0" presId="urn:microsoft.com/office/officeart/2005/8/layout/process1"/>
    <dgm:cxn modelId="{394047FA-A5A8-4727-8531-C4E02CBCEB27}" srcId="{5D32045F-4BA0-450A-944A-83158764EDC0}" destId="{D195399D-D2B4-44CB-8EF4-2743B7749FAA}" srcOrd="1" destOrd="0" parTransId="{898544DE-23D1-4E6C-A03F-F6BBA7674E92}" sibTransId="{D686A26F-DD24-49C6-A0B5-F1255FB7DFE3}"/>
    <dgm:cxn modelId="{43257122-232A-4A3D-8734-ABD9F1E2FD86}" type="presOf" srcId="{D195399D-D2B4-44CB-8EF4-2743B7749FAA}" destId="{6D56D021-C011-45B3-8CD6-0C3BA8FB035E}" srcOrd="0" destOrd="0" presId="urn:microsoft.com/office/officeart/2005/8/layout/process1"/>
    <dgm:cxn modelId="{8784CD95-2209-4347-82FC-E67C3BCFA23C}" type="presOf" srcId="{5D32045F-4BA0-450A-944A-83158764EDC0}" destId="{F8ADC2C7-AC4F-46EB-BEB4-96A58D93AC09}" srcOrd="0" destOrd="0" presId="urn:microsoft.com/office/officeart/2005/8/layout/process1"/>
    <dgm:cxn modelId="{A010C01F-026D-446E-BE43-A2C5A44A5DB7}" type="presOf" srcId="{EAF29335-09F2-4FFE-8DD8-5B8E2DF430C6}" destId="{1B9E7033-6EC7-42AD-B12C-E410FDA1322F}" srcOrd="0" destOrd="0" presId="urn:microsoft.com/office/officeart/2005/8/layout/process1"/>
    <dgm:cxn modelId="{D00915FF-9D7D-4B5F-9573-013D9BC5B37E}" type="presOf" srcId="{D686A26F-DD24-49C6-A0B5-F1255FB7DFE3}" destId="{27A860E6-D7AC-494C-8133-668E2FF7A1DF}" srcOrd="0" destOrd="0" presId="urn:microsoft.com/office/officeart/2005/8/layout/process1"/>
    <dgm:cxn modelId="{564A515E-457E-419D-871A-1958C2C188EA}" type="presOf" srcId="{5222657B-ED23-4EDF-BC08-3F5D6763D4E5}" destId="{97DD4813-1BDB-416F-938E-71A6EBB6EB31}" srcOrd="1" destOrd="0" presId="urn:microsoft.com/office/officeart/2005/8/layout/process1"/>
    <dgm:cxn modelId="{D26F44A0-DBF0-48DA-9EE2-8DA692154A5F}" type="presOf" srcId="{5222657B-ED23-4EDF-BC08-3F5D6763D4E5}" destId="{B9D21245-4320-480D-BAFB-543BC0214D2E}" srcOrd="0" destOrd="0" presId="urn:microsoft.com/office/officeart/2005/8/layout/process1"/>
    <dgm:cxn modelId="{1B013C44-DC07-4786-AB1E-C12242B2F187}" type="presOf" srcId="{3B185337-C6E4-4EFD-9F07-43A0BF564EF2}" destId="{B6456E19-CBF7-4526-B138-B9955BFA7859}" srcOrd="0" destOrd="0" presId="urn:microsoft.com/office/officeart/2005/8/layout/process1"/>
    <dgm:cxn modelId="{484F789E-70AE-488E-811B-5CD94FE947E4}" srcId="{5D32045F-4BA0-450A-944A-83158764EDC0}" destId="{EAF29335-09F2-4FFE-8DD8-5B8E2DF430C6}" srcOrd="2" destOrd="0" parTransId="{D334151B-3A36-4F41-BDCA-4B6D8DF64C02}" sibTransId="{54E3F79C-BA9D-41CB-BDBC-907557C3E509}"/>
    <dgm:cxn modelId="{7B52CDC9-0A24-4B05-BDC8-5DAFFDC2D553}" srcId="{5D32045F-4BA0-450A-944A-83158764EDC0}" destId="{3B185337-C6E4-4EFD-9F07-43A0BF564EF2}" srcOrd="0" destOrd="0" parTransId="{6FA1465B-08F5-442B-9709-D202D63F62F4}" sibTransId="{5222657B-ED23-4EDF-BC08-3F5D6763D4E5}"/>
    <dgm:cxn modelId="{82CDEE98-B55A-4739-A223-4053CD0FFDEC}" type="presParOf" srcId="{F8ADC2C7-AC4F-46EB-BEB4-96A58D93AC09}" destId="{B6456E19-CBF7-4526-B138-B9955BFA7859}" srcOrd="0" destOrd="0" presId="urn:microsoft.com/office/officeart/2005/8/layout/process1"/>
    <dgm:cxn modelId="{4EEF736D-1D36-4BBE-8CDA-790166906655}" type="presParOf" srcId="{F8ADC2C7-AC4F-46EB-BEB4-96A58D93AC09}" destId="{B9D21245-4320-480D-BAFB-543BC0214D2E}" srcOrd="1" destOrd="0" presId="urn:microsoft.com/office/officeart/2005/8/layout/process1"/>
    <dgm:cxn modelId="{31FCA882-F2D1-4BBE-AA56-933D82991DF0}" type="presParOf" srcId="{B9D21245-4320-480D-BAFB-543BC0214D2E}" destId="{97DD4813-1BDB-416F-938E-71A6EBB6EB31}" srcOrd="0" destOrd="0" presId="urn:microsoft.com/office/officeart/2005/8/layout/process1"/>
    <dgm:cxn modelId="{F7146A54-7C8A-44B4-AF70-C304CC9E650F}" type="presParOf" srcId="{F8ADC2C7-AC4F-46EB-BEB4-96A58D93AC09}" destId="{6D56D021-C011-45B3-8CD6-0C3BA8FB035E}" srcOrd="2" destOrd="0" presId="urn:microsoft.com/office/officeart/2005/8/layout/process1"/>
    <dgm:cxn modelId="{0DC7FCE8-72A8-43FE-A5CD-77101B115636}" type="presParOf" srcId="{F8ADC2C7-AC4F-46EB-BEB4-96A58D93AC09}" destId="{27A860E6-D7AC-494C-8133-668E2FF7A1DF}" srcOrd="3" destOrd="0" presId="urn:microsoft.com/office/officeart/2005/8/layout/process1"/>
    <dgm:cxn modelId="{593348C6-5475-46EE-BA5A-4B77340D1490}" type="presParOf" srcId="{27A860E6-D7AC-494C-8133-668E2FF7A1DF}" destId="{45C8A67D-DF4C-4681-A2D8-B77F5A7DA14F}" srcOrd="0" destOrd="0" presId="urn:microsoft.com/office/officeart/2005/8/layout/process1"/>
    <dgm:cxn modelId="{B0AE55BA-0F24-4821-BB11-768D5C681DB1}" type="presParOf" srcId="{F8ADC2C7-AC4F-46EB-BEB4-96A58D93AC09}" destId="{1B9E7033-6EC7-42AD-B12C-E410FDA1322F}" srcOrd="4" destOrd="0" presId="urn:microsoft.com/office/officeart/2005/8/layout/process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22625E-AB84-4B93-B524-2D77AFFB3E52}" type="doc">
      <dgm:prSet loTypeId="urn:microsoft.com/office/officeart/2005/8/layout/gear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8BDBFA-1B2E-489B-94EB-17179F492FEB}">
      <dgm:prSet phldrT="[ข้อความ]" custT="1"/>
      <dgm:spPr/>
      <dgm:t>
        <a:bodyPr/>
        <a:lstStyle/>
        <a:p>
          <a:r>
            <a:rPr lang="en-US" sz="1200" b="1" dirty="0" smtClean="0"/>
            <a:t>Register</a:t>
          </a:r>
          <a:endParaRPr lang="en-US" sz="1200" b="1" dirty="0"/>
        </a:p>
      </dgm:t>
    </dgm:pt>
    <dgm:pt modelId="{2D535808-501C-403E-A481-5444DDF93037}" type="parTrans" cxnId="{D3DF81F2-DCF8-4CA2-8139-173AC8EB67D3}">
      <dgm:prSet/>
      <dgm:spPr/>
      <dgm:t>
        <a:bodyPr/>
        <a:lstStyle/>
        <a:p>
          <a:endParaRPr lang="en-US"/>
        </a:p>
      </dgm:t>
    </dgm:pt>
    <dgm:pt modelId="{5137169B-D1C5-42BD-8D21-EA3BB5A1ABF3}" type="sibTrans" cxnId="{D3DF81F2-DCF8-4CA2-8139-173AC8EB67D3}">
      <dgm:prSet/>
      <dgm:spPr/>
      <dgm:t>
        <a:bodyPr/>
        <a:lstStyle/>
        <a:p>
          <a:endParaRPr lang="en-US"/>
        </a:p>
      </dgm:t>
    </dgm:pt>
    <dgm:pt modelId="{6164932C-78AB-4592-866F-526FBF32720F}">
      <dgm:prSet phldrT="[ข้อความ]" custT="1"/>
      <dgm:spPr/>
      <dgm:t>
        <a:bodyPr/>
        <a:lstStyle/>
        <a:p>
          <a:r>
            <a:rPr lang="en-US" sz="1400" b="1" dirty="0" smtClean="0"/>
            <a:t>ALU</a:t>
          </a:r>
          <a:endParaRPr lang="en-US" sz="1400" b="1" dirty="0"/>
        </a:p>
      </dgm:t>
    </dgm:pt>
    <dgm:pt modelId="{E2363176-A557-4655-B746-07C80826D788}" type="parTrans" cxnId="{D6DD48C0-641B-4FB7-9C76-17E4E68DE21D}">
      <dgm:prSet/>
      <dgm:spPr/>
      <dgm:t>
        <a:bodyPr/>
        <a:lstStyle/>
        <a:p>
          <a:endParaRPr lang="en-US"/>
        </a:p>
      </dgm:t>
    </dgm:pt>
    <dgm:pt modelId="{D4DD4D51-B60C-42C4-A3AF-9FB1EDA63FFA}" type="sibTrans" cxnId="{D6DD48C0-641B-4FB7-9C76-17E4E68DE21D}">
      <dgm:prSet/>
      <dgm:spPr/>
      <dgm:t>
        <a:bodyPr/>
        <a:lstStyle/>
        <a:p>
          <a:endParaRPr lang="en-US"/>
        </a:p>
      </dgm:t>
    </dgm:pt>
    <dgm:pt modelId="{893855DF-CE1C-45AA-B9D0-464FE797054C}">
      <dgm:prSet phldrT="[ข้อความ]" custT="1"/>
      <dgm:spPr/>
      <dgm:t>
        <a:bodyPr/>
        <a:lstStyle/>
        <a:p>
          <a:r>
            <a:rPr lang="en-US" sz="1800" b="1" dirty="0" smtClean="0"/>
            <a:t>CU</a:t>
          </a:r>
          <a:endParaRPr lang="en-US" sz="1800" b="1" dirty="0"/>
        </a:p>
      </dgm:t>
    </dgm:pt>
    <dgm:pt modelId="{584003CE-6338-4096-BD4A-45C38684ADB4}" type="parTrans" cxnId="{07E2F0C6-48C9-44E0-A23E-434DBB3E8376}">
      <dgm:prSet/>
      <dgm:spPr/>
      <dgm:t>
        <a:bodyPr/>
        <a:lstStyle/>
        <a:p>
          <a:endParaRPr lang="en-US"/>
        </a:p>
      </dgm:t>
    </dgm:pt>
    <dgm:pt modelId="{68ADE287-945F-45EE-8E96-28AE540E49B3}" type="sibTrans" cxnId="{07E2F0C6-48C9-44E0-A23E-434DBB3E8376}">
      <dgm:prSet/>
      <dgm:spPr/>
      <dgm:t>
        <a:bodyPr/>
        <a:lstStyle/>
        <a:p>
          <a:endParaRPr lang="en-US"/>
        </a:p>
      </dgm:t>
    </dgm:pt>
    <dgm:pt modelId="{ED113321-DF94-49EC-AFD7-F1547993A5D5}">
      <dgm:prSet phldrT="[ข้อความ]" phldr="1"/>
      <dgm:spPr/>
      <dgm:t>
        <a:bodyPr/>
        <a:lstStyle/>
        <a:p>
          <a:endParaRPr lang="en-US" dirty="0"/>
        </a:p>
      </dgm:t>
    </dgm:pt>
    <dgm:pt modelId="{35E7580D-1E33-4D67-9375-86912286691C}" type="parTrans" cxnId="{CE84148E-9E99-48C7-B849-DE26294476F7}">
      <dgm:prSet/>
      <dgm:spPr/>
      <dgm:t>
        <a:bodyPr/>
        <a:lstStyle/>
        <a:p>
          <a:endParaRPr lang="en-US"/>
        </a:p>
      </dgm:t>
    </dgm:pt>
    <dgm:pt modelId="{967FF5CF-8B51-48F9-A6F4-C23048999727}" type="sibTrans" cxnId="{CE84148E-9E99-48C7-B849-DE26294476F7}">
      <dgm:prSet/>
      <dgm:spPr/>
      <dgm:t>
        <a:bodyPr/>
        <a:lstStyle/>
        <a:p>
          <a:endParaRPr lang="en-US"/>
        </a:p>
      </dgm:t>
    </dgm:pt>
    <dgm:pt modelId="{C3F8A663-BFD2-47E7-A6C4-F10A20F7ADA4}" type="pres">
      <dgm:prSet presAssocID="{8222625E-AB84-4B93-B524-2D77AFFB3E52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629648-C574-4E22-8545-71FCFD60A732}" type="pres">
      <dgm:prSet presAssocID="{FB8BDBFA-1B2E-489B-94EB-17179F492FE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DDFDD-1945-4651-8425-6D6AAAA4058A}" type="pres">
      <dgm:prSet presAssocID="{FB8BDBFA-1B2E-489B-94EB-17179F492FEB}" presName="gear1srcNode" presStyleLbl="node1" presStyleIdx="0" presStyleCnt="3"/>
      <dgm:spPr/>
      <dgm:t>
        <a:bodyPr/>
        <a:lstStyle/>
        <a:p>
          <a:endParaRPr lang="en-US"/>
        </a:p>
      </dgm:t>
    </dgm:pt>
    <dgm:pt modelId="{AF792E14-B272-47AB-AC72-E8A50B7A2814}" type="pres">
      <dgm:prSet presAssocID="{FB8BDBFA-1B2E-489B-94EB-17179F492FE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715C72-5B39-47B4-8E28-00A38446B3BC}" type="pres">
      <dgm:prSet presAssocID="{6164932C-78AB-4592-866F-526FBF32720F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25EE5-6C94-4ADE-B4A7-E52D65A8D7B7}" type="pres">
      <dgm:prSet presAssocID="{6164932C-78AB-4592-866F-526FBF32720F}" presName="gear2srcNode" presStyleLbl="node1" presStyleIdx="1" presStyleCnt="3"/>
      <dgm:spPr/>
      <dgm:t>
        <a:bodyPr/>
        <a:lstStyle/>
        <a:p>
          <a:endParaRPr lang="en-US"/>
        </a:p>
      </dgm:t>
    </dgm:pt>
    <dgm:pt modelId="{84C55C87-0A28-4E03-B402-D8F493C18DA0}" type="pres">
      <dgm:prSet presAssocID="{6164932C-78AB-4592-866F-526FBF32720F}" presName="gear2dstNode" presStyleLbl="node1" presStyleIdx="1" presStyleCnt="3"/>
      <dgm:spPr/>
      <dgm:t>
        <a:bodyPr/>
        <a:lstStyle/>
        <a:p>
          <a:endParaRPr lang="en-US"/>
        </a:p>
      </dgm:t>
    </dgm:pt>
    <dgm:pt modelId="{C836AFF4-97D5-43DB-ACCA-4A35CC3F80CF}" type="pres">
      <dgm:prSet presAssocID="{893855DF-CE1C-45AA-B9D0-464FE797054C}" presName="gear3" presStyleLbl="node1" presStyleIdx="2" presStyleCnt="3"/>
      <dgm:spPr/>
      <dgm:t>
        <a:bodyPr/>
        <a:lstStyle/>
        <a:p>
          <a:endParaRPr lang="en-US"/>
        </a:p>
      </dgm:t>
    </dgm:pt>
    <dgm:pt modelId="{2CD4ACB9-9C33-471A-A4CA-A97EF48051D6}" type="pres">
      <dgm:prSet presAssocID="{893855DF-CE1C-45AA-B9D0-464FE797054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E7B24-C85F-4163-9FC7-EF10A881AE0A}" type="pres">
      <dgm:prSet presAssocID="{893855DF-CE1C-45AA-B9D0-464FE797054C}" presName="gear3srcNode" presStyleLbl="node1" presStyleIdx="2" presStyleCnt="3"/>
      <dgm:spPr/>
      <dgm:t>
        <a:bodyPr/>
        <a:lstStyle/>
        <a:p>
          <a:endParaRPr lang="en-US"/>
        </a:p>
      </dgm:t>
    </dgm:pt>
    <dgm:pt modelId="{75ACAF00-E605-4A3B-AA47-13CFBF82CF89}" type="pres">
      <dgm:prSet presAssocID="{893855DF-CE1C-45AA-B9D0-464FE797054C}" presName="gear3dstNode" presStyleLbl="node1" presStyleIdx="2" presStyleCnt="3"/>
      <dgm:spPr/>
      <dgm:t>
        <a:bodyPr/>
        <a:lstStyle/>
        <a:p>
          <a:endParaRPr lang="en-US"/>
        </a:p>
      </dgm:t>
    </dgm:pt>
    <dgm:pt modelId="{5DCFE3B5-5424-41A8-8790-A732B79DB5C4}" type="pres">
      <dgm:prSet presAssocID="{5137169B-D1C5-42BD-8D21-EA3BB5A1ABF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F673403-97DD-4E1D-B56D-697F3F648E64}" type="pres">
      <dgm:prSet presAssocID="{D4DD4D51-B60C-42C4-A3AF-9FB1EDA63FF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77A778EF-3E00-4079-9D75-702104C41640}" type="pres">
      <dgm:prSet presAssocID="{68ADE287-945F-45EE-8E96-28AE540E49B3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AB1865AB-99D9-4B6F-A8B0-017E0A9C084D}" type="presOf" srcId="{893855DF-CE1C-45AA-B9D0-464FE797054C}" destId="{75ACAF00-E605-4A3B-AA47-13CFBF82CF89}" srcOrd="3" destOrd="0" presId="urn:microsoft.com/office/officeart/2005/8/layout/gear1"/>
    <dgm:cxn modelId="{07E2F0C6-48C9-44E0-A23E-434DBB3E8376}" srcId="{8222625E-AB84-4B93-B524-2D77AFFB3E52}" destId="{893855DF-CE1C-45AA-B9D0-464FE797054C}" srcOrd="2" destOrd="0" parTransId="{584003CE-6338-4096-BD4A-45C38684ADB4}" sibTransId="{68ADE287-945F-45EE-8E96-28AE540E49B3}"/>
    <dgm:cxn modelId="{02DB0D09-3ADB-4583-A4BA-A378B978C962}" type="presOf" srcId="{8222625E-AB84-4B93-B524-2D77AFFB3E52}" destId="{C3F8A663-BFD2-47E7-A6C4-F10A20F7ADA4}" srcOrd="0" destOrd="0" presId="urn:microsoft.com/office/officeart/2005/8/layout/gear1"/>
    <dgm:cxn modelId="{5F3D2966-D141-4A97-AC2B-4AEC6C0A6D75}" type="presOf" srcId="{D4DD4D51-B60C-42C4-A3AF-9FB1EDA63FFA}" destId="{1F673403-97DD-4E1D-B56D-697F3F648E64}" srcOrd="0" destOrd="0" presId="urn:microsoft.com/office/officeart/2005/8/layout/gear1"/>
    <dgm:cxn modelId="{BAEAC319-2AF6-454B-9529-FEB82C9C8270}" type="presOf" srcId="{893855DF-CE1C-45AA-B9D0-464FE797054C}" destId="{C836AFF4-97D5-43DB-ACCA-4A35CC3F80CF}" srcOrd="0" destOrd="0" presId="urn:microsoft.com/office/officeart/2005/8/layout/gear1"/>
    <dgm:cxn modelId="{7ACFA6BA-555F-4D82-9F8C-7C9E91970D83}" type="presOf" srcId="{FB8BDBFA-1B2E-489B-94EB-17179F492FEB}" destId="{AF792E14-B272-47AB-AC72-E8A50B7A2814}" srcOrd="2" destOrd="0" presId="urn:microsoft.com/office/officeart/2005/8/layout/gear1"/>
    <dgm:cxn modelId="{4567DB53-F1DF-484D-A4FD-FC276DBBA0A4}" type="presOf" srcId="{68ADE287-945F-45EE-8E96-28AE540E49B3}" destId="{77A778EF-3E00-4079-9D75-702104C41640}" srcOrd="0" destOrd="0" presId="urn:microsoft.com/office/officeart/2005/8/layout/gear1"/>
    <dgm:cxn modelId="{D3DF81F2-DCF8-4CA2-8139-173AC8EB67D3}" srcId="{8222625E-AB84-4B93-B524-2D77AFFB3E52}" destId="{FB8BDBFA-1B2E-489B-94EB-17179F492FEB}" srcOrd="0" destOrd="0" parTransId="{2D535808-501C-403E-A481-5444DDF93037}" sibTransId="{5137169B-D1C5-42BD-8D21-EA3BB5A1ABF3}"/>
    <dgm:cxn modelId="{CE84148E-9E99-48C7-B849-DE26294476F7}" srcId="{8222625E-AB84-4B93-B524-2D77AFFB3E52}" destId="{ED113321-DF94-49EC-AFD7-F1547993A5D5}" srcOrd="3" destOrd="0" parTransId="{35E7580D-1E33-4D67-9375-86912286691C}" sibTransId="{967FF5CF-8B51-48F9-A6F4-C23048999727}"/>
    <dgm:cxn modelId="{8042AC9C-05A8-4A24-982E-1686AC875BAD}" type="presOf" srcId="{6164932C-78AB-4592-866F-526FBF32720F}" destId="{93715C72-5B39-47B4-8E28-00A38446B3BC}" srcOrd="0" destOrd="0" presId="urn:microsoft.com/office/officeart/2005/8/layout/gear1"/>
    <dgm:cxn modelId="{07EFA454-C8EB-46EE-8499-5D9858DF7512}" type="presOf" srcId="{6164932C-78AB-4592-866F-526FBF32720F}" destId="{84C55C87-0A28-4E03-B402-D8F493C18DA0}" srcOrd="2" destOrd="0" presId="urn:microsoft.com/office/officeart/2005/8/layout/gear1"/>
    <dgm:cxn modelId="{D6DD48C0-641B-4FB7-9C76-17E4E68DE21D}" srcId="{8222625E-AB84-4B93-B524-2D77AFFB3E52}" destId="{6164932C-78AB-4592-866F-526FBF32720F}" srcOrd="1" destOrd="0" parTransId="{E2363176-A557-4655-B746-07C80826D788}" sibTransId="{D4DD4D51-B60C-42C4-A3AF-9FB1EDA63FFA}"/>
    <dgm:cxn modelId="{2AC7A94B-1D16-4044-9A73-59FE369E2B74}" type="presOf" srcId="{893855DF-CE1C-45AA-B9D0-464FE797054C}" destId="{D6BE7B24-C85F-4163-9FC7-EF10A881AE0A}" srcOrd="2" destOrd="0" presId="urn:microsoft.com/office/officeart/2005/8/layout/gear1"/>
    <dgm:cxn modelId="{991B3091-8CDC-4EA6-ABD8-5C066FF98AFA}" type="presOf" srcId="{6164932C-78AB-4592-866F-526FBF32720F}" destId="{52825EE5-6C94-4ADE-B4A7-E52D65A8D7B7}" srcOrd="1" destOrd="0" presId="urn:microsoft.com/office/officeart/2005/8/layout/gear1"/>
    <dgm:cxn modelId="{78F4F4DB-12AE-46F2-9707-DD22550D1F85}" type="presOf" srcId="{5137169B-D1C5-42BD-8D21-EA3BB5A1ABF3}" destId="{5DCFE3B5-5424-41A8-8790-A732B79DB5C4}" srcOrd="0" destOrd="0" presId="urn:microsoft.com/office/officeart/2005/8/layout/gear1"/>
    <dgm:cxn modelId="{DBE4859E-3309-4F7D-9205-3C873406CD92}" type="presOf" srcId="{893855DF-CE1C-45AA-B9D0-464FE797054C}" destId="{2CD4ACB9-9C33-471A-A4CA-A97EF48051D6}" srcOrd="1" destOrd="0" presId="urn:microsoft.com/office/officeart/2005/8/layout/gear1"/>
    <dgm:cxn modelId="{03F34D0C-A8D0-4F84-9DEB-55F6CF91526F}" type="presOf" srcId="{FB8BDBFA-1B2E-489B-94EB-17179F492FEB}" destId="{35629648-C574-4E22-8545-71FCFD60A732}" srcOrd="0" destOrd="0" presId="urn:microsoft.com/office/officeart/2005/8/layout/gear1"/>
    <dgm:cxn modelId="{985B065A-9624-4EAE-83EE-93F00774B55B}" type="presOf" srcId="{FB8BDBFA-1B2E-489B-94EB-17179F492FEB}" destId="{C3BDDFDD-1945-4651-8425-6D6AAAA4058A}" srcOrd="1" destOrd="0" presId="urn:microsoft.com/office/officeart/2005/8/layout/gear1"/>
    <dgm:cxn modelId="{3DE1FE6A-3291-4711-9CA4-33AFF3A7802E}" type="presParOf" srcId="{C3F8A663-BFD2-47E7-A6C4-F10A20F7ADA4}" destId="{35629648-C574-4E22-8545-71FCFD60A732}" srcOrd="0" destOrd="0" presId="urn:microsoft.com/office/officeart/2005/8/layout/gear1"/>
    <dgm:cxn modelId="{38520D67-C0E6-46C6-BD55-F545FA265174}" type="presParOf" srcId="{C3F8A663-BFD2-47E7-A6C4-F10A20F7ADA4}" destId="{C3BDDFDD-1945-4651-8425-6D6AAAA4058A}" srcOrd="1" destOrd="0" presId="urn:microsoft.com/office/officeart/2005/8/layout/gear1"/>
    <dgm:cxn modelId="{A636E48C-1056-4B8C-B1C7-E9113D5C73BE}" type="presParOf" srcId="{C3F8A663-BFD2-47E7-A6C4-F10A20F7ADA4}" destId="{AF792E14-B272-47AB-AC72-E8A50B7A2814}" srcOrd="2" destOrd="0" presId="urn:microsoft.com/office/officeart/2005/8/layout/gear1"/>
    <dgm:cxn modelId="{B0FCAF18-AEE9-4ED2-BBF0-5CD71C63B5AD}" type="presParOf" srcId="{C3F8A663-BFD2-47E7-A6C4-F10A20F7ADA4}" destId="{93715C72-5B39-47B4-8E28-00A38446B3BC}" srcOrd="3" destOrd="0" presId="urn:microsoft.com/office/officeart/2005/8/layout/gear1"/>
    <dgm:cxn modelId="{64A19D00-7C38-41B4-A204-F6F422520CFF}" type="presParOf" srcId="{C3F8A663-BFD2-47E7-A6C4-F10A20F7ADA4}" destId="{52825EE5-6C94-4ADE-B4A7-E52D65A8D7B7}" srcOrd="4" destOrd="0" presId="urn:microsoft.com/office/officeart/2005/8/layout/gear1"/>
    <dgm:cxn modelId="{9034031D-4860-495B-B477-DBD1ACD05413}" type="presParOf" srcId="{C3F8A663-BFD2-47E7-A6C4-F10A20F7ADA4}" destId="{84C55C87-0A28-4E03-B402-D8F493C18DA0}" srcOrd="5" destOrd="0" presId="urn:microsoft.com/office/officeart/2005/8/layout/gear1"/>
    <dgm:cxn modelId="{70E090A5-2F11-4E04-B492-5FA1983E4F25}" type="presParOf" srcId="{C3F8A663-BFD2-47E7-A6C4-F10A20F7ADA4}" destId="{C836AFF4-97D5-43DB-ACCA-4A35CC3F80CF}" srcOrd="6" destOrd="0" presId="urn:microsoft.com/office/officeart/2005/8/layout/gear1"/>
    <dgm:cxn modelId="{8A5E781F-F53B-4E7E-A229-9C25783604E5}" type="presParOf" srcId="{C3F8A663-BFD2-47E7-A6C4-F10A20F7ADA4}" destId="{2CD4ACB9-9C33-471A-A4CA-A97EF48051D6}" srcOrd="7" destOrd="0" presId="urn:microsoft.com/office/officeart/2005/8/layout/gear1"/>
    <dgm:cxn modelId="{27C2797A-4C0B-4DC7-9468-F4D2EE06DA46}" type="presParOf" srcId="{C3F8A663-BFD2-47E7-A6C4-F10A20F7ADA4}" destId="{D6BE7B24-C85F-4163-9FC7-EF10A881AE0A}" srcOrd="8" destOrd="0" presId="urn:microsoft.com/office/officeart/2005/8/layout/gear1"/>
    <dgm:cxn modelId="{B6847FE1-46C9-4F67-AC82-79E4B5FC604B}" type="presParOf" srcId="{C3F8A663-BFD2-47E7-A6C4-F10A20F7ADA4}" destId="{75ACAF00-E605-4A3B-AA47-13CFBF82CF89}" srcOrd="9" destOrd="0" presId="urn:microsoft.com/office/officeart/2005/8/layout/gear1"/>
    <dgm:cxn modelId="{8D6EE917-B787-41F8-9722-7F644B6231D0}" type="presParOf" srcId="{C3F8A663-BFD2-47E7-A6C4-F10A20F7ADA4}" destId="{5DCFE3B5-5424-41A8-8790-A732B79DB5C4}" srcOrd="10" destOrd="0" presId="urn:microsoft.com/office/officeart/2005/8/layout/gear1"/>
    <dgm:cxn modelId="{9E559F35-ED39-4809-A172-25083F33F65D}" type="presParOf" srcId="{C3F8A663-BFD2-47E7-A6C4-F10A20F7ADA4}" destId="{1F673403-97DD-4E1D-B56D-697F3F648E64}" srcOrd="11" destOrd="0" presId="urn:microsoft.com/office/officeart/2005/8/layout/gear1"/>
    <dgm:cxn modelId="{7B724509-0563-4740-9B52-8C87B804292A}" type="presParOf" srcId="{C3F8A663-BFD2-47E7-A6C4-F10A20F7ADA4}" destId="{77A778EF-3E00-4079-9D75-702104C41640}" srcOrd="12" destOrd="0" presId="urn:microsoft.com/office/officeart/2005/8/layout/gear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87215-D733-4626-B3D0-09C6770526B2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A9A7D4A-D904-46E4-9B92-7172BBB62705}">
      <dgm:prSet phldrT="[ข้อความ]" phldr="1"/>
      <dgm:spPr/>
      <dgm:t>
        <a:bodyPr/>
        <a:lstStyle/>
        <a:p>
          <a:endParaRPr lang="en-US" dirty="0"/>
        </a:p>
      </dgm:t>
    </dgm:pt>
    <dgm:pt modelId="{BD1C5B12-FAFA-4ECC-86E4-21BF2050388D}" type="parTrans" cxnId="{D19F84D8-114B-4EBA-A811-315BF03D84EC}">
      <dgm:prSet/>
      <dgm:spPr/>
      <dgm:t>
        <a:bodyPr/>
        <a:lstStyle/>
        <a:p>
          <a:endParaRPr lang="en-US"/>
        </a:p>
      </dgm:t>
    </dgm:pt>
    <dgm:pt modelId="{49068D3A-3BD2-423C-82ED-21492B40E8CB}" type="sibTrans" cxnId="{D19F84D8-114B-4EBA-A811-315BF03D84EC}">
      <dgm:prSet/>
      <dgm:spPr/>
      <dgm:t>
        <a:bodyPr/>
        <a:lstStyle/>
        <a:p>
          <a:endParaRPr lang="en-US"/>
        </a:p>
      </dgm:t>
    </dgm:pt>
    <dgm:pt modelId="{711A4BE2-213B-4C36-B439-24326ED773E2}">
      <dgm:prSet phldrT="[ข้อความ]"/>
      <dgm:spPr/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</a:rPr>
            <a:t>Main Memory</a:t>
          </a:r>
          <a:endParaRPr lang="en-US" b="1" dirty="0">
            <a:solidFill>
              <a:schemeClr val="bg1"/>
            </a:solidFill>
          </a:endParaRPr>
        </a:p>
      </dgm:t>
    </dgm:pt>
    <dgm:pt modelId="{DE575ACF-ABDA-4A92-8634-2D8C8604C305}" type="parTrans" cxnId="{438AE862-49B2-4111-A4AB-2C839BA0C6CA}">
      <dgm:prSet/>
      <dgm:spPr/>
      <dgm:t>
        <a:bodyPr/>
        <a:lstStyle/>
        <a:p>
          <a:endParaRPr lang="en-US"/>
        </a:p>
      </dgm:t>
    </dgm:pt>
    <dgm:pt modelId="{B03541DD-8E7A-43AC-86BD-DCA6DACEA71E}" type="sibTrans" cxnId="{438AE862-49B2-4111-A4AB-2C839BA0C6CA}">
      <dgm:prSet/>
      <dgm:spPr/>
      <dgm:t>
        <a:bodyPr/>
        <a:lstStyle/>
        <a:p>
          <a:endParaRPr lang="en-US"/>
        </a:p>
      </dgm:t>
    </dgm:pt>
    <dgm:pt modelId="{05684F6B-C171-435A-B67D-05E5113E4F28}">
      <dgm:prSet phldrT="[ข้อความ]"/>
      <dgm:spPr/>
      <dgm:t>
        <a:bodyPr/>
        <a:lstStyle/>
        <a:p>
          <a:pPr algn="ctr"/>
          <a:r>
            <a:rPr lang="en-US" b="1" dirty="0" smtClean="0">
              <a:solidFill>
                <a:schemeClr val="bg1"/>
              </a:solidFill>
            </a:rPr>
            <a:t>Secondary Memory</a:t>
          </a:r>
          <a:endParaRPr lang="en-US" b="1" dirty="0">
            <a:solidFill>
              <a:schemeClr val="bg1"/>
            </a:solidFill>
          </a:endParaRPr>
        </a:p>
      </dgm:t>
    </dgm:pt>
    <dgm:pt modelId="{3FE7BDAF-7CAF-44F6-AE3A-9109FF4EAECD}" type="parTrans" cxnId="{1D2E1F06-FA68-4FC9-AAF1-D35C2D898464}">
      <dgm:prSet/>
      <dgm:spPr/>
      <dgm:t>
        <a:bodyPr/>
        <a:lstStyle/>
        <a:p>
          <a:endParaRPr lang="en-US"/>
        </a:p>
      </dgm:t>
    </dgm:pt>
    <dgm:pt modelId="{1AAD94E3-3892-4189-A4F8-1382CCD77084}" type="sibTrans" cxnId="{1D2E1F06-FA68-4FC9-AAF1-D35C2D898464}">
      <dgm:prSet/>
      <dgm:spPr/>
      <dgm:t>
        <a:bodyPr/>
        <a:lstStyle/>
        <a:p>
          <a:endParaRPr lang="en-US"/>
        </a:p>
      </dgm:t>
    </dgm:pt>
    <dgm:pt modelId="{6932C584-02B2-42E6-9F4B-32C7A7A192D3}" type="pres">
      <dgm:prSet presAssocID="{85A87215-D733-4626-B3D0-09C6770526B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A27AF5-E332-4432-B4F3-C92886BCDE1E}" type="pres">
      <dgm:prSet presAssocID="{BA9A7D4A-D904-46E4-9B92-7172BBB62705}" presName="posSpace" presStyleCnt="0"/>
      <dgm:spPr/>
    </dgm:pt>
    <dgm:pt modelId="{37FC5B98-29FD-420A-A6C1-668180585B05}" type="pres">
      <dgm:prSet presAssocID="{BA9A7D4A-D904-46E4-9B92-7172BBB62705}" presName="vertFlow" presStyleCnt="0"/>
      <dgm:spPr/>
    </dgm:pt>
    <dgm:pt modelId="{78D19491-6F73-4F5D-8B1E-DB8E6894841E}" type="pres">
      <dgm:prSet presAssocID="{BA9A7D4A-D904-46E4-9B92-7172BBB62705}" presName="topSpace" presStyleCnt="0"/>
      <dgm:spPr/>
    </dgm:pt>
    <dgm:pt modelId="{5DBA9D05-2C6F-4390-AD9C-02CC4DA2E42F}" type="pres">
      <dgm:prSet presAssocID="{BA9A7D4A-D904-46E4-9B92-7172BBB62705}" presName="firstComp" presStyleCnt="0"/>
      <dgm:spPr/>
    </dgm:pt>
    <dgm:pt modelId="{24B10FBF-B221-4EE5-BA5C-471E718B3B9E}" type="pres">
      <dgm:prSet presAssocID="{BA9A7D4A-D904-46E4-9B92-7172BBB62705}" presName="firstChild" presStyleLbl="bgAccFollowNode1" presStyleIdx="0" presStyleCnt="2"/>
      <dgm:spPr/>
      <dgm:t>
        <a:bodyPr/>
        <a:lstStyle/>
        <a:p>
          <a:endParaRPr lang="en-US"/>
        </a:p>
      </dgm:t>
    </dgm:pt>
    <dgm:pt modelId="{1E2220D1-9FB2-4F81-B811-7CFF3669FB6E}" type="pres">
      <dgm:prSet presAssocID="{BA9A7D4A-D904-46E4-9B92-7172BBB62705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E5311C-E407-49F5-BF71-A000EE07F838}" type="pres">
      <dgm:prSet presAssocID="{05684F6B-C171-435A-B67D-05E5113E4F28}" presName="comp" presStyleCnt="0"/>
      <dgm:spPr/>
    </dgm:pt>
    <dgm:pt modelId="{72F4A1A7-A1B6-45A7-8800-393DEBFFFFEC}" type="pres">
      <dgm:prSet presAssocID="{05684F6B-C171-435A-B67D-05E5113E4F28}" presName="child" presStyleLbl="bgAccFollowNode1" presStyleIdx="1" presStyleCnt="2"/>
      <dgm:spPr/>
      <dgm:t>
        <a:bodyPr/>
        <a:lstStyle/>
        <a:p>
          <a:endParaRPr lang="en-US"/>
        </a:p>
      </dgm:t>
    </dgm:pt>
    <dgm:pt modelId="{CEE29F01-B8D5-4100-95B2-CB9D564EDA05}" type="pres">
      <dgm:prSet presAssocID="{05684F6B-C171-435A-B67D-05E5113E4F28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47BA6-C1A0-4440-BB81-4BDF6406CD28}" type="pres">
      <dgm:prSet presAssocID="{BA9A7D4A-D904-46E4-9B92-7172BBB62705}" presName="negSpace" presStyleCnt="0"/>
      <dgm:spPr/>
    </dgm:pt>
    <dgm:pt modelId="{6641BF60-554C-48B1-A9E2-B447FF5FC281}" type="pres">
      <dgm:prSet presAssocID="{BA9A7D4A-D904-46E4-9B92-7172BBB62705}" presName="circle" presStyleLbl="node1" presStyleIdx="0" presStyleCnt="1" custScaleX="34922" custScaleY="41899" custLinFactNeighborX="19082" custLinFactNeighborY="9997"/>
      <dgm:spPr/>
      <dgm:t>
        <a:bodyPr/>
        <a:lstStyle/>
        <a:p>
          <a:endParaRPr lang="en-US"/>
        </a:p>
      </dgm:t>
    </dgm:pt>
  </dgm:ptLst>
  <dgm:cxnLst>
    <dgm:cxn modelId="{438AE862-49B2-4111-A4AB-2C839BA0C6CA}" srcId="{BA9A7D4A-D904-46E4-9B92-7172BBB62705}" destId="{711A4BE2-213B-4C36-B439-24326ED773E2}" srcOrd="0" destOrd="0" parTransId="{DE575ACF-ABDA-4A92-8634-2D8C8604C305}" sibTransId="{B03541DD-8E7A-43AC-86BD-DCA6DACEA71E}"/>
    <dgm:cxn modelId="{D19F84D8-114B-4EBA-A811-315BF03D84EC}" srcId="{85A87215-D733-4626-B3D0-09C6770526B2}" destId="{BA9A7D4A-D904-46E4-9B92-7172BBB62705}" srcOrd="0" destOrd="0" parTransId="{BD1C5B12-FAFA-4ECC-86E4-21BF2050388D}" sibTransId="{49068D3A-3BD2-423C-82ED-21492B40E8CB}"/>
    <dgm:cxn modelId="{B0479172-D164-4152-9948-1701E4CCDAA3}" type="presOf" srcId="{711A4BE2-213B-4C36-B439-24326ED773E2}" destId="{1E2220D1-9FB2-4F81-B811-7CFF3669FB6E}" srcOrd="1" destOrd="0" presId="urn:microsoft.com/office/officeart/2005/8/layout/hList9"/>
    <dgm:cxn modelId="{1D2E1F06-FA68-4FC9-AAF1-D35C2D898464}" srcId="{BA9A7D4A-D904-46E4-9B92-7172BBB62705}" destId="{05684F6B-C171-435A-B67D-05E5113E4F28}" srcOrd="1" destOrd="0" parTransId="{3FE7BDAF-7CAF-44F6-AE3A-9109FF4EAECD}" sibTransId="{1AAD94E3-3892-4189-A4F8-1382CCD77084}"/>
    <dgm:cxn modelId="{EB56E02C-6C91-4F76-953F-F2E9F53208AB}" type="presOf" srcId="{711A4BE2-213B-4C36-B439-24326ED773E2}" destId="{24B10FBF-B221-4EE5-BA5C-471E718B3B9E}" srcOrd="0" destOrd="0" presId="urn:microsoft.com/office/officeart/2005/8/layout/hList9"/>
    <dgm:cxn modelId="{B71ADEB2-A8E5-41DA-83F1-F4128B02ED76}" type="presOf" srcId="{85A87215-D733-4626-B3D0-09C6770526B2}" destId="{6932C584-02B2-42E6-9F4B-32C7A7A192D3}" srcOrd="0" destOrd="0" presId="urn:microsoft.com/office/officeart/2005/8/layout/hList9"/>
    <dgm:cxn modelId="{E39D919E-7402-4540-B8A0-A73F17E0715C}" type="presOf" srcId="{05684F6B-C171-435A-B67D-05E5113E4F28}" destId="{72F4A1A7-A1B6-45A7-8800-393DEBFFFFEC}" srcOrd="0" destOrd="0" presId="urn:microsoft.com/office/officeart/2005/8/layout/hList9"/>
    <dgm:cxn modelId="{15AD3AE3-3A32-4D61-89C1-142CD837EF69}" type="presOf" srcId="{BA9A7D4A-D904-46E4-9B92-7172BBB62705}" destId="{6641BF60-554C-48B1-A9E2-B447FF5FC281}" srcOrd="0" destOrd="0" presId="urn:microsoft.com/office/officeart/2005/8/layout/hList9"/>
    <dgm:cxn modelId="{E8E53A35-43E0-40FE-BD86-AD268B0BDEF4}" type="presOf" srcId="{05684F6B-C171-435A-B67D-05E5113E4F28}" destId="{CEE29F01-B8D5-4100-95B2-CB9D564EDA05}" srcOrd="1" destOrd="0" presId="urn:microsoft.com/office/officeart/2005/8/layout/hList9"/>
    <dgm:cxn modelId="{C4D344F9-3CAD-4357-8E86-B860DEDC5B07}" type="presParOf" srcId="{6932C584-02B2-42E6-9F4B-32C7A7A192D3}" destId="{69A27AF5-E332-4432-B4F3-C92886BCDE1E}" srcOrd="0" destOrd="0" presId="urn:microsoft.com/office/officeart/2005/8/layout/hList9"/>
    <dgm:cxn modelId="{E2EDBEB9-43E4-46B5-80B3-ABB3F12EA1A4}" type="presParOf" srcId="{6932C584-02B2-42E6-9F4B-32C7A7A192D3}" destId="{37FC5B98-29FD-420A-A6C1-668180585B05}" srcOrd="1" destOrd="0" presId="urn:microsoft.com/office/officeart/2005/8/layout/hList9"/>
    <dgm:cxn modelId="{16A6FFF5-5362-4CA2-B9F8-CCE5AB7163C6}" type="presParOf" srcId="{37FC5B98-29FD-420A-A6C1-668180585B05}" destId="{78D19491-6F73-4F5D-8B1E-DB8E6894841E}" srcOrd="0" destOrd="0" presId="urn:microsoft.com/office/officeart/2005/8/layout/hList9"/>
    <dgm:cxn modelId="{DA108989-BDBB-479C-9E18-664A2995652E}" type="presParOf" srcId="{37FC5B98-29FD-420A-A6C1-668180585B05}" destId="{5DBA9D05-2C6F-4390-AD9C-02CC4DA2E42F}" srcOrd="1" destOrd="0" presId="urn:microsoft.com/office/officeart/2005/8/layout/hList9"/>
    <dgm:cxn modelId="{17EE9607-90E5-4823-9419-DD016CD04968}" type="presParOf" srcId="{5DBA9D05-2C6F-4390-AD9C-02CC4DA2E42F}" destId="{24B10FBF-B221-4EE5-BA5C-471E718B3B9E}" srcOrd="0" destOrd="0" presId="urn:microsoft.com/office/officeart/2005/8/layout/hList9"/>
    <dgm:cxn modelId="{0CAB9022-C2BD-4BA1-B2CF-8F3F64AC49F6}" type="presParOf" srcId="{5DBA9D05-2C6F-4390-AD9C-02CC4DA2E42F}" destId="{1E2220D1-9FB2-4F81-B811-7CFF3669FB6E}" srcOrd="1" destOrd="0" presId="urn:microsoft.com/office/officeart/2005/8/layout/hList9"/>
    <dgm:cxn modelId="{F59713AC-C4CB-4DA3-88C4-4D6FC642F70F}" type="presParOf" srcId="{37FC5B98-29FD-420A-A6C1-668180585B05}" destId="{FDE5311C-E407-49F5-BF71-A000EE07F838}" srcOrd="2" destOrd="0" presId="urn:microsoft.com/office/officeart/2005/8/layout/hList9"/>
    <dgm:cxn modelId="{26EC2E1C-FCBF-4A91-9409-CEFCF348001B}" type="presParOf" srcId="{FDE5311C-E407-49F5-BF71-A000EE07F838}" destId="{72F4A1A7-A1B6-45A7-8800-393DEBFFFFEC}" srcOrd="0" destOrd="0" presId="urn:microsoft.com/office/officeart/2005/8/layout/hList9"/>
    <dgm:cxn modelId="{B7AD6D82-1E7D-44F9-901D-9C0CB75F53F0}" type="presParOf" srcId="{FDE5311C-E407-49F5-BF71-A000EE07F838}" destId="{CEE29F01-B8D5-4100-95B2-CB9D564EDA05}" srcOrd="1" destOrd="0" presId="urn:microsoft.com/office/officeart/2005/8/layout/hList9"/>
    <dgm:cxn modelId="{099A2B92-726E-4972-9158-5A70FB5555DD}" type="presParOf" srcId="{6932C584-02B2-42E6-9F4B-32C7A7A192D3}" destId="{D2B47BA6-C1A0-4440-BB81-4BDF6406CD28}" srcOrd="2" destOrd="0" presId="urn:microsoft.com/office/officeart/2005/8/layout/hList9"/>
    <dgm:cxn modelId="{BA6A99DA-FEC3-4C67-AB8B-C04761D70A14}" type="presParOf" srcId="{6932C584-02B2-42E6-9F4B-32C7A7A192D3}" destId="{6641BF60-554C-48B1-A9E2-B447FF5FC281}" srcOrd="3" destOrd="0" presId="urn:microsoft.com/office/officeart/2005/8/layout/hList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26EF74D9-6734-495A-B252-769FF5B488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A39DB-B182-4F59-8FCA-D60686D26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A6B5C-501D-487A-9766-20B41A78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8F661-4979-4131-A861-E2646A3C4B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40890-9838-4A73-BCA0-1A407B42C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51664-4635-4D54-A217-5FAF50C1E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5061-EDC7-4A97-8510-38EA3CEED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D85E8-3365-473E-B6C3-A188BD0C50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44A24-3B00-4BF0-998D-A483E7246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6E5AD-743E-4181-A3C8-2F0071B97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1E154-950E-4FD3-9267-D07D81000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67E1AB-CD20-427F-B0C0-F3144F7244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1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114800" y="2057400"/>
            <a:ext cx="4800600" cy="838200"/>
          </a:xfrm>
        </p:spPr>
        <p:txBody>
          <a:bodyPr/>
          <a:lstStyle/>
          <a:p>
            <a:r>
              <a:rPr lang="th-T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บทที่ 1</a:t>
            </a:r>
            <a:endParaRPr lang="en-US" sz="6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200400"/>
            <a:ext cx="5029200" cy="457200"/>
          </a:xfrm>
        </p:spPr>
        <p:txBody>
          <a:bodyPr/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ความรู้เบื้องต้นเกี่ยวกับคอมพิวเตอร์</a:t>
            </a:r>
            <a:endParaRPr lang="en-US" sz="4800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324600" cy="5334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The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 err="1">
                <a:latin typeface="AngsanaUPC" pitchFamily="18" charset="-34"/>
                <a:cs typeface="AngsanaUPC" pitchFamily="18" charset="-34"/>
              </a:rPr>
              <a:t>Leibniz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Wheel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62400" y="1752598"/>
            <a:ext cx="4648200" cy="419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กอด</a:t>
            </a:r>
            <a:r>
              <a:rPr lang="th-TH" sz="26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ฟรีด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ไลปนิซ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Gottfried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Wilhelm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Leibniz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: 1646 - 1716) นักคณิตศาสตร์ นักปรัชญา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นักการทูต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ชาว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เยอรมัน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ทำการปรับปรุงเครื่องคำนวณของ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ปาสคาล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ให้สามารถ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คูณและ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หารได้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ใน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ปี 1673 โดยการปรับฟันเฟืองให้ดีขึ้นกว่าของ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ปาสคาล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ใช้การบวกซ้ำ ๆ กันแทนการคูณ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เลข 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จึงทำให้สามารถทำการคูณและหารได้โดยตรง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ซึ่ง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อาศัยการหมุนวงล้อของเครื่องเอง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ค้นพบ</a:t>
            </a:r>
            <a:r>
              <a:rPr lang="th-TH" sz="2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เลขฐานสอง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6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Binary</a:t>
            </a:r>
            <a:r>
              <a:rPr lang="th-TH" sz="2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Number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ซึ่ง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เป็นระบบเลขที่เหมาะในการคำนวณ</a:t>
            </a:r>
          </a:p>
        </p:txBody>
      </p:sp>
      <p:pic>
        <p:nvPicPr>
          <p:cNvPr id="7" name="รูปภาพ 6" descr="mon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353664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05600" cy="6096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Babbage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's </a:t>
            </a:r>
            <a:r>
              <a:rPr lang="th-TH" sz="3600" dirty="0" err="1">
                <a:latin typeface="AngsanaUPC" pitchFamily="18" charset="-34"/>
                <a:cs typeface="AngsanaUPC" pitchFamily="18" charset="-34"/>
              </a:rPr>
              <a:t>Difference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Engine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3886200" cy="502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       </a:t>
            </a:r>
            <a:r>
              <a:rPr lang="th-TH" sz="26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ชารลส์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แบบ</a:t>
            </a:r>
            <a:r>
              <a:rPr lang="th-TH" sz="26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เบจ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Charles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Babbage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: 1792 - 1871) นักวิทยาศาสตร์ชาวอังกฤษ ได้ประดิษฐ์เครื่องผลต่าง (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Difference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Engine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) ขึ้นมาในปี 1832 เป็นเครื่องคำนวณที่ประกอบด้วยฟันเฟืองจำนวนมาก สามารถคำนวณค่าของตารางได้โดยอัตโนมัติ </a:t>
            </a: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แล้ว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ส่งผลลัพธ์ไปตอกลงบนแผ่นพิมพ์สำหรับนำไปพิมพ์ได้ทัน </a:t>
            </a:r>
            <a:endParaRPr lang="th-TH" sz="26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600" dirty="0" smtClean="0">
                <a:latin typeface="Angsana New" pitchFamily="18" charset="-34"/>
                <a:cs typeface="Angsana New" pitchFamily="18" charset="-34"/>
              </a:rPr>
              <a:t>     แบบ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เบจ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ได้พัฒนาเครื่องผลต่างอีกครั้งในปี 1852 โดยได้รับเงินอุดหนุนจากรัฐสภาอังกฤษ แต่ก็ต้องยุติลงเมื่อผลการดำเนินการไม่ได้ดังที่หวังไว้</a:t>
            </a:r>
          </a:p>
        </p:txBody>
      </p:sp>
      <p:pic>
        <p:nvPicPr>
          <p:cNvPr id="7" name="รูปภาพ 6" descr="charles-babbages-difference-eng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133600"/>
            <a:ext cx="4336438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629400" cy="6096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Babbage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's </a:t>
            </a:r>
            <a:r>
              <a:rPr lang="th-TH" sz="3600" dirty="0" err="1">
                <a:latin typeface="AngsanaUPC" pitchFamily="18" charset="-34"/>
                <a:cs typeface="AngsanaUPC" pitchFamily="18" charset="-34"/>
              </a:rPr>
              <a:t>Analytical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Engine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3657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400" dirty="0">
                <a:latin typeface="AngsanaUPC" pitchFamily="18" charset="-34"/>
                <a:cs typeface="AngsanaUPC" pitchFamily="18" charset="-34"/>
              </a:rPr>
              <a:t>       หลังจากนั้นแบบ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เบจ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ก็หันมาออกแบบเครื่องวิเคราะห์ 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400" b="1" dirty="0" err="1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Babbage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's </a:t>
            </a:r>
            <a:r>
              <a:rPr lang="th-TH" sz="2400" b="1" dirty="0" err="1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Analytical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b="1" dirty="0" err="1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Engine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)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 โดยเครื่องนี้ประกอบด้วย "</a:t>
            </a:r>
            <a:r>
              <a:rPr lang="th-TH" sz="24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หน่วยความจำ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" ซึ่งก็คือ ฟันเฟืองสำหรับนับ "</a:t>
            </a:r>
            <a:r>
              <a:rPr lang="th-TH" sz="24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หน่วยคำนวณ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" ที่สามารถบวกลบคูณหารได้ "</a:t>
            </a:r>
            <a:r>
              <a:rPr lang="th-TH" sz="24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บัตรปฏิบัติ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"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คล้าย ๆ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บัตรเจาะรูใช้เป็นตัวเลือกว่าจะคำนวณอะไร "บัตรตัว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แปร“ 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ใช้เลือกว่าจะใช้ข้อมูลจากหน่วยความจำใด และ "</a:t>
            </a:r>
            <a:r>
              <a:rPr lang="th-TH" sz="24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ส่วนแสดงผล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" ซึ่งก็คือ "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เครื่องพิมพ์หรือ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เครื่องเจาะบัตร" แต่บุคคลที่นำแนวคิดของแบบ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เบจ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มาสร้างเครื่องวิเคราะห์ (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Analytical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Engine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) ก็คือ ลูกชายของแบบ</a:t>
            </a:r>
            <a:r>
              <a:rPr lang="th-TH" sz="2400" dirty="0" err="1" smtClean="0">
                <a:latin typeface="AngsanaUPC" pitchFamily="18" charset="-34"/>
                <a:cs typeface="AngsanaUPC" pitchFamily="18" charset="-34"/>
              </a:rPr>
              <a:t>เบจ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ชื่อ </a:t>
            </a:r>
            <a:r>
              <a:rPr lang="th-TH" sz="2400" dirty="0" err="1">
                <a:latin typeface="AngsanaUPC" pitchFamily="18" charset="-34"/>
                <a:cs typeface="AngsanaUPC" pitchFamily="18" charset="-34"/>
              </a:rPr>
              <a:t>เฮน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รี่ 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400" b="1" dirty="0" err="1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Henry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) </a:t>
            </a:r>
            <a:r>
              <a:rPr lang="th-TH" sz="2400" dirty="0">
                <a:latin typeface="AngsanaUPC" pitchFamily="18" charset="-34"/>
                <a:cs typeface="AngsanaUPC" pitchFamily="18" charset="-34"/>
              </a:rPr>
              <a:t>ในปี 1910 </a:t>
            </a:r>
          </a:p>
        </p:txBody>
      </p:sp>
      <p:pic>
        <p:nvPicPr>
          <p:cNvPr id="7" name="รูปภาพ 6" descr="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28800"/>
            <a:ext cx="451104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Father’s of Computer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" name="รูปภาพ 2" descr="220px-Charles_Babbage_-_18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371600"/>
            <a:ext cx="3302000" cy="432261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733800" y="5943600"/>
            <a:ext cx="191911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2800" b="1" dirty="0" err="1" smtClean="0">
                <a:latin typeface="Angsana New" pitchFamily="18" charset="-34"/>
                <a:cs typeface="Angsana New" pitchFamily="18" charset="-34"/>
              </a:rPr>
              <a:t>Charles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b="1" dirty="0" err="1" smtClean="0">
                <a:latin typeface="Angsana New" pitchFamily="18" charset="-34"/>
                <a:cs typeface="Angsana New" pitchFamily="18" charset="-34"/>
              </a:rPr>
              <a:t>Babbage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81000" y="4572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eaLnBrk="1" hangingPunct="1"/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The First Programmer</a:t>
            </a:r>
            <a:endParaRPr lang="th-TH" sz="36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5105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400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Lady</a:t>
            </a:r>
            <a:r>
              <a:rPr lang="th-TH" sz="2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Augusta</a:t>
            </a:r>
            <a:r>
              <a:rPr lang="th-TH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Ada</a:t>
            </a:r>
            <a:r>
              <a:rPr lang="th-TH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Byron</a:t>
            </a:r>
            <a:r>
              <a:rPr lang="th-TH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นักคณิตศาสตร์ได้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ทำการแปลเรื่องราวเกี่ยวกับเครื่อง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Analytical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Engine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และเขียน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ขั้นตอนของคำสั่งวิธีใช้เครื่องนี้ให้ทำการคำนวณที่ยุ่งยากซับซ้อนไว้ในหนังสือ </a:t>
            </a:r>
            <a:r>
              <a:rPr lang="th-TH" sz="2400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Taylor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's </a:t>
            </a:r>
            <a:r>
              <a:rPr lang="th-TH" sz="2400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Scientific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Memories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จึง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นับได้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ว่าเป็น</a:t>
            </a:r>
            <a:r>
              <a:rPr lang="th-TH" sz="2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โปรแกรมเมอร์</a:t>
            </a:r>
            <a:r>
              <a:rPr lang="th-TH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คนแรกของ</a:t>
            </a:r>
            <a:r>
              <a:rPr lang="th-TH" sz="24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โลก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และยังค้นพบอีกว่าชุด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บัตรเจาะรูที่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บรรจุชุดคำสั่ง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ไว้ 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สามารถนำกลับมาทำงานซ้ำใหม่ได้ถ้าต้องการ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นั่นคือ  หลักการ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ทำงานวน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ซ้ำหรือ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ที่เรียกว่า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Loop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 descr="byr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447800"/>
            <a:ext cx="2066925" cy="3048000"/>
          </a:xfrm>
          <a:prstGeom prst="rect">
            <a:avLst/>
          </a:prstGeom>
        </p:spPr>
      </p:pic>
      <p:pic>
        <p:nvPicPr>
          <p:cNvPr id="8" name="รูปภาพ 7" descr="ibm-punchcar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0"/>
            <a:ext cx="4638675" cy="2124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6553200" cy="533400"/>
          </a:xfrm>
        </p:spPr>
        <p:txBody>
          <a:bodyPr/>
          <a:lstStyle/>
          <a:p>
            <a:r>
              <a:rPr lang="th-TH" sz="3600" dirty="0" err="1">
                <a:latin typeface="AngsanaUPC" pitchFamily="18" charset="-34"/>
                <a:cs typeface="AngsanaUPC" pitchFamily="18" charset="-34"/>
              </a:rPr>
              <a:t>Mark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I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696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    ในปี 1943 บริษัทไอบีเอ็ม (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IBM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International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Business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Machines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Co.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,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) โดย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โธมัส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เจ. วัตสัน (</a:t>
            </a:r>
            <a:r>
              <a:rPr lang="th-TH" sz="24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Thomas</a:t>
            </a:r>
            <a:r>
              <a:rPr lang="th-TH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J. </a:t>
            </a:r>
            <a:r>
              <a:rPr lang="th-TH" sz="24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Watson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) ได้พัฒนาเครื่องคำนวณที่มีความสามารถเทียบเท่ากับคอมพิวเตอร์ ซึ่งก็คือ เครื่องคิดเลขที่ใช้เครื่องกลไฟฟ้าเป็นตัวทำงาน ประกอบด้วยฟันเฟืองในการทำงาน อันเป็นการนำเอาเทคโนโลยีเครื่องวิเคราะห์แบบแบบ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เบจ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มาปรับปรุงนั่นเอง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เครื่อง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นี้ยังไม่สามารถบันทึกคำสั่งไว้ในเครื่องได้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ความสูง 8 ฟุต ยาว 55 ฟุต ซึ่งก็คือ เครื่อง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Mark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I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หรือชื่อทางการว่า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Automatic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Sequence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Controlled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Calculator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</p:txBody>
      </p:sp>
      <p:pic>
        <p:nvPicPr>
          <p:cNvPr id="7" name="รูปภาพ 6" descr="5619505_orig.jpg"/>
          <p:cNvPicPr>
            <a:picLocks noChangeAspect="1"/>
          </p:cNvPicPr>
          <p:nvPr/>
        </p:nvPicPr>
        <p:blipFill>
          <a:blip r:embed="rId2"/>
          <a:srcRect t="11364" b="31818"/>
          <a:stretch>
            <a:fillRect/>
          </a:stretch>
        </p:blipFill>
        <p:spPr>
          <a:xfrm>
            <a:off x="1676400" y="3733800"/>
            <a:ext cx="5738622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324600" cy="5334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ENIAC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4191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600" dirty="0">
                <a:latin typeface="Angsana New" pitchFamily="18" charset="-34"/>
                <a:cs typeface="Angsana New" pitchFamily="18" charset="-34"/>
              </a:rPr>
              <a:t>    จอห์น ดับลิว มอ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ชลีย์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26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John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W. </a:t>
            </a:r>
            <a:r>
              <a:rPr lang="th-TH" sz="26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Mauchly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) และ เจ เพรส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เพอร์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เอคเกิรต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J. </a:t>
            </a:r>
            <a:r>
              <a:rPr lang="th-TH" sz="26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Prespern</a:t>
            </a:r>
            <a:r>
              <a:rPr lang="th-TH" sz="26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Eckert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) ได้รับทุนอุดหนุนจากกองทัพสหรัฐอเมริกา ในการสร้างเครื่องคำนวณ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ENIAC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เมื่อปี 1946 นับว่าเป็น "</a:t>
            </a:r>
            <a:r>
              <a:rPr lang="th-TH" sz="26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เครื่องคำนวณอิเล็กทรอนิกส์เครื่องแรกของโลก หรือคอมพิวเตอร์เครื่องแรกของโลก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" </a:t>
            </a:r>
            <a:r>
              <a:rPr lang="th-TH" sz="2600" dirty="0" err="1">
                <a:latin typeface="Angsana New" pitchFamily="18" charset="-34"/>
                <a:cs typeface="Angsana New" pitchFamily="18" charset="-34"/>
              </a:rPr>
              <a:t>ENIAC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 เป็นคำย่อของ </a:t>
            </a:r>
            <a:r>
              <a:rPr lang="th-TH" sz="26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Electronics</a:t>
            </a:r>
            <a:r>
              <a:rPr lang="th-TH" sz="26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Numerical</a:t>
            </a:r>
            <a:r>
              <a:rPr lang="th-TH" sz="26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Integrator</a:t>
            </a:r>
            <a:r>
              <a:rPr lang="th-TH" sz="26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and</a:t>
            </a:r>
            <a:r>
              <a:rPr lang="th-TH" sz="26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 err="1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Computer</a:t>
            </a:r>
            <a:r>
              <a:rPr lang="th-TH" sz="26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dirty="0">
                <a:latin typeface="Angsana New" pitchFamily="18" charset="-34"/>
                <a:cs typeface="Angsana New" pitchFamily="18" charset="-34"/>
              </a:rPr>
              <a:t>อาศัยหลอดสุญญากาศจำนวน 18,000 หลอด มีน้ำหนัก 30 ตัน ใช้เนื้อที่ห้อง 15,000 ตารางฟุต เวลาทำงานต้องใช้ไฟถึง 140 กิโลวัตต์ คำนวณในระบบเลขฐานสิบ</a:t>
            </a:r>
          </a:p>
        </p:txBody>
      </p:sp>
      <p:pic>
        <p:nvPicPr>
          <p:cNvPr id="7" name="รูปภาพ 6" descr="3784586580_e5bb9d7f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087880"/>
            <a:ext cx="4248150" cy="3398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6248400" cy="5334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EDVAC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32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400" b="1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EDVAC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Electronics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Discrete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Variable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Automatic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Computer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นับเป็นเครื่องคอมพิวเตอร์เครื่อง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แรกที่</a:t>
            </a:r>
            <a:r>
              <a:rPr lang="th-TH" sz="2400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สามารถเก็บคำสั่งเอาไว้</a:t>
            </a:r>
            <a:r>
              <a:rPr lang="th-TH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ทำงานในหน่วยความจำ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solidFill>
                  <a:srgbClr val="00CC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พัฒนาโดย จอห์น ฟอน 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นอยมานน์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(</a:t>
            </a:r>
            <a:r>
              <a:rPr lang="th-TH" sz="24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Dr.</a:t>
            </a:r>
            <a:r>
              <a:rPr lang="th-TH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John</a:t>
            </a:r>
            <a:r>
              <a:rPr lang="th-TH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Von</a:t>
            </a:r>
            <a:r>
              <a:rPr lang="th-TH" sz="24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Neumann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) นักคณิตศาสตร์ชาวฮังการี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ร่วมกับ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ทีมมอ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ชลีย์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และ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เอคเกิรต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โดยฟอน </a:t>
            </a:r>
            <a:r>
              <a:rPr lang="th-TH" sz="2400" dirty="0" err="1">
                <a:latin typeface="Angsana New" pitchFamily="18" charset="-34"/>
                <a:cs typeface="Angsana New" pitchFamily="18" charset="-34"/>
              </a:rPr>
              <a:t>นอยมานน์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 แนวคิดที่น่าสนใจเกี่ยวกับการทำงานของคอมพิวเตอร์ จนได้รับการขนานนามว่า  </a:t>
            </a: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สถาปัตยกรรม</a:t>
            </a:r>
            <a:r>
              <a:rPr lang="th-TH" sz="24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ฟอนนอน</a:t>
            </a:r>
            <a:r>
              <a:rPr lang="th-TH" sz="2400" b="1" dirty="0" err="1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มานน์</a:t>
            </a:r>
            <a:r>
              <a:rPr lang="th-TH" sz="2400" b="1" dirty="0" smtClean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ซึ่งมีรายละเอียดดังนี้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หน่วยความจำสำหรับใช้เก็บคำสั่ง และข้อมูลรวมกัน 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ดำเนินการ กระทำโดยการอ่านคำสั่งจากหน่วยความจำ มาแปลความหมาย แล้วทำตามทีละคำสั่ง </a:t>
            </a:r>
          </a:p>
          <a:p>
            <a:pPr marL="914400" lvl="1" indent="-457200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การแบ่งส่วนการทำงาน ระหว่างหน่วยประมวลผล หน่วยความจำ หน่วยควบคุม และหน่วยดำเนินการรับ และส่งข้อมูล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6248400" cy="5334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EDVAC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4" name="รูปภาพ 3" descr="EDVA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1"/>
            <a:ext cx="682459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6934200" cy="6096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UNIVAC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7772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800" dirty="0">
                <a:latin typeface="AngsanaUPC" pitchFamily="18" charset="-34"/>
                <a:cs typeface="AngsanaUPC" pitchFamily="18" charset="-34"/>
              </a:rPr>
              <a:t>      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มอ</a:t>
            </a:r>
            <a:r>
              <a:rPr lang="th-TH" sz="2800" dirty="0" err="1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ชลีย์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และ</a:t>
            </a:r>
            <a:r>
              <a:rPr lang="th-TH" sz="2800" dirty="0" err="1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เอคเกิรต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ในนาม</a:t>
            </a:r>
            <a:r>
              <a:rPr lang="th-TH" sz="2800" dirty="0" err="1">
                <a:latin typeface="AngsanaUPC" pitchFamily="18" charset="-34"/>
                <a:cs typeface="AngsanaUPC" pitchFamily="18" charset="-34"/>
              </a:rPr>
              <a:t>บริษัทเรมิง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ตัน </a:t>
            </a:r>
            <a:r>
              <a:rPr lang="th-TH" sz="2800" dirty="0" err="1">
                <a:latin typeface="AngsanaUPC" pitchFamily="18" charset="-34"/>
                <a:cs typeface="AngsanaUPC" pitchFamily="18" charset="-34"/>
              </a:rPr>
              <a:t>แรนด์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 (</a:t>
            </a:r>
            <a:r>
              <a:rPr lang="th-TH" sz="2800" dirty="0" err="1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Remington</a:t>
            </a:r>
            <a:r>
              <a:rPr lang="th-TH" sz="2800" dirty="0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err="1">
                <a:solidFill>
                  <a:schemeClr val="tx2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Rand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) ได้สร้างเครื่องคอมพิวเตอร์อีกเครื่องหนึ่งในเวลาต่อมา คือ </a:t>
            </a:r>
            <a:r>
              <a:rPr lang="th-TH" sz="2800" dirty="0" err="1" smtClean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UNIVAC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800" dirty="0" err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Universal</a:t>
            </a:r>
            <a:r>
              <a:rPr lang="th-TH" sz="28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err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Automatic</a:t>
            </a:r>
            <a:r>
              <a:rPr lang="th-TH" sz="28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err="1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Computer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)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เพื่อ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ใช้งานสำมะโนประชากรของ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สหรัฐอเมริกา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เป็นเครื่องที่ทำงานในระบบเลขฐานสิบ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เหมือนเดิม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อย่างไรก็ตาม </a:t>
            </a:r>
            <a:r>
              <a:rPr lang="th-TH" sz="2800" dirty="0" err="1">
                <a:latin typeface="AngsanaUPC" pitchFamily="18" charset="-34"/>
                <a:cs typeface="AngsanaUPC" pitchFamily="18" charset="-34"/>
              </a:rPr>
              <a:t>UNIVAC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 ก็ยังมีขนาดใหญ่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มาก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ยาว 14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ฟุต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กว้าง 7 ฟุตครึ่ง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สูง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9 ฟุต มีหลอดสุญญากาศ 5,000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หลอด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แต่มีความเร็วในการทำงานสูง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สามารถ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เก็บ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ตัวเลขหรือ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ตัวอักษรไว้ในหน่วยความจำได้ถึง 12,000 ตัว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cs typeface="AngsanaUPC" pitchFamily="18" charset="-34"/>
              </a:rPr>
              <a:t>Content</a:t>
            </a:r>
            <a:endParaRPr lang="en-US" sz="2000" dirty="0">
              <a:cs typeface="AngsanaUPC" pitchFamily="18" charset="-34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43000" y="1981200"/>
            <a:ext cx="7086600" cy="3833813"/>
            <a:chOff x="720" y="1248"/>
            <a:chExt cx="4464" cy="2415"/>
          </a:xfrm>
        </p:grpSpPr>
        <p:sp>
          <p:nvSpPr>
            <p:cNvPr id="65539" name="AutoShape 3"/>
            <p:cNvSpPr>
              <a:spLocks noChangeArrowheads="1"/>
            </p:cNvSpPr>
            <p:nvPr/>
          </p:nvSpPr>
          <p:spPr bwMode="gray">
            <a:xfrm>
              <a:off x="720" y="1248"/>
              <a:ext cx="2415" cy="2415"/>
            </a:xfrm>
            <a:custGeom>
              <a:avLst/>
              <a:gdLst>
                <a:gd name="G0" fmla="+- 1914 0 0"/>
                <a:gd name="G1" fmla="+- 21600 0 1914"/>
                <a:gd name="G2" fmla="+- 21600 0 191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914" y="10800"/>
                  </a:moveTo>
                  <a:cubicBezTo>
                    <a:pt x="1914" y="15708"/>
                    <a:pt x="5892" y="19686"/>
                    <a:pt x="10800" y="19686"/>
                  </a:cubicBezTo>
                  <a:cubicBezTo>
                    <a:pt x="15708" y="19686"/>
                    <a:pt x="19686" y="15708"/>
                    <a:pt x="19686" y="10800"/>
                  </a:cubicBezTo>
                  <a:cubicBezTo>
                    <a:pt x="19686" y="5892"/>
                    <a:pt x="15708" y="1914"/>
                    <a:pt x="10800" y="1914"/>
                  </a:cubicBezTo>
                  <a:cubicBezTo>
                    <a:pt x="5892" y="1914"/>
                    <a:pt x="1914" y="5892"/>
                    <a:pt x="1914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60784"/>
                    <a:invGamma/>
                    <a:alpha val="12000"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60784"/>
                    <a:invGamma/>
                    <a:alpha val="1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40" name="Oval 4"/>
            <p:cNvSpPr>
              <a:spLocks noChangeArrowheads="1"/>
            </p:cNvSpPr>
            <p:nvPr/>
          </p:nvSpPr>
          <p:spPr bwMode="gray">
            <a:xfrm>
              <a:off x="912" y="1440"/>
              <a:ext cx="2016" cy="201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56471"/>
                    <a:invGamma/>
                  </a:schemeClr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5541" name="AutoShape 5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427" y="1456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Computer History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2" name="AutoShape 6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635" y="1873"/>
              <a:ext cx="2382" cy="3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Computer Age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3" name="AutoShape 7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803" y="2289"/>
              <a:ext cx="2381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Type of Computer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4" name="AutoShape 8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635" y="2705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Computer System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5" name="AutoShape 9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427" y="3122"/>
              <a:ext cx="2382" cy="3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5882"/>
                    <a:invGamma/>
                  </a:schemeClr>
                </a:gs>
              </a:gsLst>
              <a:lin ang="0" scaled="1"/>
            </a:gra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>
                  <a:solidFill>
                    <a:schemeClr val="bg1"/>
                  </a:solidFill>
                </a:rPr>
                <a:t>Computer Properties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gray">
            <a:xfrm>
              <a:off x="1296" y="2112"/>
              <a:ext cx="1200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2800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How Computer</a:t>
              </a:r>
              <a:endPara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UNIVAC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3" name="รูปภาพ 2" descr="Univac1105.jpg"/>
          <p:cNvPicPr>
            <a:picLocks noChangeAspect="1"/>
          </p:cNvPicPr>
          <p:nvPr/>
        </p:nvPicPr>
        <p:blipFill>
          <a:blip r:embed="rId2"/>
          <a:srcRect l="2000" t="3354" r="2000"/>
          <a:stretch>
            <a:fillRect/>
          </a:stretch>
        </p:blipFill>
        <p:spPr>
          <a:xfrm>
            <a:off x="914400" y="1600200"/>
            <a:ext cx="7315200" cy="4390884"/>
          </a:xfrm>
          <a:prstGeom prst="rect">
            <a:avLst/>
          </a:prstGeom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7772400" y="6172200"/>
            <a:ext cx="914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Computer Age</a:t>
            </a:r>
            <a:endParaRPr lang="en-US" sz="2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1447800"/>
            <a:ext cx="7696200" cy="4476750"/>
            <a:chOff x="768" y="972"/>
            <a:chExt cx="4848" cy="2820"/>
          </a:xfrm>
        </p:grpSpPr>
        <p:sp>
          <p:nvSpPr>
            <p:cNvPr id="80900" name="Freeform 4"/>
            <p:cNvSpPr>
              <a:spLocks noEditPoints="1"/>
            </p:cNvSpPr>
            <p:nvPr/>
          </p:nvSpPr>
          <p:spPr bwMode="gray">
            <a:xfrm>
              <a:off x="768" y="1248"/>
              <a:ext cx="3744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C1D1D3">
                  <a:alpha val="50000"/>
                </a:srgbClr>
              </a:outerShdw>
            </a:effectLst>
          </p:spPr>
          <p:txBody>
            <a:bodyPr/>
            <a:lstStyle/>
            <a:p>
              <a:endParaRPr lang="th-TH"/>
            </a:p>
          </p:txBody>
        </p:sp>
        <p:sp>
          <p:nvSpPr>
            <p:cNvPr id="80901" name="Text Box 5"/>
            <p:cNvSpPr txBox="1">
              <a:spLocks noChangeArrowheads="1"/>
            </p:cNvSpPr>
            <p:nvPr/>
          </p:nvSpPr>
          <p:spPr bwMode="auto">
            <a:xfrm>
              <a:off x="4512" y="2640"/>
              <a:ext cx="1104" cy="33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8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New Age</a:t>
              </a:r>
              <a:endParaRPr lang="en-US" sz="2800" dirty="0"/>
            </a:p>
          </p:txBody>
        </p:sp>
        <p:sp>
          <p:nvSpPr>
            <p:cNvPr id="80902" name="Oval 6"/>
            <p:cNvSpPr>
              <a:spLocks noChangeArrowheads="1"/>
            </p:cNvSpPr>
            <p:nvPr/>
          </p:nvSpPr>
          <p:spPr bwMode="gray">
            <a:xfrm rot="-723406">
              <a:off x="2089" y="3132"/>
              <a:ext cx="906" cy="420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0903" name="Oval 7"/>
            <p:cNvSpPr>
              <a:spLocks noChangeArrowheads="1"/>
            </p:cNvSpPr>
            <p:nvPr/>
          </p:nvSpPr>
          <p:spPr bwMode="gray">
            <a:xfrm>
              <a:off x="2046" y="2364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04" name="Oval 8"/>
            <p:cNvSpPr>
              <a:spLocks noChangeArrowheads="1"/>
            </p:cNvSpPr>
            <p:nvPr/>
          </p:nvSpPr>
          <p:spPr bwMode="gray">
            <a:xfrm>
              <a:off x="2059" y="2370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05" name="Oval 9"/>
            <p:cNvSpPr>
              <a:spLocks noChangeArrowheads="1"/>
            </p:cNvSpPr>
            <p:nvPr/>
          </p:nvSpPr>
          <p:spPr bwMode="gray">
            <a:xfrm>
              <a:off x="2070" y="2380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gray">
            <a:xfrm>
              <a:off x="2128" y="2408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07" name="Text Box 11"/>
            <p:cNvSpPr txBox="1">
              <a:spLocks noChangeArrowheads="1"/>
            </p:cNvSpPr>
            <p:nvPr/>
          </p:nvSpPr>
          <p:spPr bwMode="gray">
            <a:xfrm>
              <a:off x="2272" y="2758"/>
              <a:ext cx="60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0000"/>
                  </a:solidFill>
                </a:rPr>
                <a:t>VLSI</a:t>
              </a:r>
              <a:endParaRPr lang="en-US" dirty="0"/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gray">
            <a:xfrm rot="-772996">
              <a:off x="928" y="2748"/>
              <a:ext cx="714" cy="38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880" y="2124"/>
              <a:ext cx="864" cy="908"/>
              <a:chOff x="732" y="2112"/>
              <a:chExt cx="842" cy="860"/>
            </a:xfrm>
          </p:grpSpPr>
          <p:sp>
            <p:nvSpPr>
              <p:cNvPr id="80910" name="Oval 14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0911" name="Oval 15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0912" name="Oval 16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0913" name="Oval 17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th-TH"/>
              </a:p>
            </p:txBody>
          </p:sp>
          <p:sp>
            <p:nvSpPr>
              <p:cNvPr id="80914" name="Text Box 18"/>
              <p:cNvSpPr txBox="1">
                <a:spLocks noChangeArrowheads="1"/>
              </p:cNvSpPr>
              <p:nvPr/>
            </p:nvSpPr>
            <p:spPr bwMode="gray">
              <a:xfrm>
                <a:off x="997" y="2419"/>
                <a:ext cx="302" cy="2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rgbClr val="000000"/>
                    </a:solidFill>
                  </a:rPr>
                  <a:t>IC</a:t>
                </a:r>
                <a:endParaRPr lang="en-US" dirty="0"/>
              </a:p>
            </p:txBody>
          </p:sp>
        </p:grpSp>
        <p:sp>
          <p:nvSpPr>
            <p:cNvPr id="80915" name="Oval 19"/>
            <p:cNvSpPr>
              <a:spLocks noChangeArrowheads="1"/>
            </p:cNvSpPr>
            <p:nvPr/>
          </p:nvSpPr>
          <p:spPr bwMode="gray">
            <a:xfrm>
              <a:off x="859" y="1642"/>
              <a:ext cx="576" cy="336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gray">
            <a:xfrm>
              <a:off x="907" y="1260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gray">
            <a:xfrm>
              <a:off x="915" y="1263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gray">
            <a:xfrm>
              <a:off x="922" y="1270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gray">
            <a:xfrm>
              <a:off x="956" y="1286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0" name="Text Box 24"/>
            <p:cNvSpPr txBox="1">
              <a:spLocks noChangeArrowheads="1"/>
            </p:cNvSpPr>
            <p:nvPr/>
          </p:nvSpPr>
          <p:spPr bwMode="gray">
            <a:xfrm>
              <a:off x="912" y="1510"/>
              <a:ext cx="641" cy="1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smtClean="0">
                  <a:solidFill>
                    <a:srgbClr val="000000"/>
                  </a:solidFill>
                </a:rPr>
                <a:t>Transistor</a:t>
              </a:r>
              <a:endParaRPr lang="en-US" sz="1300" dirty="0"/>
            </a:p>
          </p:txBody>
        </p:sp>
        <p:sp>
          <p:nvSpPr>
            <p:cNvPr id="80921" name="Oval 25"/>
            <p:cNvSpPr>
              <a:spLocks noChangeArrowheads="1"/>
            </p:cNvSpPr>
            <p:nvPr/>
          </p:nvSpPr>
          <p:spPr bwMode="gray">
            <a:xfrm>
              <a:off x="1657" y="1308"/>
              <a:ext cx="432" cy="144"/>
            </a:xfrm>
            <a:prstGeom prst="ellipse">
              <a:avLst/>
            </a:prstGeom>
            <a:solidFill>
              <a:srgbClr val="0F2145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0922" name="Oval 26"/>
            <p:cNvSpPr>
              <a:spLocks noChangeArrowheads="1"/>
            </p:cNvSpPr>
            <p:nvPr/>
          </p:nvSpPr>
          <p:spPr bwMode="gray">
            <a:xfrm>
              <a:off x="1734" y="97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3" name="Oval 27"/>
            <p:cNvSpPr>
              <a:spLocks noChangeArrowheads="1"/>
            </p:cNvSpPr>
            <p:nvPr/>
          </p:nvSpPr>
          <p:spPr bwMode="gray">
            <a:xfrm>
              <a:off x="1740" y="97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4" name="Oval 28"/>
            <p:cNvSpPr>
              <a:spLocks noChangeArrowheads="1"/>
            </p:cNvSpPr>
            <p:nvPr/>
          </p:nvSpPr>
          <p:spPr bwMode="gray">
            <a:xfrm>
              <a:off x="1744" y="97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5" name="Oval 29"/>
            <p:cNvSpPr>
              <a:spLocks noChangeArrowheads="1"/>
            </p:cNvSpPr>
            <p:nvPr/>
          </p:nvSpPr>
          <p:spPr bwMode="gray">
            <a:xfrm>
              <a:off x="1767" y="990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th-TH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gray">
            <a:xfrm>
              <a:off x="1680" y="1056"/>
              <a:ext cx="528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 smtClean="0">
                  <a:solidFill>
                    <a:srgbClr val="000000"/>
                  </a:solidFill>
                </a:rPr>
                <a:t>Vacuum Tube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Vacuum Tube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th-TH" sz="2800" dirty="0" smtClean="0">
                <a:latin typeface="Angsana New" pitchFamily="18" charset="-34"/>
              </a:rPr>
              <a:t>บริษัทไอบีเอ็มได้สร้างคอมพิวเตอร์ชื่อ </a:t>
            </a:r>
            <a:r>
              <a:rPr lang="en-US" sz="2800" dirty="0" smtClean="0">
                <a:latin typeface="Angsana New" pitchFamily="18" charset="-34"/>
                <a:cs typeface="Browallia New" pitchFamily="34" charset="-34"/>
              </a:rPr>
              <a:t>IBM 701</a:t>
            </a:r>
            <a:r>
              <a:rPr lang="th-TH" sz="2800" dirty="0" smtClean="0">
                <a:latin typeface="Angsana New" pitchFamily="18" charset="-34"/>
              </a:rPr>
              <a:t> และ </a:t>
            </a:r>
            <a:r>
              <a:rPr lang="en-US" sz="2800" dirty="0" smtClean="0">
                <a:latin typeface="Angsana New" pitchFamily="18" charset="-34"/>
                <a:cs typeface="Browallia New" pitchFamily="34" charset="-34"/>
              </a:rPr>
              <a:t>IBM 650</a:t>
            </a:r>
            <a:r>
              <a:rPr lang="th-TH" sz="2800" dirty="0" smtClean="0">
                <a:latin typeface="Angsana New" pitchFamily="18" charset="-34"/>
              </a:rPr>
              <a:t> โดยใช้หลอดสุญญากาศเป็นวัสดุสร้าง</a:t>
            </a:r>
            <a:endParaRPr lang="en-US" sz="2800" dirty="0"/>
          </a:p>
        </p:txBody>
      </p:sp>
      <p:pic>
        <p:nvPicPr>
          <p:cNvPr id="4" name="Picture 6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004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รูปภาพ 4" descr="650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2667000"/>
            <a:ext cx="4648200" cy="2733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5257800"/>
            <a:ext cx="14478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Vacuum Tube</a:t>
            </a:r>
            <a:endParaRPr lang="en-US" sz="24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715000"/>
            <a:ext cx="14478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IBM 650</a:t>
            </a:r>
            <a:endParaRPr lang="en-US" sz="2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Transistor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ต่อมาเกิดมีการพัฒนาสิ่งประดิษฐ์ที่เป็นสารกึ่งตัวนำขึ้นที่ห้องปฏิบัติการของบริษัท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Bell Telephone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ได้เกิดทรานซิสเตอร์ตัวแรกขึ้น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ต่อมาทรานซิสเตอร์ได้ถูกนำไปแทนหลอดสุญญากาศ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จึงทำให้ขนาดของคอมพิวเตอร์เล็กลงและเกิดความร้อนน้อยลง (เครื่องที่ใช้ทรานซิสเตอร์ ได้แก่ 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IBM 1401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และ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IBM 1620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)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Picture 7" descr="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8100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รูปภาพ 5" descr="280px-IBM_1620_Model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3505200"/>
            <a:ext cx="3594653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5715000"/>
            <a:ext cx="14478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Transistor</a:t>
            </a:r>
            <a:endParaRPr lang="en-US" sz="24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6019800"/>
            <a:ext cx="14478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IBM 1620</a:t>
            </a:r>
            <a:endParaRPr lang="en-US" sz="24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IC (Integrated Circuit)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วงจรคอมพิวเตอร์มีการเปลี่ยนแปลงอีกมากเมื่อมีวงจรรวม (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Integrated Circuit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: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IC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) เกิดขึ้น ซึ่งไอบีเอ็มนี้ได้ถูกนำไปแทนที่ทรานซิสเตอร์ ในวงจรอิเล็กทรอนิกส์ของระบบคอมพิวเตอร์อีกครั้ง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 ซึ่งผลก็คือ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ทำให้คอมพิวเตอร์มีขนาดเล็กลง</a:t>
            </a:r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667000"/>
            <a:ext cx="2381250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6482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รูปภาพ 6" descr="ดาวน์โหลด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6670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ดาวน์โหลด (2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43434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รูปภาพ 8" descr="ดาวน์โหลด (2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5146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VLSI (Very Large Scale Integrated)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บริษัท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Intel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ได้ใช้เทคโนโลยีของการผลิตวงจรรวมแบบ (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Large Scale Integrated Circuit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: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LSI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) ทำการรวมเอาวงจรที่ใช้เป็นหน่วยประมวลผลกลาง (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CPU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) ของคอมพิวเตอร์มาบรรจุอยู่ในแผ่นไอซีเพียงตัวเดียวซึ่ง ไอซีนี้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เรียกว่า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ไมโครโปรเซสเซอร์ (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Microprocessor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) </a:t>
            </a:r>
          </a:p>
          <a:p>
            <a:endParaRPr lang="en-US" sz="28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 descr="VLSI_C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3200400"/>
            <a:ext cx="3623771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 descr="p3.jpg"/>
          <p:cNvPicPr>
            <a:picLocks noChangeAspect="1"/>
          </p:cNvPicPr>
          <p:nvPr/>
        </p:nvPicPr>
        <p:blipFill>
          <a:blip r:embed="rId3"/>
          <a:srcRect t="5405" r="17184" b="18919"/>
          <a:stretch>
            <a:fillRect/>
          </a:stretch>
        </p:blipFill>
        <p:spPr>
          <a:xfrm>
            <a:off x="5257800" y="3810000"/>
            <a:ext cx="2813957" cy="1676400"/>
          </a:xfrm>
          <a:prstGeom prst="rect">
            <a:avLst/>
          </a:prstGeom>
        </p:spPr>
      </p:pic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7772400" y="6172200"/>
            <a:ext cx="914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Type of Computer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914400" y="1752600"/>
            <a:ext cx="7467600" cy="3886200"/>
            <a:chOff x="576" y="1104"/>
            <a:chExt cx="4704" cy="2448"/>
          </a:xfrm>
        </p:grpSpPr>
        <p:sp>
          <p:nvSpPr>
            <p:cNvPr id="68611" name="Freeform 3"/>
            <p:cNvSpPr>
              <a:spLocks/>
            </p:cNvSpPr>
            <p:nvPr/>
          </p:nvSpPr>
          <p:spPr bwMode="invGray">
            <a:xfrm>
              <a:off x="4889" y="1104"/>
              <a:ext cx="387" cy="618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00563F">
                    <a:gamma/>
                    <a:shade val="46275"/>
                    <a:invGamma/>
                  </a:srgbClr>
                </a:gs>
                <a:gs pos="50000">
                  <a:srgbClr val="00563F"/>
                </a:gs>
                <a:gs pos="100000">
                  <a:srgbClr val="00563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invGray">
            <a:xfrm>
              <a:off x="3037" y="1104"/>
              <a:ext cx="2243" cy="395"/>
            </a:xfrm>
            <a:custGeom>
              <a:avLst/>
              <a:gdLst/>
              <a:ahLst/>
              <a:cxnLst>
                <a:cxn ang="0">
                  <a:pos x="1478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786" y="0"/>
                </a:cxn>
                <a:cxn ang="0">
                  <a:pos x="1478" y="284"/>
                </a:cxn>
              </a:cxnLst>
              <a:rect l="0" t="0" r="r" b="b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rgbClr val="00CC9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gray">
            <a:xfrm>
              <a:off x="4500" y="1718"/>
              <a:ext cx="386" cy="614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rgbClr val="4B1092">
                    <a:gamma/>
                    <a:shade val="46275"/>
                    <a:invGamma/>
                  </a:srgbClr>
                </a:gs>
                <a:gs pos="50000">
                  <a:srgbClr val="4B1092"/>
                </a:gs>
                <a:gs pos="100000">
                  <a:srgbClr val="4B1092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gray">
            <a:xfrm>
              <a:off x="2480" y="1718"/>
              <a:ext cx="2411" cy="394"/>
            </a:xfrm>
            <a:custGeom>
              <a:avLst/>
              <a:gdLst/>
              <a:ahLst/>
              <a:cxnLst>
                <a:cxn ang="0">
                  <a:pos x="161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1920" y="0"/>
                </a:cxn>
                <a:cxn ang="0">
                  <a:pos x="1612" y="284"/>
                </a:cxn>
              </a:cxnLst>
              <a:rect l="0" t="0" r="r" b="b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rgbClr val="A7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gray">
            <a:xfrm>
              <a:off x="4110" y="2325"/>
              <a:ext cx="385" cy="618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330A">
                    <a:gamma/>
                    <a:shade val="46275"/>
                    <a:invGamma/>
                  </a:srgbClr>
                </a:gs>
                <a:gs pos="50000">
                  <a:srgbClr val="90330A"/>
                </a:gs>
                <a:gs pos="100000">
                  <a:srgbClr val="90330A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gray">
            <a:xfrm>
              <a:off x="3723" y="2934"/>
              <a:ext cx="387" cy="618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rgbClr val="906B0E">
                    <a:gamma/>
                    <a:shade val="46275"/>
                    <a:invGamma/>
                  </a:srgbClr>
                </a:gs>
                <a:gs pos="50000">
                  <a:srgbClr val="906B0E"/>
                </a:gs>
                <a:gs pos="100000">
                  <a:srgbClr val="906B0E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gray">
            <a:xfrm>
              <a:off x="1372" y="2937"/>
              <a:ext cx="2738" cy="395"/>
            </a:xfrm>
            <a:custGeom>
              <a:avLst/>
              <a:gdLst/>
              <a:ahLst/>
              <a:cxnLst>
                <a:cxn ang="0">
                  <a:pos x="1872" y="284"/>
                </a:cxn>
                <a:cxn ang="0">
                  <a:pos x="0" y="284"/>
                </a:cxn>
                <a:cxn ang="0">
                  <a:pos x="446" y="0"/>
                </a:cxn>
                <a:cxn ang="0">
                  <a:pos x="2180" y="0"/>
                </a:cxn>
                <a:cxn ang="0">
                  <a:pos x="1872" y="284"/>
                </a:cxn>
              </a:cxnLst>
              <a:rect l="0" t="0" r="r" b="b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rgbClr val="F2E16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18" name="Line 10"/>
            <p:cNvSpPr>
              <a:spLocks noChangeShapeType="1"/>
            </p:cNvSpPr>
            <p:nvPr/>
          </p:nvSpPr>
          <p:spPr bwMode="invGray">
            <a:xfrm flipH="1">
              <a:off x="576" y="3548"/>
              <a:ext cx="7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invGray">
            <a:xfrm flipH="1">
              <a:off x="576" y="2934"/>
              <a:ext cx="1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invGray">
            <a:xfrm flipH="1">
              <a:off x="576" y="2328"/>
              <a:ext cx="19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invGray">
            <a:xfrm flipH="1">
              <a:off x="576" y="1723"/>
              <a:ext cx="24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invGray">
            <a:xfrm flipH="1">
              <a:off x="576" y="1108"/>
              <a:ext cx="30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invGray">
            <a:xfrm>
              <a:off x="696" y="1104"/>
              <a:ext cx="0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invGray">
            <a:xfrm>
              <a:off x="696" y="1741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5" name="Line 17"/>
            <p:cNvSpPr>
              <a:spLocks noChangeShapeType="1"/>
            </p:cNvSpPr>
            <p:nvPr/>
          </p:nvSpPr>
          <p:spPr bwMode="invGray">
            <a:xfrm>
              <a:off x="696" y="2337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6" name="Line 18"/>
            <p:cNvSpPr>
              <a:spLocks noChangeShapeType="1"/>
            </p:cNvSpPr>
            <p:nvPr/>
          </p:nvSpPr>
          <p:spPr bwMode="invGray">
            <a:xfrm>
              <a:off x="696" y="2934"/>
              <a:ext cx="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8627" name="Freeform 19"/>
            <p:cNvSpPr>
              <a:spLocks/>
            </p:cNvSpPr>
            <p:nvPr/>
          </p:nvSpPr>
          <p:spPr bwMode="invGray">
            <a:xfrm>
              <a:off x="1769" y="1223"/>
              <a:ext cx="1233" cy="1989"/>
            </a:xfrm>
            <a:custGeom>
              <a:avLst/>
              <a:gdLst/>
              <a:ahLst/>
              <a:cxnLst>
                <a:cxn ang="0">
                  <a:pos x="12" y="2464"/>
                </a:cxn>
                <a:cxn ang="0">
                  <a:pos x="56" y="2120"/>
                </a:cxn>
                <a:cxn ang="0">
                  <a:pos x="124" y="1808"/>
                </a:cxn>
                <a:cxn ang="0">
                  <a:pos x="212" y="1524"/>
                </a:cxn>
                <a:cxn ang="0">
                  <a:pos x="316" y="1270"/>
                </a:cxn>
                <a:cxn ang="0">
                  <a:pos x="430" y="1044"/>
                </a:cxn>
                <a:cxn ang="0">
                  <a:pos x="550" y="846"/>
                </a:cxn>
                <a:cxn ang="0">
                  <a:pos x="672" y="674"/>
                </a:cxn>
                <a:cxn ang="0">
                  <a:pos x="792" y="528"/>
                </a:cxn>
                <a:cxn ang="0">
                  <a:pos x="906" y="408"/>
                </a:cxn>
                <a:cxn ang="0">
                  <a:pos x="1010" y="310"/>
                </a:cxn>
                <a:cxn ang="0">
                  <a:pos x="1096" y="236"/>
                </a:cxn>
                <a:cxn ang="0">
                  <a:pos x="1164" y="184"/>
                </a:cxn>
                <a:cxn ang="0">
                  <a:pos x="1208" y="154"/>
                </a:cxn>
                <a:cxn ang="0">
                  <a:pos x="1224" y="144"/>
                </a:cxn>
                <a:cxn ang="0">
                  <a:pos x="1728" y="56"/>
                </a:cxn>
                <a:cxn ang="0">
                  <a:pos x="1568" y="328"/>
                </a:cxn>
                <a:cxn ang="0">
                  <a:pos x="1554" y="332"/>
                </a:cxn>
                <a:cxn ang="0">
                  <a:pos x="1514" y="346"/>
                </a:cxn>
                <a:cxn ang="0">
                  <a:pos x="1452" y="370"/>
                </a:cxn>
                <a:cxn ang="0">
                  <a:pos x="1370" y="410"/>
                </a:cxn>
                <a:cxn ang="0">
                  <a:pos x="1270" y="466"/>
                </a:cxn>
                <a:cxn ang="0">
                  <a:pos x="1158" y="540"/>
                </a:cxn>
                <a:cxn ang="0">
                  <a:pos x="1034" y="636"/>
                </a:cxn>
                <a:cxn ang="0">
                  <a:pos x="904" y="756"/>
                </a:cxn>
                <a:cxn ang="0">
                  <a:pos x="770" y="900"/>
                </a:cxn>
                <a:cxn ang="0">
                  <a:pos x="632" y="1076"/>
                </a:cxn>
                <a:cxn ang="0">
                  <a:pos x="498" y="1280"/>
                </a:cxn>
                <a:cxn ang="0">
                  <a:pos x="370" y="1518"/>
                </a:cxn>
                <a:cxn ang="0">
                  <a:pos x="248" y="1792"/>
                </a:cxn>
                <a:cxn ang="0">
                  <a:pos x="138" y="2104"/>
                </a:cxn>
                <a:cxn ang="0">
                  <a:pos x="42" y="2456"/>
                </a:cxn>
              </a:cxnLst>
              <a:rect l="0" t="0" r="r" b="b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D1136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gray">
            <a:xfrm>
              <a:off x="3041" y="1499"/>
              <a:ext cx="1857" cy="222"/>
            </a:xfrm>
            <a:prstGeom prst="rect">
              <a:avLst/>
            </a:prstGeom>
            <a:gradFill rotWithShape="1">
              <a:gsLst>
                <a:gs pos="0">
                  <a:srgbClr val="00906A">
                    <a:gamma/>
                    <a:shade val="72549"/>
                    <a:invGamma/>
                  </a:srgbClr>
                </a:gs>
                <a:gs pos="50000">
                  <a:srgbClr val="00906A"/>
                </a:gs>
                <a:gs pos="100000">
                  <a:srgbClr val="00906A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latin typeface="Verdana" pitchFamily="34" charset="0"/>
                </a:rPr>
                <a:t>Super Computer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68629" name="Rectangle 21"/>
            <p:cNvSpPr>
              <a:spLocks noChangeArrowheads="1"/>
            </p:cNvSpPr>
            <p:nvPr/>
          </p:nvSpPr>
          <p:spPr bwMode="gray">
            <a:xfrm>
              <a:off x="2481" y="2112"/>
              <a:ext cx="2023" cy="218"/>
            </a:xfrm>
            <a:prstGeom prst="rect">
              <a:avLst/>
            </a:prstGeom>
            <a:gradFill rotWithShape="1">
              <a:gsLst>
                <a:gs pos="0">
                  <a:srgbClr val="8041FF">
                    <a:gamma/>
                    <a:shade val="72549"/>
                    <a:invGamma/>
                  </a:srgbClr>
                </a:gs>
                <a:gs pos="50000">
                  <a:srgbClr val="8041FF"/>
                </a:gs>
                <a:gs pos="100000">
                  <a:srgbClr val="8041FF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latin typeface="Verdana" pitchFamily="34" charset="0"/>
                </a:rPr>
                <a:t>Mainframe Computer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68630" name="Freeform 22"/>
            <p:cNvSpPr>
              <a:spLocks/>
            </p:cNvSpPr>
            <p:nvPr/>
          </p:nvSpPr>
          <p:spPr bwMode="gray">
            <a:xfrm>
              <a:off x="1927" y="2325"/>
              <a:ext cx="2572" cy="398"/>
            </a:xfrm>
            <a:custGeom>
              <a:avLst/>
              <a:gdLst/>
              <a:ahLst/>
              <a:cxnLst>
                <a:cxn ang="0">
                  <a:pos x="1742" y="286"/>
                </a:cxn>
                <a:cxn ang="0">
                  <a:pos x="0" y="286"/>
                </a:cxn>
                <a:cxn ang="0">
                  <a:pos x="446" y="0"/>
                </a:cxn>
                <a:cxn ang="0">
                  <a:pos x="2048" y="0"/>
                </a:cxn>
                <a:cxn ang="0">
                  <a:pos x="1742" y="286"/>
                </a:cxn>
              </a:cxnLst>
              <a:rect l="0" t="0" r="r" b="b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rgbClr val="FF996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gray">
            <a:xfrm>
              <a:off x="1928" y="2723"/>
              <a:ext cx="2191" cy="217"/>
            </a:xfrm>
            <a:prstGeom prst="rect">
              <a:avLst/>
            </a:prstGeom>
            <a:gradFill rotWithShape="1">
              <a:gsLst>
                <a:gs pos="0">
                  <a:srgbClr val="DC7150">
                    <a:gamma/>
                    <a:shade val="72549"/>
                    <a:invGamma/>
                  </a:srgbClr>
                </a:gs>
                <a:gs pos="50000">
                  <a:srgbClr val="DC7150"/>
                </a:gs>
                <a:gs pos="100000">
                  <a:srgbClr val="DC7150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latin typeface="Verdana" pitchFamily="34" charset="0"/>
                </a:rPr>
                <a:t>Mini Computer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68632" name="Rectangle 24"/>
            <p:cNvSpPr>
              <a:spLocks noChangeArrowheads="1"/>
            </p:cNvSpPr>
            <p:nvPr/>
          </p:nvSpPr>
          <p:spPr bwMode="gray">
            <a:xfrm>
              <a:off x="1371" y="3333"/>
              <a:ext cx="2357" cy="217"/>
            </a:xfrm>
            <a:prstGeom prst="rect">
              <a:avLst/>
            </a:prstGeom>
            <a:gradFill rotWithShape="1">
              <a:gsLst>
                <a:gs pos="0">
                  <a:srgbClr val="D0A11C">
                    <a:gamma/>
                    <a:shade val="72549"/>
                    <a:invGamma/>
                  </a:srgbClr>
                </a:gs>
                <a:gs pos="50000">
                  <a:srgbClr val="D0A11C"/>
                </a:gs>
                <a:gs pos="100000">
                  <a:srgbClr val="D0A11C">
                    <a:gamma/>
                    <a:shade val="72549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dirty="0" smtClean="0">
                  <a:latin typeface="Verdana" pitchFamily="34" charset="0"/>
                </a:rPr>
                <a:t>Micro Computer</a:t>
              </a:r>
              <a:endParaRPr lang="en-US" dirty="0">
                <a:latin typeface="Verdana" pitchFamily="34" charset="0"/>
              </a:endParaRPr>
            </a:p>
          </p:txBody>
        </p:sp>
        <p:sp>
          <p:nvSpPr>
            <p:cNvPr id="68633" name="Text Box 25"/>
            <p:cNvSpPr txBox="1">
              <a:spLocks noChangeArrowheads="1"/>
            </p:cNvSpPr>
            <p:nvPr/>
          </p:nvSpPr>
          <p:spPr bwMode="invGray">
            <a:xfrm>
              <a:off x="3408" y="1152"/>
              <a:ext cx="163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00" dirty="0" smtClean="0">
                  <a:solidFill>
                    <a:schemeClr val="bg1">
                      <a:lumMod val="75000"/>
                    </a:schemeClr>
                  </a:solidFill>
                  <a:latin typeface="Verdana" pitchFamily="34" charset="0"/>
                </a:rPr>
                <a:t>CDC 6600,IBM Roadrunner, Cray Titan, NUDT Tianhe-2 </a:t>
              </a:r>
              <a:endParaRPr lang="en-US" sz="13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68634" name="Text Box 26"/>
            <p:cNvSpPr txBox="1">
              <a:spLocks noChangeArrowheads="1"/>
            </p:cNvSpPr>
            <p:nvPr/>
          </p:nvSpPr>
          <p:spPr bwMode="invGray">
            <a:xfrm>
              <a:off x="2880" y="1832"/>
              <a:ext cx="1728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00" dirty="0" smtClean="0">
                  <a:solidFill>
                    <a:schemeClr val="bg1">
                      <a:lumMod val="75000"/>
                    </a:schemeClr>
                  </a:solidFill>
                  <a:latin typeface="Verdana" pitchFamily="34" charset="0"/>
                </a:rPr>
                <a:t>IBM </a:t>
              </a:r>
              <a:r>
                <a:rPr lang="en-US" sz="1300" dirty="0" err="1" smtClean="0">
                  <a:solidFill>
                    <a:schemeClr val="bg1">
                      <a:lumMod val="75000"/>
                    </a:schemeClr>
                  </a:solidFill>
                  <a:latin typeface="Verdana" pitchFamily="34" charset="0"/>
                </a:rPr>
                <a:t>zSeries</a:t>
              </a:r>
              <a:r>
                <a:rPr lang="en-US" sz="1300" dirty="0" smtClean="0">
                  <a:solidFill>
                    <a:schemeClr val="bg1">
                      <a:lumMod val="75000"/>
                    </a:schemeClr>
                  </a:solidFill>
                  <a:latin typeface="Verdana" pitchFamily="34" charset="0"/>
                </a:rPr>
                <a:t> … IBM z9, IBMz10</a:t>
              </a:r>
              <a:endParaRPr lang="en-US" sz="13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68635" name="Text Box 27"/>
            <p:cNvSpPr txBox="1">
              <a:spLocks noChangeArrowheads="1"/>
            </p:cNvSpPr>
            <p:nvPr/>
          </p:nvSpPr>
          <p:spPr bwMode="invGray">
            <a:xfrm>
              <a:off x="2352" y="2352"/>
              <a:ext cx="21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00" dirty="0" smtClean="0">
                  <a:solidFill>
                    <a:schemeClr val="bg1">
                      <a:lumMod val="75000"/>
                    </a:schemeClr>
                  </a:solidFill>
                  <a:latin typeface="Verdana" pitchFamily="34" charset="0"/>
                </a:rPr>
                <a:t>IBM Application System / 400 Family .. . IBM B10 – IBM B60</a:t>
              </a:r>
              <a:endParaRPr lang="en-US" sz="13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68636" name="Text Box 28"/>
            <p:cNvSpPr txBox="1">
              <a:spLocks noChangeArrowheads="1"/>
            </p:cNvSpPr>
            <p:nvPr/>
          </p:nvSpPr>
          <p:spPr bwMode="invGray">
            <a:xfrm>
              <a:off x="1776" y="3072"/>
              <a:ext cx="2160" cy="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300" dirty="0" smtClean="0">
                  <a:solidFill>
                    <a:schemeClr val="bg1">
                      <a:lumMod val="75000"/>
                    </a:schemeClr>
                  </a:solidFill>
                  <a:latin typeface="Verdana" pitchFamily="34" charset="0"/>
                </a:rPr>
                <a:t>PC, Note Book, Tablet, Handheld, etc.</a:t>
              </a:r>
              <a:endParaRPr lang="en-US" sz="1300" dirty="0">
                <a:solidFill>
                  <a:schemeClr val="bg1">
                    <a:lumMod val="75000"/>
                  </a:schemeClr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324600" cy="609600"/>
          </a:xfrm>
        </p:spPr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Super Computer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7" name="รูปภาพ 6" descr="super-computer-3212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752600"/>
            <a:ext cx="7823200" cy="440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381000"/>
            <a:ext cx="6324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Mainframe Computer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pic>
        <p:nvPicPr>
          <p:cNvPr id="6" name="รูปภาพ 5" descr="mainfra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7543800" cy="4237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381000"/>
            <a:ext cx="6324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Mini Computer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pic>
        <p:nvPicPr>
          <p:cNvPr id="3" name="รูปภาพ 2" descr="Mini-Computer-Case-HDESK12S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4000"/>
            <a:ext cx="4648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7772400" cy="16764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dirty="0" smtClean="0">
                <a:latin typeface="Angsana New" pitchFamily="18" charset="-34"/>
              </a:rPr>
              <a:t/>
            </a:r>
            <a:br>
              <a:rPr lang="en-US" sz="2800" dirty="0" smtClean="0">
                <a:latin typeface="Angsana New" pitchFamily="18" charset="-34"/>
              </a:rPr>
            </a:br>
            <a:r>
              <a:rPr lang="en-US" sz="2800" dirty="0" smtClean="0">
                <a:latin typeface="Angsana New" pitchFamily="18" charset="-34"/>
              </a:rPr>
              <a:t/>
            </a:r>
            <a:br>
              <a:rPr lang="en-US" sz="2800" dirty="0" smtClean="0">
                <a:latin typeface="Angsana New" pitchFamily="18" charset="-34"/>
              </a:rPr>
            </a:br>
            <a:r>
              <a:rPr lang="en-US" sz="2800" dirty="0" smtClean="0">
                <a:latin typeface="Angsana New" pitchFamily="18" charset="-34"/>
              </a:rPr>
              <a:t>   </a:t>
            </a:r>
            <a:r>
              <a:rPr lang="th-TH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แรกเริ่ม</a:t>
            </a:r>
            <a:r>
              <a:rPr lang="th-TH" sz="2800" b="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มนุษย์ดำเนินชีวิตโดยไม่มีการบันทึกสิ่งใด </a:t>
            </a:r>
            <a:r>
              <a:rPr lang="en-US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มา</a:t>
            </a:r>
            <a:r>
              <a:rPr lang="th-TH" sz="2800" b="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จนกระทั่งได้มีการติดต่อค้าขายของพ่อค้าชาวแบบี</a:t>
            </a:r>
            <a:r>
              <a:rPr lang="th-TH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ลอน</a:t>
            </a:r>
            <a:r>
              <a:rPr lang="en-US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(</a:t>
            </a:r>
            <a:r>
              <a:rPr sz="2800" b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Babylonian</a:t>
            </a:r>
            <a:r>
              <a:rPr lang="th-TH" sz="2800" b="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) การจดบันทึกข้อมูล</a:t>
            </a:r>
            <a:r>
              <a:rPr lang="th-TH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ต่าง</a:t>
            </a:r>
            <a:r>
              <a:rPr lang="en-US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ๆ </a:t>
            </a:r>
            <a:r>
              <a:rPr lang="th-TH" sz="2800" b="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ลงบน </a:t>
            </a:r>
            <a:r>
              <a:rPr lang="en-US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C</a:t>
            </a:r>
            <a:r>
              <a:rPr lang="th-TH" sz="2800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lay</a:t>
            </a:r>
            <a:r>
              <a:rPr lang="th-TH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T</a:t>
            </a:r>
            <a:r>
              <a:rPr lang="th-TH" sz="2800" dirty="0" err="1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ablets</a:t>
            </a:r>
            <a:r>
              <a:rPr lang="en-US" sz="2800" dirty="0" smtClean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จึง</a:t>
            </a:r>
            <a:r>
              <a:rPr lang="th-TH" sz="2800" b="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ได้ถือกำเนิดขึ้น </a:t>
            </a:r>
            <a:r>
              <a:rPr lang="en-US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th-TH" sz="2800" b="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อุปกรณ์ที่ช่วยในการ</a:t>
            </a:r>
            <a:r>
              <a:rPr lang="th-TH" sz="2800" b="0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คำนวณระหว่างการติดต่อ</a:t>
            </a:r>
            <a:r>
              <a:rPr lang="th-TH" sz="2800" b="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ซื้อขายก็ได้ถือกำเนิดขึ้นเช่นกัน </a:t>
            </a:r>
            <a:r>
              <a:rPr sz="2800" b="1">
                <a:solidFill>
                  <a:schemeClr val="tx1"/>
                </a:solidFill>
                <a:latin typeface="Angsana New" pitchFamily="18" charset="-34"/>
              </a:rPr>
              <a:t/>
            </a:r>
            <a:br>
              <a:rPr sz="2800" b="1">
                <a:solidFill>
                  <a:schemeClr val="tx1"/>
                </a:solidFill>
                <a:latin typeface="Angsana New" pitchFamily="18" charset="-34"/>
              </a:rPr>
            </a:br>
            <a:r>
              <a:rPr sz="2800" b="1">
                <a:solidFill>
                  <a:schemeClr val="tx1"/>
                </a:solidFill>
                <a:latin typeface="Angsana New" pitchFamily="18" charset="-34"/>
              </a:rPr>
              <a:t/>
            </a:r>
            <a:br>
              <a:rPr sz="2800" b="1">
                <a:solidFill>
                  <a:schemeClr val="tx1"/>
                </a:solidFill>
                <a:latin typeface="Angsana New" pitchFamily="18" charset="-34"/>
              </a:rPr>
            </a:br>
            <a:endParaRPr lang="th-TH" sz="2800" b="1" dirty="0">
              <a:solidFill>
                <a:schemeClr val="tx1"/>
              </a:solidFill>
              <a:latin typeface="Angsana New" pitchFamily="18" charset="-34"/>
            </a:endParaRPr>
          </a:p>
        </p:txBody>
      </p:sp>
      <p:pic>
        <p:nvPicPr>
          <p:cNvPr id="3077" name="Picture 5" descr="ประวัติคอมพิวเตอร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581400"/>
            <a:ext cx="22098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81400" y="5791201"/>
            <a:ext cx="18288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Clay tablets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white">
          <a:xfrm>
            <a:off x="685800" y="381000"/>
            <a:ext cx="647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Computer History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38200" y="381000"/>
            <a:ext cx="63246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j-ea"/>
                <a:cs typeface="AngsanaUPC" pitchFamily="18" charset="-34"/>
              </a:rPr>
              <a:t>Micro Computer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pic>
        <p:nvPicPr>
          <p:cNvPr id="3" name="รูปภาพ 2" descr="3365.Latitude-10-Tablet-essentials-config_431220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572000"/>
            <a:ext cx="3276600" cy="2140669"/>
          </a:xfrm>
          <a:prstGeom prst="rect">
            <a:avLst/>
          </a:prstGeom>
        </p:spPr>
      </p:pic>
      <p:pic>
        <p:nvPicPr>
          <p:cNvPr id="4" name="รูปภาพ 3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0"/>
            <a:ext cx="2209800" cy="2066925"/>
          </a:xfrm>
          <a:prstGeom prst="rect">
            <a:avLst/>
          </a:prstGeom>
        </p:spPr>
      </p:pic>
      <p:pic>
        <p:nvPicPr>
          <p:cNvPr id="6" name="รูปภาพ 5" descr="what-is-a-p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19200"/>
            <a:ext cx="4267200" cy="3200400"/>
          </a:xfrm>
          <a:prstGeom prst="rect">
            <a:avLst/>
          </a:prstGeom>
        </p:spPr>
      </p:pic>
      <p:pic>
        <p:nvPicPr>
          <p:cNvPr id="7" name="รูปภาพ 6" descr="types-of-personal-compu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1600200"/>
            <a:ext cx="3080559" cy="2464447"/>
          </a:xfrm>
          <a:prstGeom prst="rect">
            <a:avLst/>
          </a:prstGeom>
        </p:spPr>
      </p:pic>
      <p:pic>
        <p:nvPicPr>
          <p:cNvPr id="8" name="รูปภาพ 7" descr="junoT41_f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4572000"/>
            <a:ext cx="1185333" cy="2133600"/>
          </a:xfrm>
          <a:prstGeom prst="rect">
            <a:avLst/>
          </a:prstGeom>
        </p:spPr>
      </p:pic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7772400" y="6172200"/>
            <a:ext cx="914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Computer System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52600" y="1905000"/>
            <a:ext cx="5562600" cy="1306513"/>
            <a:chOff x="1104" y="1200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104" y="1200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5" name="Text Box 7"/>
            <p:cNvSpPr txBox="1">
              <a:spLocks noChangeArrowheads="1"/>
            </p:cNvSpPr>
            <p:nvPr/>
          </p:nvSpPr>
          <p:spPr bwMode="gray">
            <a:xfrm>
              <a:off x="1241" y="1460"/>
              <a:ext cx="116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endPara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1920" y="1296"/>
              <a:ext cx="2660" cy="6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Hardware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sz="1600" dirty="0">
                  <a:solidFill>
                    <a:srgbClr val="000000"/>
                  </a:solidFill>
                </a:rPr>
                <a:t>is </a:t>
              </a:r>
              <a:r>
                <a:rPr lang="en-US" sz="1600" dirty="0" smtClean="0">
                  <a:solidFill>
                    <a:srgbClr val="000000"/>
                  </a:solidFill>
                </a:rPr>
                <a:t>the mechanical, magnetic, electronic, and electrical components making up a computer system.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52600" y="3348038"/>
            <a:ext cx="5562600" cy="1306512"/>
            <a:chOff x="1104" y="2109"/>
            <a:chExt cx="3504" cy="823"/>
          </a:xfrm>
        </p:grpSpPr>
        <p:sp>
          <p:nvSpPr>
            <p:cNvPr id="63498" name="AutoShape 10"/>
            <p:cNvSpPr>
              <a:spLocks noChangeArrowheads="1"/>
            </p:cNvSpPr>
            <p:nvPr/>
          </p:nvSpPr>
          <p:spPr bwMode="gray">
            <a:xfrm>
              <a:off x="1104" y="210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499" name="AutoShape 11"/>
            <p:cNvSpPr>
              <a:spLocks noChangeArrowheads="1"/>
            </p:cNvSpPr>
            <p:nvPr/>
          </p:nvSpPr>
          <p:spPr bwMode="gray">
            <a:xfrm>
              <a:off x="1181" y="218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009999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0" name="Freeform 12"/>
            <p:cNvSpPr>
              <a:spLocks/>
            </p:cNvSpPr>
            <p:nvPr/>
          </p:nvSpPr>
          <p:spPr bwMode="gray">
            <a:xfrm>
              <a:off x="1223" y="222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9999">
                    <a:gamma/>
                    <a:tint val="42353"/>
                    <a:invGamma/>
                  </a:srgbClr>
                </a:gs>
                <a:gs pos="100000">
                  <a:srgbClr val="009999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2" name="Text Box 14"/>
            <p:cNvSpPr txBox="1">
              <a:spLocks noChangeArrowheads="1"/>
            </p:cNvSpPr>
            <p:nvPr/>
          </p:nvSpPr>
          <p:spPr bwMode="gray">
            <a:xfrm>
              <a:off x="1948" y="2192"/>
              <a:ext cx="2660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smtClean="0">
                  <a:solidFill>
                    <a:srgbClr val="000000"/>
                  </a:solidFill>
                </a:rPr>
                <a:t>Software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>
                  <a:solidFill>
                    <a:srgbClr val="000000"/>
                  </a:solidFill>
                </a:rPr>
                <a:t>is </a:t>
              </a:r>
              <a:r>
                <a:rPr lang="en-US" dirty="0" smtClean="0">
                  <a:solidFill>
                    <a:srgbClr val="000000"/>
                  </a:solidFill>
                </a:rPr>
                <a:t>any set of machine-readable instructions (most often in the form of a computer.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752600" y="4808538"/>
            <a:ext cx="5562600" cy="1306512"/>
            <a:chOff x="1104" y="3029"/>
            <a:chExt cx="3504" cy="823"/>
          </a:xfrm>
        </p:grpSpPr>
        <p:sp>
          <p:nvSpPr>
            <p:cNvPr id="63504" name="AutoShape 16"/>
            <p:cNvSpPr>
              <a:spLocks noChangeArrowheads="1"/>
            </p:cNvSpPr>
            <p:nvPr/>
          </p:nvSpPr>
          <p:spPr bwMode="gray">
            <a:xfrm>
              <a:off x="1104" y="3029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5" name="AutoShape 17"/>
            <p:cNvSpPr>
              <a:spLocks noChangeArrowheads="1"/>
            </p:cNvSpPr>
            <p:nvPr/>
          </p:nvSpPr>
          <p:spPr bwMode="gray">
            <a:xfrm>
              <a:off x="1181" y="3105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63506" name="Freeform 18"/>
            <p:cNvSpPr>
              <a:spLocks/>
            </p:cNvSpPr>
            <p:nvPr/>
          </p:nvSpPr>
          <p:spPr bwMode="gray">
            <a:xfrm>
              <a:off x="1223" y="3148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gray">
            <a:xfrm>
              <a:off x="1948" y="3135"/>
              <a:ext cx="2612" cy="4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 err="1" smtClean="0">
                  <a:solidFill>
                    <a:srgbClr val="000000"/>
                  </a:solidFill>
                </a:rPr>
                <a:t>Peopleware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chemeClr val="accent4">
                      <a:lumMod val="10000"/>
                    </a:schemeClr>
                  </a:solidFill>
                </a:rPr>
                <a:t>refers to the human role in an IT system.</a:t>
              </a:r>
              <a:endParaRPr lang="en-US" dirty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</p:grpSp>
      <p:pic>
        <p:nvPicPr>
          <p:cNvPr id="21" name="รูปภาพ 20" descr="hp-compaq-6830b-notebook-p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625" y="2133600"/>
            <a:ext cx="986117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รูปภาพ 21" descr="ดาวน์โหลด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626" y="3538270"/>
            <a:ext cx="990600" cy="930822"/>
          </a:xfrm>
          <a:prstGeom prst="rect">
            <a:avLst/>
          </a:prstGeom>
        </p:spPr>
      </p:pic>
      <p:pic>
        <p:nvPicPr>
          <p:cNvPr id="23" name="รูปภาพ 22" descr="ดาวน์โหลด (34).jpg"/>
          <p:cNvPicPr>
            <a:picLocks noChangeAspect="1"/>
          </p:cNvPicPr>
          <p:nvPr/>
        </p:nvPicPr>
        <p:blipFill>
          <a:blip r:embed="rId4"/>
          <a:srcRect l="28378" r="21171" b="32379"/>
          <a:stretch>
            <a:fillRect/>
          </a:stretch>
        </p:blipFill>
        <p:spPr>
          <a:xfrm>
            <a:off x="2040148" y="4961626"/>
            <a:ext cx="727003" cy="996383"/>
          </a:xfrm>
          <a:prstGeom prst="rect">
            <a:avLst/>
          </a:prstGeom>
        </p:spPr>
      </p:pic>
      <p:sp>
        <p:nvSpPr>
          <p:cNvPr id="24" name="TextBox 23">
            <a:hlinkClick r:id="rId5" action="ppaction://hlinksldjump"/>
          </p:cNvPr>
          <p:cNvSpPr txBox="1"/>
          <p:nvPr/>
        </p:nvSpPr>
        <p:spPr>
          <a:xfrm>
            <a:off x="7772400" y="6172200"/>
            <a:ext cx="914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ขั้นตอนการทำงานของคอมพิวเตอร์</a:t>
            </a:r>
            <a:endParaRPr lang="en-US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14400" y="1524000"/>
            <a:ext cx="7239000" cy="3276600"/>
            <a:chOff x="528" y="1248"/>
            <a:chExt cx="4752" cy="2352"/>
          </a:xfrm>
        </p:grpSpPr>
        <p:sp>
          <p:nvSpPr>
            <p:cNvPr id="75779" name="AutoShape 3"/>
            <p:cNvSpPr>
              <a:spLocks noChangeArrowheads="1"/>
            </p:cNvSpPr>
            <p:nvPr/>
          </p:nvSpPr>
          <p:spPr bwMode="gray">
            <a:xfrm>
              <a:off x="3504" y="1776"/>
              <a:ext cx="1776" cy="1824"/>
            </a:xfrm>
            <a:prstGeom prst="chevron">
              <a:avLst>
                <a:gd name="adj" fmla="val 16468"/>
              </a:avLst>
            </a:prstGeom>
            <a:solidFill>
              <a:schemeClr val="hlink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5780" name="AutoShape 4"/>
            <p:cNvSpPr>
              <a:spLocks noChangeArrowheads="1"/>
            </p:cNvSpPr>
            <p:nvPr/>
          </p:nvSpPr>
          <p:spPr bwMode="gray">
            <a:xfrm>
              <a:off x="2016" y="1776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5781" name="AutoShape 5"/>
            <p:cNvSpPr>
              <a:spLocks noChangeArrowheads="1"/>
            </p:cNvSpPr>
            <p:nvPr/>
          </p:nvSpPr>
          <p:spPr bwMode="gray">
            <a:xfrm>
              <a:off x="528" y="1776"/>
              <a:ext cx="1872" cy="1824"/>
            </a:xfrm>
            <a:prstGeom prst="chevron">
              <a:avLst>
                <a:gd name="adj" fmla="val 17842"/>
              </a:avLst>
            </a:prstGeom>
            <a:solidFill>
              <a:schemeClr val="accent1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endParaRPr lang="th-TH"/>
            </a:p>
          </p:txBody>
        </p:sp>
        <p:sp>
          <p:nvSpPr>
            <p:cNvPr id="75782" name="AutoShape 6"/>
            <p:cNvSpPr>
              <a:spLocks noChangeArrowheads="1"/>
            </p:cNvSpPr>
            <p:nvPr/>
          </p:nvSpPr>
          <p:spPr bwMode="gray">
            <a:xfrm>
              <a:off x="672" y="1248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smtClean="0"/>
                <a:t>Input</a:t>
              </a:r>
              <a:endParaRPr lang="en-US" sz="2000" b="1" dirty="0"/>
            </a:p>
          </p:txBody>
        </p:sp>
        <p:sp>
          <p:nvSpPr>
            <p:cNvPr id="75783" name="AutoShape 7"/>
            <p:cNvSpPr>
              <a:spLocks noChangeArrowheads="1"/>
            </p:cNvSpPr>
            <p:nvPr/>
          </p:nvSpPr>
          <p:spPr bwMode="gray">
            <a:xfrm>
              <a:off x="2133" y="1248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/>
                <a:t>Process</a:t>
              </a:r>
              <a:endParaRPr lang="en-US" sz="2000" b="1" dirty="0"/>
            </a:p>
          </p:txBody>
        </p:sp>
        <p:sp>
          <p:nvSpPr>
            <p:cNvPr id="75784" name="AutoShape 8"/>
            <p:cNvSpPr>
              <a:spLocks noChangeArrowheads="1"/>
            </p:cNvSpPr>
            <p:nvPr/>
          </p:nvSpPr>
          <p:spPr bwMode="gray">
            <a:xfrm>
              <a:off x="3600" y="1248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2000" b="1" dirty="0" smtClean="0"/>
                <a:t>Output</a:t>
              </a:r>
              <a:endParaRPr lang="en-US" sz="2000" b="1" dirty="0"/>
            </a:p>
          </p:txBody>
        </p:sp>
      </p:grpSp>
      <p:sp>
        <p:nvSpPr>
          <p:cNvPr id="10" name="สี่เหลี่ยมผืนผ้า 9"/>
          <p:cNvSpPr/>
          <p:nvPr/>
        </p:nvSpPr>
        <p:spPr>
          <a:xfrm>
            <a:off x="1447800" y="2819400"/>
            <a:ext cx="1676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900" b="1" dirty="0" smtClean="0">
                <a:latin typeface="AngsanaUPC" pitchFamily="18" charset="-34"/>
                <a:cs typeface="AngsanaUPC" pitchFamily="18" charset="-34"/>
              </a:rPr>
              <a:t>คอมพิวเตอร์รับข้อมูลและคำสั่งผ่านอุปกรณ์นำเข้าข้อมูล</a:t>
            </a:r>
            <a:r>
              <a:rPr lang="en-US" sz="1900" b="1" dirty="0" smtClean="0">
                <a:latin typeface="AngsanaUPC" pitchFamily="18" charset="-34"/>
                <a:cs typeface="AngsanaUPC" pitchFamily="18" charset="-34"/>
              </a:rPr>
              <a:t> (Input Device)</a:t>
            </a:r>
            <a:endParaRPr lang="en-US" sz="19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810000" y="2438400"/>
            <a:ext cx="19050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900" b="1" dirty="0" smtClean="0">
                <a:latin typeface="AngsanaUPC" pitchFamily="18" charset="-34"/>
                <a:cs typeface="AngsanaUPC" pitchFamily="18" charset="-34"/>
              </a:rPr>
              <a:t>ข้อมูลที่คอมพิวเตอร์รับเข้ามา จะถูกประมวลผลโดยการทำงานของหน่วยประมวลผลกลาง (</a:t>
            </a:r>
            <a:r>
              <a:rPr lang="en-GB" sz="1900" b="1" dirty="0" smtClean="0">
                <a:latin typeface="AngsanaUPC" pitchFamily="18" charset="-34"/>
                <a:cs typeface="AngsanaUPC" pitchFamily="18" charset="-34"/>
              </a:rPr>
              <a:t>CPU : Central Processing Unit)  </a:t>
            </a:r>
            <a:r>
              <a:rPr lang="th-TH" sz="1900" b="1" dirty="0" smtClean="0">
                <a:latin typeface="AngsanaUPC" pitchFamily="18" charset="-34"/>
                <a:cs typeface="AngsanaUPC" pitchFamily="18" charset="-34"/>
              </a:rPr>
              <a:t>ตามคำสั่งของโปรแกรม หรือซอฟต์แวร์</a:t>
            </a:r>
            <a:endParaRPr lang="en-US" sz="1900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096000" y="2667000"/>
            <a:ext cx="182880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900" b="1" dirty="0" smtClean="0">
                <a:latin typeface="AngsanaUPC" pitchFamily="18" charset="-34"/>
                <a:cs typeface="AngsanaUPC" pitchFamily="18" charset="-34"/>
              </a:rPr>
              <a:t>คอมพิวเตอร์จะแสดงผลลัพธ์ของข้อมูลจากการประมวลผล  ทางอุปกรณ์แสดงผล</a:t>
            </a:r>
            <a:r>
              <a:rPr lang="en-US" sz="1900" b="1" dirty="0" smtClean="0">
                <a:latin typeface="AngsanaUPC" pitchFamily="18" charset="-34"/>
                <a:cs typeface="AngsanaUPC" pitchFamily="18" charset="-34"/>
              </a:rPr>
              <a:t> (Output Device)</a:t>
            </a:r>
            <a:endParaRPr lang="en-US" sz="1900" b="1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ไดอะแกรม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สี่เหลี่ยมมุมมน 3"/>
          <p:cNvSpPr/>
          <p:nvPr/>
        </p:nvSpPr>
        <p:spPr>
          <a:xfrm>
            <a:off x="3810000" y="4495800"/>
            <a:ext cx="16002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Memory</a:t>
            </a:r>
            <a:endParaRPr lang="en-US" b="1" dirty="0"/>
          </a:p>
        </p:txBody>
      </p:sp>
      <p:sp>
        <p:nvSpPr>
          <p:cNvPr id="5" name="ลูกศรลง 4"/>
          <p:cNvSpPr/>
          <p:nvPr/>
        </p:nvSpPr>
        <p:spPr>
          <a:xfrm>
            <a:off x="4395156" y="4064478"/>
            <a:ext cx="457200" cy="3048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ไดอะแกรม 5"/>
          <p:cNvGraphicFramePr/>
          <p:nvPr/>
        </p:nvGraphicFramePr>
        <p:xfrm>
          <a:off x="2895600" y="990600"/>
          <a:ext cx="31242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ไดอะแกรม 6"/>
          <p:cNvGraphicFramePr/>
          <p:nvPr/>
        </p:nvGraphicFramePr>
        <p:xfrm>
          <a:off x="4495800" y="4419600"/>
          <a:ext cx="274320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Computer Properties</a:t>
            </a:r>
            <a:endParaRPr lang="en-US" sz="3600" dirty="0">
              <a:latin typeface="AngsanaUPC" pitchFamily="18" charset="-34"/>
              <a:cs typeface="AngsanaUPC" pitchFamily="18" charset="-34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14488" y="1828800"/>
            <a:ext cx="5929312" cy="3946525"/>
            <a:chOff x="1017" y="1152"/>
            <a:chExt cx="3735" cy="248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132" y="1152"/>
              <a:ext cx="1487" cy="1247"/>
              <a:chOff x="2057" y="862"/>
              <a:chExt cx="1549" cy="1351"/>
            </a:xfrm>
          </p:grpSpPr>
          <p:sp>
            <p:nvSpPr>
              <p:cNvPr id="66565" name="AutoShape 5"/>
              <p:cNvSpPr>
                <a:spLocks noChangeArrowheads="1"/>
              </p:cNvSpPr>
              <p:nvPr/>
            </p:nvSpPr>
            <p:spPr bwMode="gray">
              <a:xfrm>
                <a:off x="2070" y="88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66" name="AutoShape 6"/>
              <p:cNvSpPr>
                <a:spLocks noChangeArrowheads="1"/>
              </p:cNvSpPr>
              <p:nvPr/>
            </p:nvSpPr>
            <p:spPr bwMode="gray">
              <a:xfrm>
                <a:off x="2057" y="862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67" name="AutoShape 7"/>
              <p:cNvSpPr>
                <a:spLocks noChangeArrowheads="1"/>
              </p:cNvSpPr>
              <p:nvPr/>
            </p:nvSpPr>
            <p:spPr bwMode="gray">
              <a:xfrm>
                <a:off x="2147" y="942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7262EC"/>
                  </a:gs>
                  <a:gs pos="100000">
                    <a:srgbClr val="2614AA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17" y="1773"/>
              <a:ext cx="1488" cy="1247"/>
              <a:chOff x="1110" y="2656"/>
              <a:chExt cx="1549" cy="1351"/>
            </a:xfrm>
          </p:grpSpPr>
          <p:sp>
            <p:nvSpPr>
              <p:cNvPr id="66569" name="AutoShape 9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70" name="AutoShape 10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71" name="AutoShape 11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24B443"/>
                  </a:gs>
                  <a:gs pos="100000">
                    <a:srgbClr val="115D16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6572" name="Text Box 12"/>
            <p:cNvSpPr txBox="1">
              <a:spLocks noChangeArrowheads="1"/>
            </p:cNvSpPr>
            <p:nvPr/>
          </p:nvSpPr>
          <p:spPr bwMode="gray">
            <a:xfrm>
              <a:off x="2400" y="1584"/>
              <a:ext cx="99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FF"/>
                  </a:solidFill>
                </a:rPr>
                <a:t>Accuracy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66573" name="Text Box 13"/>
            <p:cNvSpPr txBox="1">
              <a:spLocks noChangeArrowheads="1"/>
            </p:cNvSpPr>
            <p:nvPr/>
          </p:nvSpPr>
          <p:spPr bwMode="gray">
            <a:xfrm>
              <a:off x="1200" y="2256"/>
              <a:ext cx="108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FF"/>
                  </a:solidFill>
                </a:rPr>
                <a:t>Up to Date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264" y="1776"/>
              <a:ext cx="1488" cy="1247"/>
              <a:chOff x="3174" y="2656"/>
              <a:chExt cx="1549" cy="1351"/>
            </a:xfrm>
          </p:grpSpPr>
          <p:sp>
            <p:nvSpPr>
              <p:cNvPr id="66575" name="AutoShape 15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76" name="AutoShape 16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77" name="AutoShape 17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EC941E">
                      <a:gamma/>
                      <a:shade val="46275"/>
                      <a:invGamma/>
                    </a:srgbClr>
                  </a:gs>
                  <a:gs pos="100000">
                    <a:srgbClr val="EC941E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6578" name="Text Box 18"/>
            <p:cNvSpPr txBox="1">
              <a:spLocks noChangeArrowheads="1"/>
            </p:cNvSpPr>
            <p:nvPr/>
          </p:nvSpPr>
          <p:spPr bwMode="gray">
            <a:xfrm>
              <a:off x="3504" y="2208"/>
              <a:ext cx="10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FF"/>
                  </a:solidFill>
                </a:rPr>
                <a:t>Complete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142" y="2391"/>
              <a:ext cx="1488" cy="1247"/>
              <a:chOff x="3174" y="2656"/>
              <a:chExt cx="1549" cy="1351"/>
            </a:xfrm>
          </p:grpSpPr>
          <p:sp>
            <p:nvSpPr>
              <p:cNvPr id="66580" name="AutoShape 2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81" name="AutoShape 2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66582" name="AutoShape 2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66583" name="Text Box 23"/>
            <p:cNvSpPr txBox="1">
              <a:spLocks noChangeArrowheads="1"/>
            </p:cNvSpPr>
            <p:nvPr/>
          </p:nvSpPr>
          <p:spPr bwMode="gray">
            <a:xfrm>
              <a:off x="2544" y="2832"/>
              <a:ext cx="751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rgbClr val="FFFFFF"/>
                  </a:solidFill>
                </a:rPr>
                <a:t>Simple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TextBox 23">
            <a:hlinkClick r:id="rId2" action="ppaction://hlinksldjump"/>
          </p:cNvPr>
          <p:cNvSpPr txBox="1"/>
          <p:nvPr/>
        </p:nvSpPr>
        <p:spPr>
          <a:xfrm>
            <a:off x="7772400" y="6172200"/>
            <a:ext cx="914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Menu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4191000" y="3276600"/>
            <a:ext cx="4114800" cy="38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Any Questions ?</a:t>
            </a:r>
            <a:endParaRPr lang="th-TH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477000" cy="6096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Abacus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      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ลูกคิด </a:t>
            </a:r>
            <a:r>
              <a:rPr lang="en-US" sz="28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(Abacus)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เป็น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เครื่องคำนวณเครื่อง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แรกที่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มนุษย์ได้ประดิษฐ์คิดค้น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ขึ้นมา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โดย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ชาวตะวันออก (ชาวจีน) และยังมีใช้งานอยู่ใน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ปัจจุบัน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มีลักษณะ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ต่าง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ๆ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ออกไป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ความสามารถในการคำนวณเลขได้ทุกระบบ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9" name="รูปภาพ 8" descr="abacus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200400"/>
            <a:ext cx="5562600" cy="3278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248400" cy="685800"/>
          </a:xfrm>
        </p:spPr>
        <p:txBody>
          <a:bodyPr/>
          <a:lstStyle/>
          <a:p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Mechanical Calculator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800" dirty="0">
                <a:latin typeface="AngsanaUPC" pitchFamily="18" charset="-34"/>
                <a:cs typeface="AngsanaUPC" pitchFamily="18" charset="-34"/>
              </a:rPr>
              <a:t>      ค.ศ.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1500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มีเครื่องคำนวณ </a:t>
            </a:r>
            <a:r>
              <a:rPr lang="en-US" sz="2800" dirty="0">
                <a:latin typeface="AngsanaUPC" pitchFamily="18" charset="-34"/>
                <a:cs typeface="AngsanaUPC" pitchFamily="18" charset="-34"/>
              </a:rPr>
              <a:t>(Mechanical Calculator)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ของลีโอนาโด  </a:t>
            </a:r>
            <a:r>
              <a:rPr lang="th-TH" sz="2800" dirty="0" err="1">
                <a:latin typeface="AngsanaUPC" pitchFamily="18" charset="-34"/>
                <a:cs typeface="AngsanaUPC" pitchFamily="18" charset="-34"/>
              </a:rPr>
              <a:t>ดาวิน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ซี่ </a:t>
            </a:r>
            <a:r>
              <a:rPr lang="en-US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(Leonardo </a:t>
            </a:r>
            <a:r>
              <a:rPr lang="en-US" sz="2800" b="1" dirty="0" err="1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da</a:t>
            </a:r>
            <a:r>
              <a:rPr lang="en-US" sz="28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Vinci) </a:t>
            </a:r>
            <a:r>
              <a:rPr lang="th-TH" sz="2800" dirty="0">
                <a:latin typeface="AngsanaUPC" pitchFamily="18" charset="-34"/>
                <a:cs typeface="AngsanaUPC" pitchFamily="18" charset="-34"/>
              </a:rPr>
              <a:t>ชาวอิตาลี ใช้สำหรับการคำนวณทางคณิตศาสตร์พื้นฐาน</a:t>
            </a:r>
          </a:p>
        </p:txBody>
      </p:sp>
      <p:pic>
        <p:nvPicPr>
          <p:cNvPr id="8" name="รูปภาพ 7" descr="davinci_repl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76600"/>
            <a:ext cx="50419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05600" cy="5334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Napier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's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bones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343400" y="1447800"/>
            <a:ext cx="4267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600" b="1" dirty="0">
                <a:latin typeface="AngsanaUPC" pitchFamily="18" charset="-34"/>
                <a:cs typeface="AngsanaUPC" pitchFamily="18" charset="-34"/>
              </a:rPr>
              <a:t>          </a:t>
            </a:r>
            <a:r>
              <a:rPr lang="th-TH" sz="2600" dirty="0" err="1">
                <a:latin typeface="AngsanaUPC" pitchFamily="18" charset="-34"/>
                <a:cs typeface="AngsanaUPC" pitchFamily="18" charset="-34"/>
              </a:rPr>
              <a:t>แท่งเนเปียร์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 อุปกรณ์คำนวณที่ช่วย</a:t>
            </a:r>
            <a:r>
              <a:rPr lang="th-TH" sz="260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คูณ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เลข คิดค้นโดย </a:t>
            </a:r>
            <a:r>
              <a:rPr lang="th-TH" sz="26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จอห์น </a:t>
            </a:r>
            <a:r>
              <a:rPr lang="th-TH" sz="2600" b="1" dirty="0" err="1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เนเปียร์</a:t>
            </a:r>
            <a:r>
              <a:rPr lang="th-TH" sz="2600" b="1" dirty="0">
                <a:solidFill>
                  <a:schemeClr val="tx2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600" dirty="0" err="1">
                <a:latin typeface="AngsanaUPC" pitchFamily="18" charset="-34"/>
                <a:cs typeface="AngsanaUPC" pitchFamily="18" charset="-34"/>
              </a:rPr>
              <a:t>John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err="1">
                <a:latin typeface="AngsanaUPC" pitchFamily="18" charset="-34"/>
                <a:cs typeface="AngsanaUPC" pitchFamily="18" charset="-34"/>
              </a:rPr>
              <a:t>Napier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 : 1550 - 1617) นักคณิตศาสตร์</a:t>
            </a:r>
            <a:r>
              <a:rPr lang="th-TH" sz="2600" dirty="0" err="1">
                <a:latin typeface="AngsanaUPC" pitchFamily="18" charset="-34"/>
                <a:cs typeface="AngsanaUPC" pitchFamily="18" charset="-34"/>
              </a:rPr>
              <a:t>ชาวสก๊อต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มี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ลักษณะเป็นแท่งไม้ที่ ตีเป็นตารางและช่องสามเหลี่ยม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มี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เลขเขียนอยู่บนตารางเหล่านี้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เมื่อ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ต้องการคูณเลขจำนวน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ใดก็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หยิบแท่งที่ใช้ระบุเลขแต่ละหลักมาเรียง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กัน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แล้วจึงอ่านตัวเลขบนแท่ง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นั้นตรง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แถวที่ตรงกับเลขตัว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คูณก็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จะได้คำตอบที่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ต้องการ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โดยก่อนหน้า</a:t>
            </a:r>
            <a:r>
              <a:rPr lang="th-TH" sz="2600" dirty="0" err="1">
                <a:latin typeface="AngsanaUPC" pitchFamily="18" charset="-34"/>
                <a:cs typeface="AngsanaUPC" pitchFamily="18" charset="-34"/>
              </a:rPr>
              <a:t>นี้เนเปียร์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 ได้ทำตารางลอการิทึม เพื่อช่วยในการคูณและหารเลข </a:t>
            </a:r>
            <a:r>
              <a:rPr lang="en-US" sz="2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 smtClean="0">
                <a:latin typeface="AngsanaUPC" pitchFamily="18" charset="-34"/>
                <a:cs typeface="AngsanaUPC" pitchFamily="18" charset="-34"/>
              </a:rPr>
              <a:t>โดย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อาศัยหลักการบวก และลบเลขมาช่วยในการคำนวณ</a:t>
            </a:r>
          </a:p>
        </p:txBody>
      </p:sp>
      <p:pic>
        <p:nvPicPr>
          <p:cNvPr id="7172" name="Picture 4" descr="gbnap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05000"/>
            <a:ext cx="3541576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6477000" cy="6096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Slide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Rule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1828800"/>
            <a:ext cx="3733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</a:t>
            </a:r>
            <a:r>
              <a:rPr lang="th-TH" sz="28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ลเลี่ยม</a:t>
            </a:r>
            <a:r>
              <a:rPr lang="th-TH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ออท</a:t>
            </a:r>
            <a:r>
              <a:rPr lang="th-TH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เตรด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(1574 - 1660) ได้นำหลักการลอการิทึม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ของเนเปียร์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มาพัฒนาเป็น 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ไม้บรรทัดคำนวณ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หรือสไลด์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รูล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โดยการนำค่าลอการิทึม มาเขียนเป็นสเกลบนแท่งไม้สองอัน เมื่อนำมาเลื่อนต่อกัน ก็จะอ่านค่าเป็นผลคูณหรือผลหารได้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โดย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อาศัยการคาดคะเนผลลัพธ์</a:t>
            </a:r>
          </a:p>
        </p:txBody>
      </p:sp>
      <p:pic>
        <p:nvPicPr>
          <p:cNvPr id="8197" name="Picture 5" descr="Slideru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752600"/>
            <a:ext cx="35687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6705600" cy="6858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Calculating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Clock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848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 </a:t>
            </a:r>
            <a:r>
              <a:rPr lang="th-TH" sz="28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นาฬิกาคำนวณ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เป็นเครื่องคำนวณที่รับอิทธิพลจาก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แท่งเนเปียร์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โดยใช้ตัวเลขของ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แท่งเนเปียร์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บรรจุบนทรงกระบอกหกชุด แล้วใช้ฟันเฟืองเป็นตัวหมุนทดเวลาคูณเลข ประดิษฐ์โดย 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วิลเฮล์ม </a:t>
            </a:r>
            <a:r>
              <a:rPr lang="th-TH" sz="2800" b="1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ชิค</a:t>
            </a:r>
            <a:r>
              <a:rPr lang="th-TH" sz="28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การ์ด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(1592 - 1635) 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ซึ่งถือได้ว่าเป็นผู้ที่ประดิษฐ์เครื่องกลไกสำหรับคำนวณได้เป็นคนแรก</a:t>
            </a:r>
          </a:p>
        </p:txBody>
      </p:sp>
      <p:pic>
        <p:nvPicPr>
          <p:cNvPr id="9220" name="Picture 4" descr="CalculatingC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3886200" cy="316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7086600" cy="685800"/>
          </a:xfrm>
        </p:spPr>
        <p:txBody>
          <a:bodyPr/>
          <a:lstStyle/>
          <a:p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Pascal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's </a:t>
            </a:r>
            <a:r>
              <a:rPr lang="th-TH" sz="3600" dirty="0" err="1">
                <a:latin typeface="AngsanaUPC" pitchFamily="18" charset="-34"/>
                <a:cs typeface="AngsanaUPC" pitchFamily="18" charset="-34"/>
              </a:rPr>
              <a:t>Pascaline</a:t>
            </a:r>
            <a:r>
              <a:rPr lang="th-TH" sz="3600" dirty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600" dirty="0" err="1" smtClean="0">
                <a:latin typeface="AngsanaUPC" pitchFamily="18" charset="-34"/>
                <a:cs typeface="AngsanaUPC" pitchFamily="18" charset="-34"/>
              </a:rPr>
              <a:t>Calculator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5800" y="1524001"/>
            <a:ext cx="8153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th-TH" sz="2800" dirty="0">
                <a:latin typeface="Angsana New" pitchFamily="18" charset="-34"/>
                <a:cs typeface="Angsana New" pitchFamily="18" charset="-34"/>
              </a:rPr>
              <a:t>       เครื่องคำนวณของ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ปาสคาล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ประดิษฐ์ในปี 1642 โดย </a:t>
            </a:r>
            <a:r>
              <a:rPr lang="th-TH" sz="2800" dirty="0" err="1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เบลส</a:t>
            </a:r>
            <a:r>
              <a:rPr lang="th-TH" sz="2800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ปาสคาล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Blaise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err="1">
                <a:latin typeface="Angsana New" pitchFamily="18" charset="-34"/>
                <a:cs typeface="Angsana New" pitchFamily="18" charset="-34"/>
              </a:rPr>
              <a:t>Pascal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 :1623 - 1662) นักคณิตศาสตร์ชาว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ฝรั่งเศส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โดยเครื่องคำนวณนี้มีลักษณะเป็นกล่อง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สี่เหลี่ยม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มีฟันเฟืองสำหรับตั้งและหมุนตัวเลขอยู่ด้านบน ถือได้ว่าเป็น "</a:t>
            </a:r>
            <a:r>
              <a:rPr lang="th-TH" sz="2800" b="1" dirty="0">
                <a:solidFill>
                  <a:schemeClr val="tx2">
                    <a:lumMod val="75000"/>
                  </a:schemeClr>
                </a:solidFill>
                <a:latin typeface="Angsana New" pitchFamily="18" charset="-34"/>
                <a:cs typeface="Angsana New" pitchFamily="18" charset="-34"/>
              </a:rPr>
              <a:t>เครื่องคำนวณใช้เฟืองเครื่องแรก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"</a:t>
            </a:r>
          </a:p>
        </p:txBody>
      </p:sp>
      <p:pic>
        <p:nvPicPr>
          <p:cNvPr id="7" name="รูปภาพ 6" descr="PascalineRe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52800"/>
            <a:ext cx="4483608" cy="307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5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powerpoint-templates-05</Template>
  <TotalTime>207</TotalTime>
  <Words>1579</Words>
  <Application>Microsoft Office PowerPoint</Application>
  <PresentationFormat>นำเสนอทางหน้าจอ (4:3)</PresentationFormat>
  <Paragraphs>110</Paragraphs>
  <Slides>35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35</vt:i4>
      </vt:variant>
    </vt:vector>
  </HeadingPairs>
  <TitlesOfParts>
    <vt:vector size="36" baseType="lpstr">
      <vt:lpstr>powerpoint-templates-05</vt:lpstr>
      <vt:lpstr>บทที่ 1</vt:lpstr>
      <vt:lpstr>Content</vt:lpstr>
      <vt:lpstr>     แรกเริ่มมนุษย์ดำเนินชีวิตโดยไม่มีการบันทึกสิ่งใด  มาจนกระทั่งได้มีการติดต่อค้าขายของพ่อค้าชาวแบบีลอน (Babylonian) การจดบันทึกข้อมูลต่าง ๆ ลงบน Clay Tablets จึงได้ถือกำเนิดขึ้น  และอุปกรณ์ที่ช่วยในการคำนวณระหว่างการติดต่อซื้อขายก็ได้ถือกำเนิดขึ้นเช่นกัน   </vt:lpstr>
      <vt:lpstr>Abacus</vt:lpstr>
      <vt:lpstr>Mechanical Calculator</vt:lpstr>
      <vt:lpstr>Napier's bones</vt:lpstr>
      <vt:lpstr>Slide Rule</vt:lpstr>
      <vt:lpstr>Calculating Clock</vt:lpstr>
      <vt:lpstr>Pascal's Pascaline Calculator</vt:lpstr>
      <vt:lpstr>The Leibniz Wheel</vt:lpstr>
      <vt:lpstr>Babbage's Difference Engine</vt:lpstr>
      <vt:lpstr>Babbage's Analytical Engine</vt:lpstr>
      <vt:lpstr>Father’s of Computer</vt:lpstr>
      <vt:lpstr>ภาพนิ่ง 14</vt:lpstr>
      <vt:lpstr>Mark I</vt:lpstr>
      <vt:lpstr>ENIAC</vt:lpstr>
      <vt:lpstr>EDVAC</vt:lpstr>
      <vt:lpstr>EDVAC</vt:lpstr>
      <vt:lpstr>UNIVAC</vt:lpstr>
      <vt:lpstr>UNIVAC</vt:lpstr>
      <vt:lpstr>Computer Age</vt:lpstr>
      <vt:lpstr>Vacuum Tube</vt:lpstr>
      <vt:lpstr>Transistor</vt:lpstr>
      <vt:lpstr>IC (Integrated Circuit)</vt:lpstr>
      <vt:lpstr>VLSI (Very Large Scale Integrated)</vt:lpstr>
      <vt:lpstr>Type of Computer</vt:lpstr>
      <vt:lpstr>Super Computer</vt:lpstr>
      <vt:lpstr>ภาพนิ่ง 28</vt:lpstr>
      <vt:lpstr>ภาพนิ่ง 29</vt:lpstr>
      <vt:lpstr>ภาพนิ่ง 30</vt:lpstr>
      <vt:lpstr>Computer System</vt:lpstr>
      <vt:lpstr>ขั้นตอนการทำงานของคอมพิวเตอร์</vt:lpstr>
      <vt:lpstr>ภาพนิ่ง 33</vt:lpstr>
      <vt:lpstr>Computer Properties</vt:lpstr>
      <vt:lpstr>ภาพนิ่ง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Nong</dc:creator>
  <cp:lastModifiedBy>ComCS</cp:lastModifiedBy>
  <cp:revision>74</cp:revision>
  <dcterms:created xsi:type="dcterms:W3CDTF">2011-03-26T09:29:56Z</dcterms:created>
  <dcterms:modified xsi:type="dcterms:W3CDTF">2013-07-10T04:50:37Z</dcterms:modified>
</cp:coreProperties>
</file>