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90" r:id="rId13"/>
    <p:sldId id="291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5BB2F3AE-130C-4FD0-9F24-00B5C0739BF6}">
          <p14:sldIdLst>
            <p14:sldId id="256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2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76E7-C4C2-43D2-8AB8-842F47095EEE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0139-2602-430C-B9F0-777BFB9C5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9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24667A-0430-4E6B-AEC2-019784107CE7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FE0AF6-B574-4B4E-B927-6198FF941719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1268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27" y="77188"/>
            <a:ext cx="35909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763688" y="404664"/>
            <a:ext cx="28216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บทที่ 5</a:t>
            </a:r>
          </a:p>
          <a:p>
            <a:pPr algn="ctr"/>
            <a:r>
              <a:rPr lang="th-TH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การผลิต</a:t>
            </a:r>
            <a:endParaRPr lang="th-TH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4708943"/>
            <a:ext cx="3635896" cy="20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28392" y="188640"/>
            <a:ext cx="776045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การวางแผนและการควบคุมการผลิต</a:t>
            </a:r>
            <a:endParaRPr lang="th-TH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436096" y="1556792"/>
            <a:ext cx="3032964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การวางแผนการผลิตนั้น  ผู้ประกอบการมุ่งที่จะทำการผลิตสินค้า โดยพิจารณาว่า จะทำการผลิต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What When Where and How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62587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http://www.brainasset.com/seminar.php?se_id=284&amp;month=02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7734"/>
            <a:ext cx="3125907" cy="24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692696"/>
            <a:ext cx="72728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การควบคุมคุณภาพ และสินค้าคงคลัง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1988840"/>
            <a:ext cx="4176464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การควบคุมคุณภาพ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เป็นงานที่สำคัญของผู้บริหารการผลิต เพราะสินค้าที่ไม่มีคุณภาพจะส่งผลต่อ ชื่อเสียง ภาพพจน์ ต้นทุนของธุรกิจ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64496" y="4149080"/>
            <a:ext cx="4572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sz="3200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ระบบการควบคุมคุณภาพ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คือ ระบบการผลิตที่มีการกำหนดมาตรฐาน โดยการตรวจสอบและทดสอบสินค้าที่ผลิตออกมาเปรียบเทียบกับมาตรฐานที่กำหนดไว้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20080" y="63093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http://www.impressionconsult.com/web/index.php/articles/232-planning.html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72" y="4751824"/>
            <a:ext cx="2122124" cy="14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663" y="2564904"/>
            <a:ext cx="2919389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การบริหารวัสดุ</a:t>
            </a:r>
            <a:endParaRPr lang="th-TH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707904" y="476672"/>
            <a:ext cx="5040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	</a:t>
            </a:r>
            <a:r>
              <a:rPr lang="th-TH" sz="32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การผลิต จำเป็นต้องมีการซื้อวัตถุดิบ วัตถุดิบระหว่างผลิต เครื่องมือ เครื่องจักร และอุปกรณ์ที่ใช้ในการผลิต  ธุรกิจต้องมีการจัดซื้อและการเก็บรักษาที่ดี</a:t>
            </a:r>
          </a:p>
          <a:p>
            <a:pPr algn="thaiDist"/>
            <a:endParaRPr lang="th-TH" sz="3200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บริษัทควรให้มีแผนกการจัดซื้อที่ทำหน้าที่จัดซื้อให้กับทุกๆ แผนกในบริษัท</a:t>
            </a:r>
          </a:p>
          <a:p>
            <a:pPr algn="thaiDist"/>
            <a:endParaRPr lang="th-TH" sz="3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และธุรกิจต้องมีระบบการควบคุมสินค้าคงคลัง (รวมทั้งปัจจัยการผลิต)  ให้อยู่ในปริมาณที่พอเหมาะ  เพราะมีผลกระทบต่อต้นทุนการผลิตได้</a:t>
            </a:r>
            <a:endParaRPr lang="th-TH" sz="32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5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3569" y="1422936"/>
            <a:ext cx="628409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74" y="3838947"/>
            <a:ext cx="4292758" cy="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91920" y="332656"/>
            <a:ext cx="8299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ความเป็นมาของการผลิตกับระบบเศรษฐกิจ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25850" y="1484784"/>
            <a:ext cx="1872208" cy="940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การผลิต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2298058" y="3284984"/>
            <a:ext cx="6522414" cy="27363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 การนำเอาปัจจัยการผลิต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Input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มาแปรสภาพให้เป็นผลผลิต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Output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ตามกรรมวิธีการผลิต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Production Process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หรือผ่านกระบวนการแปรสภาพ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Conversion Process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เพื่อให้ได้ผลผลิต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Output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ตามที่ต้องการ 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3137963">
            <a:off x="1758658" y="2476991"/>
            <a:ext cx="1121814" cy="720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01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91921" y="332656"/>
            <a:ext cx="8299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ความเป็นมาของการผลิตกับระบบเศรษฐกิจ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3419872" y="1102097"/>
            <a:ext cx="1512168" cy="93610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907704" y="2110209"/>
            <a:ext cx="4824536" cy="81473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เศรษฐกิจแบบพอเพียง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3707904" y="2996952"/>
            <a:ext cx="936104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1907704" y="3622377"/>
            <a:ext cx="4824536" cy="814735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การผลิตเพื่อแลกเปลี่ยน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3779912" y="4509120"/>
            <a:ext cx="756084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มนมุมสี่เหลี่ยมผืนผ้าด้านทแยงมุม 9"/>
          <p:cNvSpPr/>
          <p:nvPr/>
        </p:nvSpPr>
        <p:spPr>
          <a:xfrm>
            <a:off x="1907704" y="5085184"/>
            <a:ext cx="4824536" cy="814735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การใช้เงินเป็นสื่อกลางในการแลกเปลี่ยน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160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4101867" y="908720"/>
            <a:ext cx="4824536" cy="814735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ระบบการผลิตแบบสมาคมช่าง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4107583" y="2902297"/>
            <a:ext cx="4824536" cy="814735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ระบบการผลิตแบบภายในครัวเรือน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101867" y="5116838"/>
            <a:ext cx="4824536" cy="814735"/>
          </a:xfrm>
          <a:prstGeom prst="round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ระบบการผลิตแบบภายในโรงงาน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5536" y="2276872"/>
            <a:ext cx="25922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itchFamily="34" charset="-34"/>
                <a:cs typeface="TH SarabunPSK" pitchFamily="34" charset="-34"/>
              </a:rPr>
              <a:t>วิวัฒนาการการผลิต</a:t>
            </a:r>
            <a:endParaRPr lang="th-TH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 rot="19937261">
            <a:off x="3295674" y="1815877"/>
            <a:ext cx="504056" cy="4320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3295674" y="2994720"/>
            <a:ext cx="504056" cy="43204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 rot="1722421">
            <a:off x="3298268" y="4684790"/>
            <a:ext cx="504056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28274" y="188640"/>
            <a:ext cx="688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ลักษณะของระบบการผลิตโดยทั่วไป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45512" y="1052736"/>
            <a:ext cx="3158336" cy="1506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ปัจจัยการผลิต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267744" y="4869160"/>
            <a:ext cx="4763508" cy="175833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Conversion Process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กระบวนการแปรสภาพ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 rot="17790452">
            <a:off x="6714720" y="4143755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6037555" y="2829499"/>
            <a:ext cx="3024336" cy="14015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020272" y="1047802"/>
            <a:ext cx="2123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-สินค้าหรือบริการ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-ของเสีย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-ความพึงพอใจของลูกค้า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 rot="3924750">
            <a:off x="2312330" y="2665055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79512" y="2556187"/>
            <a:ext cx="2340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-ที่ดิน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-แรงงาน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-พนักงาน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-ทรัพยากร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-เงินทุน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-วัตถุดิบและวัสดุ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-สภาพแวดล้อม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-ข้อมูลข่าวสาร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-การบริหารจัดการ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-ผู้ประกอบการ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 rot="3924750">
            <a:off x="2533200" y="3153770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 rot="3924750">
            <a:off x="2749224" y="3657826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เครื่องหมายบั้ง 14"/>
          <p:cNvSpPr/>
          <p:nvPr/>
        </p:nvSpPr>
        <p:spPr>
          <a:xfrm rot="3924750">
            <a:off x="2974396" y="4161882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เครื่องหมายบั้ง 15"/>
          <p:cNvSpPr/>
          <p:nvPr/>
        </p:nvSpPr>
        <p:spPr>
          <a:xfrm rot="17790452">
            <a:off x="6498696" y="4647811"/>
            <a:ext cx="684076" cy="864748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7504" y="2204864"/>
            <a:ext cx="2989513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ลักษณะของการผลิต</a:t>
            </a:r>
            <a:endParaRPr lang="th-TH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779912" y="404664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3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การผลิตแบบไม่ต่อเนื่อง  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หมายถึง การผลิตแบบรับงาน สินค้าหลากหลาย  เช่น โรงงานแบบผลิตสินค้าเป็นชิ้นๆ ตามคำสั่งซื้อของลูกค้า หรือผลิตแบบโครงการใหญ่ๆ  </a:t>
            </a: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u="sng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การวางผังโรงงานที่เหมาะสม คือ แบบตามกระบวนการ</a:t>
            </a: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ผลิต)</a:t>
            </a:r>
            <a:endParaRPr lang="th-TH" sz="32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779912" y="3861048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3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การผลิตแบบต่อเนื่อง  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หมายถึง การผลิตที่เป็นมาตรฐาน สินค้าเพียงชนิดเดียว มีปริมาณการผลิตแบบมากๆ เช่น การกลั่นน้ำมัน การผลิต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รถยนต์ 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การวางผังโรงงานที่เหมาะสม คือ </a:t>
            </a:r>
            <a:r>
              <a:rPr lang="th-TH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แบบตามชนิดของผลิตภัณฑ์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 rot="19885074">
            <a:off x="3246907" y="2454257"/>
            <a:ext cx="504056" cy="2494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 rot="2096378">
            <a:off x="3249860" y="3705794"/>
            <a:ext cx="504056" cy="2494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5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89204" y="116632"/>
            <a:ext cx="62584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การบริหารการผลิต</a:t>
            </a:r>
          </a:p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Production Management</a:t>
            </a:r>
            <a:endParaRPr lang="th-TH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323528" y="2069826"/>
            <a:ext cx="4464496" cy="94132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การออกแบบระบบการผลิต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79512" y="3429000"/>
            <a:ext cx="2376264" cy="27363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การเลือกที่ตั้งโรงงาน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038988" y="3140968"/>
            <a:ext cx="6069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-ใกล้แหล่งวัตถุดิบ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-ใกล้แหล่งแรงงาน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-ใกล้ตลาด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-การขนส่ง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-กฎหมายระเบียบข้อบังคับของแต่ละท้องที่ที่กิจการจะไปตั้งโรงงาน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-น้ำและพลังงานอื่นๆ </a:t>
            </a: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-เงื่อนไขการดำเนินชีวิตของผู้ที่ไปอยู่ประจำโรงงาน</a:t>
            </a:r>
          </a:p>
        </p:txBody>
      </p:sp>
    </p:spTree>
    <p:extLst>
      <p:ext uri="{BB962C8B-B14F-4D97-AF65-F5344CB8AC3E}">
        <p14:creationId xmlns:p14="http://schemas.microsoft.com/office/powerpoint/2010/main" val="17595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23528" y="476672"/>
            <a:ext cx="468052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ประเภทของกระบวนการผลิต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ดมุมสี่เหลี่ยมผืนผ้าด้านทแยงมุม 2"/>
          <p:cNvSpPr/>
          <p:nvPr/>
        </p:nvSpPr>
        <p:spPr>
          <a:xfrm>
            <a:off x="5004048" y="1700808"/>
            <a:ext cx="3744416" cy="244827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Analytic System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กรรมวิธีการผลิตที่ใช้วัตถุดิบเพียงอย่างเดียวเพื่อแยกออกมาเป็นผลผลิตหลายๆอย่าง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ดมุมสี่เหลี่ยมผืนผ้าด้านทแยงมุม 3"/>
          <p:cNvSpPr/>
          <p:nvPr/>
        </p:nvSpPr>
        <p:spPr>
          <a:xfrm>
            <a:off x="5004048" y="4437112"/>
            <a:ext cx="3744416" cy="2088232"/>
          </a:xfrm>
          <a:prstGeom prst="snip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Synthetic System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กรรมวิธีการผลิตที่ใช้วัตถุดิบหลายๆ ชนิดมาผสมผสานกันเป็นสินค้าเพียงชนิดเดียว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ดมุมสี่เหลี่ยมผืนผ้าด้านทแยงมุม 4"/>
          <p:cNvSpPr/>
          <p:nvPr/>
        </p:nvSpPr>
        <p:spPr>
          <a:xfrm>
            <a:off x="467544" y="4437112"/>
            <a:ext cx="3960440" cy="2088232"/>
          </a:xfrm>
          <a:prstGeom prst="snip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การผลิตแบบต่อเนื่อง  คือ  ระบบการผลิตที่เป็นมาตรฐานและมีปริมาณการผลิตมากๆ หรือระบบการผลิตที่เครื่องจักรจะทำงานตลอด 24 ชั่วโมง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467544" y="1700808"/>
            <a:ext cx="3940683" cy="2448272"/>
          </a:xfrm>
          <a:prstGeom prst="snip2Diag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การผลิตแบบไม่ต่อเนื่อง  เป็นระบบการผลิตที่เครื่องจักรจะเดินๆ หยุดๆ อาจจะหลายครั้งในหนึ่งชั่วโมงการทำงาน และจะทำการผลิตเมื่อระดับสินค้าคงคลังลดลง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29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277" y="116632"/>
            <a:ext cx="484299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6000" b="1" cap="none" spc="0" dirty="0" smtClean="0">
                <a:ln/>
                <a:solidFill>
                  <a:schemeClr val="accent3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การวางแผนผังโรงงาน</a:t>
            </a:r>
            <a:endParaRPr lang="th-TH" sz="6000" b="1" cap="none" spc="0" dirty="0">
              <a:ln/>
              <a:solidFill>
                <a:schemeClr val="accent3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51520" y="1271662"/>
            <a:ext cx="849694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b="1" dirty="0" smtClean="0"/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การวางแผนผังโรงงาน เป็นการจัดเครื่องมือเพื่ออำนวยความสะดวกในการผลิตสินค้าและบริการภายในบริเวณโรงงาน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32632" y="3466565"/>
            <a:ext cx="2880320" cy="21946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ปัจจัยที่ต้องพิจารณาในการวางแผนผังโรงงาน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39510" y="269091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ต้องคำนึงถึงลำดับขั้นตอนในการผลิตเพื่อความสะดวกในการเคลื่อนย้ายวัตถุดิบ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11960" y="4030378"/>
            <a:ext cx="4996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อันตรายที่อาจจะเกิดขึ้นในระหว่างการทำงาน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55976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ต้องคำนึงถึงแผนการขยายธุรกิจในอนาคตว่าจะมีการเปลี่ยนแปลงอย่างไร จะสามารถขยายได้อีกหรือไม่</a:t>
            </a:r>
          </a:p>
        </p:txBody>
      </p:sp>
      <p:sp>
        <p:nvSpPr>
          <p:cNvPr id="9" name="ลูกศรขวา 8"/>
          <p:cNvSpPr/>
          <p:nvPr/>
        </p:nvSpPr>
        <p:spPr>
          <a:xfrm>
            <a:off x="3347864" y="5532549"/>
            <a:ext cx="647630" cy="346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3347864" y="3104636"/>
            <a:ext cx="647630" cy="3462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3347864" y="4149080"/>
            <a:ext cx="647630" cy="3462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859</TotalTime>
  <Words>578</Words>
  <Application>Microsoft Office PowerPoint</Application>
  <PresentationFormat>นำเสนอทางหน้าจอ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Executive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5</dc:title>
  <dc:creator>User</dc:creator>
  <cp:lastModifiedBy>KKD Windows7 V.11_x64</cp:lastModifiedBy>
  <cp:revision>58</cp:revision>
  <dcterms:created xsi:type="dcterms:W3CDTF">2018-09-04T02:38:33Z</dcterms:created>
  <dcterms:modified xsi:type="dcterms:W3CDTF">2019-08-16T02:30:36Z</dcterms:modified>
</cp:coreProperties>
</file>