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37A4E-44A4-487C-9EBC-37871943CED1}" type="datetimeFigureOut">
              <a:rPr lang="th-TH" smtClean="0"/>
              <a:pPr/>
              <a:t>19/11/60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BCB2D-A89E-4C22-9EAF-70A5D9D5BE93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962126" y="928670"/>
            <a:ext cx="718177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บทที่ 10</a:t>
            </a:r>
          </a:p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การบริหารการเปลี่ยนแปลง</a:t>
            </a:r>
            <a:endParaRPr lang="th-TH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578" name="AutoShape 2" descr="ผลการค้นหารูปภาพสำหรับ การบริหารการเปลี่ยนแปล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4580" name="Picture 4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2114550" cy="2162176"/>
          </a:xfrm>
          <a:prstGeom prst="rect">
            <a:avLst/>
          </a:prstGeom>
          <a:noFill/>
        </p:spPr>
      </p:pic>
      <p:pic>
        <p:nvPicPr>
          <p:cNvPr id="24582" name="Picture 6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572008"/>
            <a:ext cx="2447925" cy="1866900"/>
          </a:xfrm>
          <a:prstGeom prst="rect">
            <a:avLst/>
          </a:prstGeom>
          <a:noFill/>
        </p:spPr>
      </p:pic>
      <p:pic>
        <p:nvPicPr>
          <p:cNvPr id="8" name="รูปภาพ 7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00037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1546"/>
            <a:ext cx="8358246" cy="4031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ปัจจุบันการบริหารองค์การนั้น ผู้บริหารต้องคำนึงถึงการเปลี่ยนแปลงจากสิ่ง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ภายนอก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ซึ่งเป็นแรงกดดันให้องค์การต้องเปลี่ยนแปลง  และหากผู้บริหารมีการกำหนดเป้าหมายขององค์การสู่การเป็นองค์การธุรกิจในระดับโลก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word class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หมายถึง การบริหารที่มุ่งเน้นคุณภาพ  เทคโนโลยี  และการบริหารจัดการจนเป็นที่ยอมรับทั่ว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โลก</a:t>
            </a:r>
            <a:endParaRPr lang="th-TH" sz="3200" b="1" dirty="0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ซึ่งการเป็นบริษัทระดับโลกได้นั้น  บริษัทจะต้องมุ่งที่การพัฒนาเพื่อให้ได้เทคโนโลยีที่ทันสมัยและสามารถรักษามาตรฐานการดำเนินงาน และมาตรฐานของสินค้าและบริการให้ได้ในทุกแห่งในโลก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7215238" cy="317009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การที่บริษัทกลายเป็นบริษัทระดับโลกและรักษาความยิ่งใหญ่ของตนอยู่ได้นั้น  เกิดจากการที่ผู้บริหารเหล่านั้น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ไม่เคยหยุดนิ่งในด้านการเปลี่ยนแปลง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และไม่ได้แข่งขันเฉพาะกับองค์การอื่นเท่านั้น  </a:t>
            </a:r>
            <a:r>
              <a:rPr lang="th-TH" sz="4000" b="1" u="sng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แต่แข่งขันกับตนเองด้วย  </a:t>
            </a:r>
            <a:endParaRPr lang="th-TH" sz="4000" b="1" u="sng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42" name="Picture 2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572008"/>
            <a:ext cx="2638425" cy="1733550"/>
          </a:xfrm>
          <a:prstGeom prst="rect">
            <a:avLst/>
          </a:prstGeom>
          <a:noFill/>
        </p:spPr>
      </p:pic>
      <p:pic>
        <p:nvPicPr>
          <p:cNvPr id="10244" name="Picture 4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143380"/>
            <a:ext cx="3071834" cy="2342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500166" y="285728"/>
            <a:ext cx="6213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การบริหารการเปลี่ยนแปลง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Managing  Change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การบริหารการเปลี่ยนแปลงให้ประสบความสำเร็จ ต้องคำนึงถึงปัจจัยต่อไปนี้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714348" y="4643446"/>
            <a:ext cx="3857652" cy="2071702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การเปลี่ยนแปลงต้องส่งผลให้เกิดการบรรลุผล</a:t>
            </a:r>
          </a:p>
          <a:p>
            <a:pPr algn="thaiDist"/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มนมุมสี่เหลี่ยมด้านทแยงมุม 5"/>
          <p:cNvSpPr/>
          <p:nvPr/>
        </p:nvSpPr>
        <p:spPr>
          <a:xfrm>
            <a:off x="4572000" y="3357562"/>
            <a:ext cx="3857652" cy="2071702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การปฏิบัติงานของแผนกงานต่างๆ มีการเปลี่ยนแปลงตามแผนที่คาดการณ์ไว้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218" name="Picture 2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35756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4381" y="5291158"/>
            <a:ext cx="2456775" cy="1495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37467" y="714356"/>
            <a:ext cx="71064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การบริหารการเปลี่ยนแปลง  (ต่อ)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Managing  Change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มนมุมสี่เหลี่ยมด้านทแยงมุม 2"/>
          <p:cNvSpPr/>
          <p:nvPr/>
        </p:nvSpPr>
        <p:spPr>
          <a:xfrm>
            <a:off x="857224" y="2857496"/>
            <a:ext cx="4214842" cy="2071702"/>
          </a:xfrm>
          <a:prstGeom prst="round2Diag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การปรับไปสู่เป้าหมายตามแผน ไม่ก่อให้เกิดต้นทุนสูงขึ้นต่อองค์การ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4143372" y="4357694"/>
            <a:ext cx="4643470" cy="2071702"/>
          </a:xfrm>
          <a:prstGeom prst="round2Diag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การปรับไปสู่เป้าหมายตามแผน ไม่ทำให้พนักงานแต่ละคนต้องมีงานเพิ่มขึ้น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194" name="Picture 2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857760"/>
            <a:ext cx="1928826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ผลการค้นหารูปภาพสำหรับ การบริหารการเปลี่ยนแปล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472019"/>
            <a:ext cx="1571636" cy="1718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85918" y="357166"/>
            <a:ext cx="56573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องค์กรแห่งการเรียนรู้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1285860"/>
            <a:ext cx="7822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Learning  Organization</a:t>
            </a:r>
            <a:endParaRPr lang="th-TH" sz="54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428868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องค์การแห่งการเรียนรู้ในทางธุรกิจ ได้แก่  องค์การธุรกิจที่มีการเปลี่ยนแปลงและพัฒนาอย่างต่อเนื่อง  การที่จะมีการพัฒนาอย่างต่อเนื่องได้นั้น  ได้แก่การที่ทุกส่วนในองค์การธุรกิจสามารถเรียนรู้สิ่งใหม่ๆ และสามารถสร้างสรรค์การเปลี่ยนแปลงในทางที่ดีได้ด้วยตนเอง  ก่อให้เกิดความเจริญก้าวหน้าเหนือคู่แข่งในที่สุด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 </a:t>
            </a:r>
            <a:r>
              <a:rPr lang="th-TH" sz="32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ประการสำคัญยิ่ง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ขององค์การแห่งการเรียนรู้ คือ การที่จะสร้างวัฒนธรรมแห่งการเรียนรู้ให้เกิดขึ้นแก่บุคลากรขององค์การได้อย่างไร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62" y="357166"/>
            <a:ext cx="71224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องค์กรแห่งการเรียนรู้  (ต่อ)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85786" y="1285860"/>
            <a:ext cx="7822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Learning  Organization</a:t>
            </a:r>
            <a:endParaRPr lang="th-TH" sz="54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428868"/>
            <a:ext cx="8072494" cy="397031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องค์การแห่งการเรียนรู้ประกอบด้วยการเปลี่ยนแปลง 2 ชนิดได้แก่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 การเปลี่ยนแปลงทางการดำเนินการ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operational change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เป็นการเปลี่ยนแปลงที่อยู่บนพื้นฐานของการดำเนินงาน   เช่น การเปลี่ยนจากการทำงานแบบเดิมมาสู่การใช้เทคโนโลยีสารสนเทศ  หรือ  การสั่งงานโดยเอกสาร เป็นการสั่งงานโดยใช้โซ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เชียล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เช่น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Line , </a:t>
            </a:r>
            <a:r>
              <a:rPr lang="en-US" sz="3600" b="1" dirty="0" err="1" smtClean="0">
                <a:latin typeface="TH SarabunPSK" pitchFamily="34" charset="-34"/>
                <a:cs typeface="TH SarabunPSK" pitchFamily="34" charset="-34"/>
              </a:rPr>
              <a:t>Facebook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62" y="357166"/>
            <a:ext cx="71224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องค์กรแห่งการเรียนรู้  (ต่อ)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85786" y="1285860"/>
            <a:ext cx="7822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Learning  Organization</a:t>
            </a:r>
            <a:endParaRPr lang="th-TH" sz="54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428868"/>
            <a:ext cx="8072494" cy="3416320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องค์การแห่งการเรียนรู้ประกอบด้วยการเปลี่ยนแปลง 2 ชนิดได้แก่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accent4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การเปลี่ยนแปลงเชิงปฏิรูปองค์การ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transformational change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เป็นการเปลี่ยนแปลงองค์การทั้งระบบ เช่น  การออกแบบองค์การหรือปฏิรูปองค์การทั้งหมด ทั้งระบบบริหาร การสั่งการ การใช้เทคโนโลยีต่างๆ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46096" y="1142984"/>
            <a:ext cx="719780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8000" b="1" cap="all" spc="0" dirty="0" smtClean="0">
                <a:ln w="0">
                  <a:solidFill>
                    <a:sysClr val="windowText" lastClr="0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ชม</a:t>
            </a:r>
            <a:r>
              <a:rPr lang="th-TH" sz="8000" b="1" cap="all" spc="0" dirty="0" err="1" smtClean="0">
                <a:ln w="0">
                  <a:solidFill>
                    <a:sysClr val="windowText" lastClr="0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วีดิ</a:t>
            </a:r>
            <a:r>
              <a:rPr lang="th-TH" sz="8000" b="1" cap="all" spc="0" dirty="0" smtClean="0">
                <a:ln w="0">
                  <a:solidFill>
                    <a:sysClr val="windowText" lastClr="0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ทัศน์ </a:t>
            </a:r>
          </a:p>
          <a:p>
            <a:pPr algn="ctr"/>
            <a:r>
              <a:rPr lang="th-TH" sz="8000" b="1" cap="all" spc="0" dirty="0" smtClean="0">
                <a:ln w="0">
                  <a:solidFill>
                    <a:sysClr val="windowText" lastClr="0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และสรุปประเด็นสำคัญ</a:t>
            </a:r>
            <a:endParaRPr lang="th-TH" sz="8000" b="1" cap="all" dirty="0" smtClean="0">
              <a:ln w="0">
                <a:solidFill>
                  <a:sysClr val="windowText" lastClr="00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112</Words>
  <Application>Microsoft Office PowerPoint</Application>
  <PresentationFormat>นำเสนอทางหน้าจอ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ไหลเวียน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32</cp:revision>
  <dcterms:created xsi:type="dcterms:W3CDTF">2016-11-15T08:29:56Z</dcterms:created>
  <dcterms:modified xsi:type="dcterms:W3CDTF">2017-11-19T09:28:45Z</dcterms:modified>
</cp:coreProperties>
</file>