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5"/>
  </p:notesMasterIdLst>
  <p:sldIdLst>
    <p:sldId id="256" r:id="rId2"/>
    <p:sldId id="257" r:id="rId3"/>
    <p:sldId id="307" r:id="rId4"/>
    <p:sldId id="308" r:id="rId5"/>
    <p:sldId id="258" r:id="rId6"/>
    <p:sldId id="260" r:id="rId7"/>
    <p:sldId id="276" r:id="rId8"/>
    <p:sldId id="314" r:id="rId9"/>
    <p:sldId id="305" r:id="rId10"/>
    <p:sldId id="278" r:id="rId11"/>
    <p:sldId id="309" r:id="rId12"/>
    <p:sldId id="318" r:id="rId13"/>
    <p:sldId id="315" r:id="rId1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02" autoAdjust="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72E52-6AD9-4011-B028-B5D696272BD4}" type="datetimeFigureOut">
              <a:rPr lang="th-TH" smtClean="0"/>
              <a:t>27/07/59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C3DA2-B8D4-441F-9303-FEC8EC6BD01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2448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C3DA2-B8D4-441F-9303-FEC8EC6BD016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1389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27/07/59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27/07/59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F5F293D-20BF-487A-BFA7-792ABC73B8A5}" type="datetimeFigureOut">
              <a:rPr lang="th-TH" smtClean="0"/>
              <a:t>27/07/59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27/07/59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แทน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27/07/59</a:t>
            </a:fld>
            <a:endParaRPr lang="th-TH"/>
          </a:p>
        </p:txBody>
      </p:sp>
      <p:sp>
        <p:nvSpPr>
          <p:cNvPr id="13" name="ตัวแทน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ตัวแทน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แทน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F5F293D-20BF-487A-BFA7-792ABC73B8A5}" type="datetimeFigureOut">
              <a:rPr lang="th-TH" smtClean="0"/>
              <a:t>27/07/59</a:t>
            </a:fld>
            <a:endParaRPr lang="th-TH"/>
          </a:p>
        </p:txBody>
      </p:sp>
      <p:sp>
        <p:nvSpPr>
          <p:cNvPr id="10" name="ตัวแทน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2" name="ตัวแทน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แทน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F5F293D-20BF-487A-BFA7-792ABC73B8A5}" type="datetimeFigureOut">
              <a:rPr lang="th-TH" smtClean="0"/>
              <a:t>27/07/59</a:t>
            </a:fld>
            <a:endParaRPr lang="th-TH"/>
          </a:p>
        </p:txBody>
      </p:sp>
      <p:sp>
        <p:nvSpPr>
          <p:cNvPr id="12" name="ตัวแทน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ตัวแทน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27/07/59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27/07/59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27/07/59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แทน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F5F293D-20BF-487A-BFA7-792ABC73B8A5}" type="datetimeFigureOut">
              <a:rPr lang="th-TH" smtClean="0"/>
              <a:t>27/07/59</a:t>
            </a:fld>
            <a:endParaRPr lang="th-TH"/>
          </a:p>
        </p:txBody>
      </p:sp>
      <p:sp>
        <p:nvSpPr>
          <p:cNvPr id="13" name="ตัวแทน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ตัวแทน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27/07/59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763688" y="4038600"/>
            <a:ext cx="7075512" cy="1828800"/>
          </a:xfrm>
        </p:spPr>
        <p:txBody>
          <a:bodyPr>
            <a:normAutofit/>
          </a:bodyPr>
          <a:lstStyle/>
          <a:p>
            <a:r>
              <a:rPr lang="th-TH" b="1" dirty="0" smtClean="0"/>
              <a:t>4133202 เทคโนโลยีอินเทอร์เน็ต</a:t>
            </a:r>
            <a:br>
              <a:rPr lang="th-TH" b="1" dirty="0" smtClean="0"/>
            </a:br>
            <a:r>
              <a:rPr lang="th-TH" b="1" dirty="0" smtClean="0"/>
              <a:t>บทที่ </a:t>
            </a:r>
            <a:r>
              <a:rPr lang="th-TH" b="1" dirty="0"/>
              <a:t>7 การค้นหาข้อมูลบน</a:t>
            </a:r>
            <a:r>
              <a:rPr lang="th-TH" b="1" dirty="0" smtClean="0"/>
              <a:t>อินเทอร์เน็ต</a:t>
            </a:r>
            <a:endParaRPr lang="th-TH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 smtClean="0"/>
              <a:t>อาจารย์ผู้สอน ปุริม ชฎา</a:t>
            </a:r>
            <a:r>
              <a:rPr lang="th-TH" dirty="0" err="1" smtClean="0"/>
              <a:t>รัตน</a:t>
            </a:r>
            <a:r>
              <a:rPr lang="th-TH" dirty="0" smtClean="0"/>
              <a:t>ฐิติ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28608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เทคนิคของเว็บ </a:t>
            </a:r>
            <a:r>
              <a:rPr lang="en-US" b="1" dirty="0"/>
              <a:t>Google </a:t>
            </a:r>
            <a:r>
              <a:rPr lang="th-TH" b="1" dirty="0" smtClean="0"/>
              <a:t>ที่แนะนำ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 smtClean="0"/>
              <a:t>1.</a:t>
            </a:r>
            <a:r>
              <a:rPr lang="en-US" sz="2800" dirty="0" smtClean="0"/>
              <a:t> Google</a:t>
            </a:r>
            <a:r>
              <a:rPr lang="en-US" sz="2800" dirty="0"/>
              <a:t> </a:t>
            </a:r>
            <a:r>
              <a:rPr lang="th-TH" sz="2800" dirty="0"/>
              <a:t>จะใช้ </a:t>
            </a:r>
            <a:r>
              <a:rPr lang="en-US" sz="2800" dirty="0"/>
              <a:t>and (</a:t>
            </a:r>
            <a:r>
              <a:rPr lang="th-TH" sz="2800" dirty="0"/>
              <a:t>และ) อยู่ในประโยคเสมอ เช่น </a:t>
            </a:r>
            <a:endParaRPr lang="th-TH" sz="2800" dirty="0" smtClean="0"/>
          </a:p>
          <a:p>
            <a:pPr marL="0" indent="0">
              <a:buNone/>
            </a:pPr>
            <a:r>
              <a:rPr lang="th-TH" sz="2800" dirty="0" smtClean="0"/>
              <a:t>	ค้นหา</a:t>
            </a:r>
            <a:r>
              <a:rPr lang="th-TH" sz="2800" dirty="0"/>
              <a:t> </a:t>
            </a:r>
            <a:r>
              <a:rPr lang="en-US" sz="2800" dirty="0" smtClean="0"/>
              <a:t>back </a:t>
            </a:r>
            <a:r>
              <a:rPr lang="en-US" sz="2800" dirty="0"/>
              <a:t>to </a:t>
            </a:r>
            <a:r>
              <a:rPr lang="en-US" sz="2800" dirty="0" smtClean="0"/>
              <a:t>the nature </a:t>
            </a:r>
          </a:p>
          <a:p>
            <a:pPr marL="0" indent="0">
              <a:buNone/>
            </a:pPr>
            <a:r>
              <a:rPr lang="en-US" sz="2800" dirty="0" smtClean="0"/>
              <a:t>	Google</a:t>
            </a:r>
            <a:r>
              <a:rPr lang="en-US" sz="2800" dirty="0"/>
              <a:t> </a:t>
            </a:r>
            <a:r>
              <a:rPr lang="th-TH" sz="2800" dirty="0"/>
              <a:t>จะค้นหาแบบ </a:t>
            </a:r>
            <a:r>
              <a:rPr lang="en-US" sz="2800" dirty="0" smtClean="0"/>
              <a:t>back AND nature</a:t>
            </a:r>
            <a:endParaRPr lang="th-TH" sz="2800" dirty="0" smtClean="0"/>
          </a:p>
          <a:p>
            <a:r>
              <a:rPr lang="th-TH" sz="2800" dirty="0" smtClean="0"/>
              <a:t>2</a:t>
            </a:r>
            <a:r>
              <a:rPr lang="th-TH" sz="2800" dirty="0"/>
              <a:t>. การใช้ </a:t>
            </a:r>
            <a:r>
              <a:rPr lang="en-US" sz="2800" dirty="0"/>
              <a:t>OR (</a:t>
            </a:r>
            <a:r>
              <a:rPr lang="th-TH" sz="2800" dirty="0"/>
              <a:t>หรือ) คือการให้ </a:t>
            </a:r>
            <a:r>
              <a:rPr lang="en-US" sz="2800" dirty="0"/>
              <a:t>Google </a:t>
            </a:r>
            <a:r>
              <a:rPr lang="th-TH" sz="2800" dirty="0"/>
              <a:t>หาข้อมูลมาก</a:t>
            </a:r>
            <a:r>
              <a:rPr lang="th-TH" sz="2800" dirty="0" smtClean="0"/>
              <a:t>ขึ้นวิธีใช้ </a:t>
            </a:r>
            <a:r>
              <a:rPr lang="th-TH" sz="2800" dirty="0"/>
              <a:t>พิมพ์ </a:t>
            </a:r>
            <a:r>
              <a:rPr lang="en-US" sz="2800" dirty="0"/>
              <a:t>OR </a:t>
            </a:r>
            <a:r>
              <a:rPr lang="th-TH" sz="2800" dirty="0"/>
              <a:t>ด้วยตัวใหญ่ระหว่างคำที่ต้องการ </a:t>
            </a:r>
            <a:endParaRPr lang="th-TH" sz="2800" dirty="0" smtClean="0"/>
          </a:p>
          <a:p>
            <a:pPr marL="0" indent="0">
              <a:buNone/>
            </a:pPr>
            <a:r>
              <a:rPr lang="th-TH" sz="2800" dirty="0" smtClean="0"/>
              <a:t>	เช่น</a:t>
            </a:r>
            <a:r>
              <a:rPr lang="th-TH" sz="2800" dirty="0"/>
              <a:t> </a:t>
            </a:r>
            <a:r>
              <a:rPr lang="en-US" sz="2800" dirty="0"/>
              <a:t>vacation </a:t>
            </a:r>
            <a:r>
              <a:rPr lang="en-US" sz="2800" dirty="0" err="1"/>
              <a:t>london</a:t>
            </a:r>
            <a:r>
              <a:rPr lang="en-US" sz="2800" dirty="0"/>
              <a:t> OR </a:t>
            </a:r>
            <a:r>
              <a:rPr lang="en-US" sz="2800" dirty="0" err="1" smtClean="0"/>
              <a:t>paris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th-TH" sz="2800" dirty="0" smtClean="0"/>
              <a:t>คือหา</a:t>
            </a:r>
            <a:r>
              <a:rPr lang="en-US" sz="2800" dirty="0"/>
              <a:t> vacation </a:t>
            </a:r>
            <a:r>
              <a:rPr lang="th-TH" sz="2800" dirty="0" smtClean="0"/>
              <a:t>ทั้ง</a:t>
            </a:r>
            <a:r>
              <a:rPr lang="th-TH" sz="2800" dirty="0"/>
              <a:t>ใน </a:t>
            </a:r>
            <a:r>
              <a:rPr lang="en-US" sz="2800" dirty="0"/>
              <a:t>London </a:t>
            </a:r>
            <a:r>
              <a:rPr lang="th-TH" sz="2800" dirty="0"/>
              <a:t>และ </a:t>
            </a:r>
            <a:r>
              <a:rPr lang="en-US" sz="2800" dirty="0"/>
              <a:t>Paris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890128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เทคนิคของเว็บ </a:t>
            </a:r>
            <a:r>
              <a:rPr lang="en-US" b="1" dirty="0"/>
              <a:t>Google </a:t>
            </a:r>
            <a:r>
              <a:rPr lang="th-TH" b="1" dirty="0"/>
              <a:t>ที่แนะนำ</a:t>
            </a:r>
            <a:endParaRPr lang="en-US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3. Google </a:t>
            </a:r>
            <a:r>
              <a:rPr lang="th-TH" dirty="0"/>
              <a:t>จะละคำทั่วๆไป (เช่น </a:t>
            </a:r>
            <a:r>
              <a:rPr lang="en-US" dirty="0"/>
              <a:t>the, to, of) </a:t>
            </a:r>
            <a:r>
              <a:rPr lang="th-TH" dirty="0"/>
              <a:t>และตัวอักษรเดี่ยว เพราะจะทำให้ค้นหาช้าลง แต่ถ้าคำพวกนั้นสามารถช่วยให้หาข้อมูลง่ายขึ้น ก็ต้องใช้เครื่องหมาย + ช่วยโดยนำไปอยู่หน้าคำนั้น (ต้องเว้นวรรคก่อนด้วย) </a:t>
            </a:r>
            <a:endParaRPr lang="th-TH" dirty="0" smtClean="0"/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dirty="0" smtClean="0"/>
              <a:t>เช่น </a:t>
            </a:r>
            <a:r>
              <a:rPr lang="en-US" dirty="0"/>
              <a:t>back +to nature </a:t>
            </a:r>
            <a:endParaRPr lang="en-US" dirty="0" smtClean="0"/>
          </a:p>
          <a:p>
            <a:pPr marL="0" indent="0">
              <a:buNone/>
            </a:pPr>
            <a:r>
              <a:rPr lang="en-US" sz="3200" dirty="0" smtClean="0"/>
              <a:t>	Google</a:t>
            </a:r>
            <a:r>
              <a:rPr lang="en-US" sz="3200" dirty="0"/>
              <a:t> </a:t>
            </a:r>
            <a:r>
              <a:rPr lang="th-TH" sz="3200" dirty="0"/>
              <a:t>จะค้นหาแบบ </a:t>
            </a:r>
            <a:r>
              <a:rPr lang="en-US" sz="3200" dirty="0"/>
              <a:t>back AND </a:t>
            </a:r>
            <a:r>
              <a:rPr lang="en-US" sz="3200" dirty="0" smtClean="0"/>
              <a:t>to AND nature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Google </a:t>
            </a:r>
            <a:r>
              <a:rPr lang="th-TH" dirty="0"/>
              <a:t>สามารถกันขอบเขตการค้นหาให้เล็กลงด้วยการใช้ </a:t>
            </a:r>
            <a:r>
              <a:rPr lang="en-US" dirty="0"/>
              <a:t>Advanced Search </a:t>
            </a:r>
            <a:r>
              <a:rPr lang="th-TH" dirty="0"/>
              <a:t>หรือ การค้นหา แบบ</a:t>
            </a:r>
            <a:r>
              <a:rPr lang="th-TH" dirty="0" smtClean="0"/>
              <a:t>พิเศษ</a:t>
            </a:r>
          </a:p>
          <a:p>
            <a:endParaRPr lang="th-TH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4" t="20222" b="54053"/>
          <a:stretch/>
        </p:blipFill>
        <p:spPr bwMode="auto">
          <a:xfrm>
            <a:off x="476269" y="5013176"/>
            <a:ext cx="8667731" cy="1299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0797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เทคนิคของเว็บ </a:t>
            </a:r>
            <a:r>
              <a:rPr lang="en-US" b="1" dirty="0"/>
              <a:t>Google </a:t>
            </a:r>
            <a:r>
              <a:rPr lang="th-TH" b="1" dirty="0"/>
              <a:t>ที่แนะนำ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5. </a:t>
            </a:r>
            <a:r>
              <a:rPr lang="en-US" sz="2800" dirty="0"/>
              <a:t>Google </a:t>
            </a:r>
            <a:r>
              <a:rPr lang="th-TH" sz="2800" dirty="0" smtClean="0"/>
              <a:t>สามารถค้นหาตามประเภทไฟล์ที่ค้นหาได้</a:t>
            </a:r>
          </a:p>
          <a:p>
            <a:pPr marL="0" indent="0">
              <a:buNone/>
            </a:pPr>
            <a:r>
              <a:rPr lang="th-TH" sz="2800" dirty="0"/>
              <a:t>	</a:t>
            </a:r>
            <a:r>
              <a:rPr lang="th-TH" sz="2800" dirty="0" smtClean="0"/>
              <a:t>เช่น </a:t>
            </a:r>
            <a:r>
              <a:rPr lang="en-US" sz="2800" dirty="0" smtClean="0"/>
              <a:t>front mission </a:t>
            </a:r>
            <a:r>
              <a:rPr lang="en-US" sz="2800" dirty="0" err="1" smtClean="0"/>
              <a:t>filetype:pdf</a:t>
            </a:r>
            <a:r>
              <a:rPr lang="en-US" sz="2800" dirty="0" smtClean="0"/>
              <a:t> </a:t>
            </a:r>
            <a:endParaRPr lang="th-TH" sz="2800" dirty="0" smtClean="0"/>
          </a:p>
          <a:p>
            <a:pPr marL="0" indent="0">
              <a:buNone/>
            </a:pPr>
            <a:r>
              <a:rPr lang="th-TH" sz="2800" dirty="0"/>
              <a:t>	</a:t>
            </a:r>
            <a:r>
              <a:rPr lang="th-TH" sz="2800" dirty="0" smtClean="0"/>
              <a:t>ค้นหาเรื่อง</a:t>
            </a:r>
            <a:r>
              <a:rPr lang="th-TH" sz="2800" dirty="0"/>
              <a:t>เกี่ยวกับ </a:t>
            </a:r>
            <a:r>
              <a:rPr lang="en-US" sz="2800" dirty="0"/>
              <a:t>front mission </a:t>
            </a:r>
            <a:r>
              <a:rPr lang="th-TH" sz="2800" dirty="0" smtClean="0"/>
              <a:t>แสดงไฟล์ประเภท </a:t>
            </a:r>
            <a:r>
              <a:rPr lang="en-US" sz="2800" dirty="0" smtClean="0"/>
              <a:t>PDF</a:t>
            </a:r>
          </a:p>
          <a:p>
            <a:r>
              <a:rPr lang="th-TH" sz="2800" dirty="0"/>
              <a:t>6. การค้นหาแบบทั้งวลี (คือการค้นหาทั้งกลุ่มคำ) ให้ใช้เครื่องหมาย " " </a:t>
            </a:r>
            <a:endParaRPr lang="th-TH" sz="2800" dirty="0" smtClean="0"/>
          </a:p>
          <a:p>
            <a:pPr marL="0" indent="0">
              <a:buNone/>
            </a:pPr>
            <a:r>
              <a:rPr lang="th-TH" sz="2800" dirty="0" smtClean="0"/>
              <a:t>	เช่น "</a:t>
            </a:r>
            <a:r>
              <a:rPr lang="en-US" sz="2800" dirty="0" smtClean="0"/>
              <a:t>front mission“</a:t>
            </a:r>
          </a:p>
          <a:p>
            <a:pPr marL="0" indent="0">
              <a:buNone/>
            </a:pPr>
            <a:r>
              <a:rPr lang="th-TH" sz="2800" dirty="0" smtClean="0"/>
              <a:t>	ค้นหา</a:t>
            </a:r>
            <a:r>
              <a:rPr lang="th-TH" sz="2800" dirty="0"/>
              <a:t>เรื่องเกี่ยวกับ </a:t>
            </a:r>
            <a:r>
              <a:rPr lang="en-US" sz="2800" dirty="0"/>
              <a:t>front </a:t>
            </a:r>
            <a:r>
              <a:rPr lang="en-US" sz="2800" dirty="0" smtClean="0"/>
              <a:t>mission </a:t>
            </a:r>
            <a:r>
              <a:rPr lang="th-TH" sz="2800" dirty="0" smtClean="0"/>
              <a:t>โดยต้องมีข้อความตรงทุกประการ</a:t>
            </a:r>
          </a:p>
          <a:p>
            <a:r>
              <a:rPr lang="en-US" sz="2800" dirty="0" smtClean="0"/>
              <a:t>7. </a:t>
            </a:r>
            <a:r>
              <a:rPr lang="en-US" sz="2800" dirty="0"/>
              <a:t>Google </a:t>
            </a:r>
            <a:r>
              <a:rPr lang="th-TH" sz="2800" dirty="0"/>
              <a:t>สามารถแปลเว็บภาษาต่างๆ เป็น ภาษาตามภูมิภาคที่ใช้ได้ (โดยคลิ้กที่คำว่า “แปลหน้านี้</a:t>
            </a:r>
            <a:r>
              <a:rPr lang="en-US" sz="2800" dirty="0"/>
              <a:t>" </a:t>
            </a:r>
            <a:r>
              <a:rPr lang="th-TH" sz="2800" dirty="0"/>
              <a:t>ด้านข้างชื่อเว็บ)</a:t>
            </a:r>
          </a:p>
          <a:p>
            <a:pPr marL="0" indent="0">
              <a:buNone/>
            </a:pP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149389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เทคนิคของเว็บ </a:t>
            </a:r>
            <a:r>
              <a:rPr lang="en-US" b="1" dirty="0"/>
              <a:t>Google </a:t>
            </a:r>
            <a:r>
              <a:rPr lang="th-TH" b="1" dirty="0"/>
              <a:t>ที่แนะนำ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8. </a:t>
            </a:r>
            <a:r>
              <a:rPr lang="en-US" sz="2800" dirty="0"/>
              <a:t>Google </a:t>
            </a:r>
            <a:r>
              <a:rPr lang="th-TH" sz="2800" dirty="0"/>
              <a:t>สามารถตัดคำพ้องรูปได้โดยใช้เครื่องหมาย - ช่วยโดยการนำไปอยู่คำที่จะตัด </a:t>
            </a:r>
            <a:endParaRPr lang="th-TH" sz="2800" dirty="0" smtClean="0"/>
          </a:p>
          <a:p>
            <a:pPr marL="0" indent="0">
              <a:buNone/>
            </a:pPr>
            <a:r>
              <a:rPr lang="th-TH" sz="2800" dirty="0" smtClean="0"/>
              <a:t>	เช่น </a:t>
            </a:r>
            <a:r>
              <a:rPr lang="th-TH" sz="2800" dirty="0"/>
              <a:t>คำว่า </a:t>
            </a:r>
            <a:r>
              <a:rPr lang="en-US" sz="2800" dirty="0"/>
              <a:t>bass </a:t>
            </a:r>
            <a:r>
              <a:rPr lang="th-TH" sz="2800" dirty="0"/>
              <a:t>มี 2 ความหมายคือ เกี่ยวกับปลา และ</a:t>
            </a:r>
            <a:r>
              <a:rPr lang="th-TH" sz="2800" dirty="0" smtClean="0"/>
              <a:t>ดนตรี</a:t>
            </a:r>
          </a:p>
          <a:p>
            <a:pPr marL="0" indent="0">
              <a:buNone/>
            </a:pPr>
            <a:r>
              <a:rPr lang="th-TH" sz="2800" dirty="0"/>
              <a:t>	</a:t>
            </a:r>
            <a:r>
              <a:rPr lang="th-TH" sz="2800" dirty="0" smtClean="0"/>
              <a:t>เรา</a:t>
            </a:r>
            <a:r>
              <a:rPr lang="th-TH" sz="2800" dirty="0"/>
              <a:t>จะตัดที่มีความหมายเกี่ยวกับดนตรีออกโดยพิมพ์ </a:t>
            </a:r>
            <a:r>
              <a:rPr lang="en-US" sz="2800" dirty="0"/>
              <a:t>bass -music </a:t>
            </a:r>
            <a:r>
              <a:rPr lang="th-TH" sz="2800" dirty="0" smtClean="0"/>
              <a:t>	หมายความ</a:t>
            </a:r>
            <a:r>
              <a:rPr lang="th-TH" sz="2800" dirty="0"/>
              <a:t>ว่า </a:t>
            </a:r>
            <a:r>
              <a:rPr lang="en-US" sz="2800" dirty="0"/>
              <a:t>bass </a:t>
            </a:r>
            <a:r>
              <a:rPr lang="th-TH" sz="2800" dirty="0"/>
              <a:t>ที่ไม่มีคำว่า </a:t>
            </a:r>
            <a:r>
              <a:rPr lang="en-US" sz="2800" dirty="0"/>
              <a:t>music </a:t>
            </a:r>
            <a:endParaRPr lang="th-TH" sz="2800" dirty="0" smtClean="0"/>
          </a:p>
          <a:p>
            <a:r>
              <a:rPr lang="th-TH" sz="2800" dirty="0" smtClean="0"/>
              <a:t>นอกจากนี้ยัง</a:t>
            </a:r>
            <a:r>
              <a:rPr lang="th-TH" sz="2800" dirty="0"/>
              <a:t>สามารถ</a:t>
            </a:r>
            <a:r>
              <a:rPr lang="th-TH" sz="2800" dirty="0" smtClean="0"/>
              <a:t>ตัดประเภทไฟล์ที่ค้นหาได้</a:t>
            </a:r>
            <a:r>
              <a:rPr lang="th-TH" sz="2800" dirty="0"/>
              <a:t>อีก </a:t>
            </a:r>
            <a:endParaRPr lang="th-TH" sz="2800" dirty="0" smtClean="0"/>
          </a:p>
          <a:p>
            <a:pPr marL="0" indent="0">
              <a:buNone/>
            </a:pPr>
            <a:r>
              <a:rPr lang="th-TH" sz="2800" dirty="0"/>
              <a:t>	</a:t>
            </a:r>
            <a:r>
              <a:rPr lang="th-TH" sz="2800" dirty="0" smtClean="0"/>
              <a:t>เช่น </a:t>
            </a:r>
            <a:r>
              <a:rPr lang="th-TH" sz="2800" dirty="0"/>
              <a:t>"</a:t>
            </a:r>
            <a:r>
              <a:rPr lang="en-US" sz="2800" dirty="0"/>
              <a:t>front </a:t>
            </a:r>
            <a:r>
              <a:rPr lang="en-US" sz="2800" dirty="0" smtClean="0"/>
              <a:t>mission" </a:t>
            </a:r>
            <a:r>
              <a:rPr lang="en-US" sz="2800" dirty="0"/>
              <a:t>-</a:t>
            </a:r>
            <a:r>
              <a:rPr lang="en-US" sz="2800" dirty="0" err="1"/>
              <a:t>filetype:pdf</a:t>
            </a:r>
            <a:r>
              <a:rPr lang="en-US" sz="2800" dirty="0"/>
              <a:t> </a:t>
            </a:r>
            <a:endParaRPr lang="th-TH" sz="2800" dirty="0" smtClean="0"/>
          </a:p>
          <a:p>
            <a:pPr marL="0" indent="0">
              <a:buNone/>
            </a:pPr>
            <a:r>
              <a:rPr lang="th-TH" sz="2800" dirty="0"/>
              <a:t>	</a:t>
            </a:r>
            <a:r>
              <a:rPr lang="th-TH" sz="2800" dirty="0" smtClean="0"/>
              <a:t>หมายความ</a:t>
            </a:r>
            <a:r>
              <a:rPr lang="th-TH" sz="2800" dirty="0"/>
              <a:t>ว่า เรื่องเกี่ยวกับ </a:t>
            </a:r>
            <a:r>
              <a:rPr lang="en-US" sz="2800" dirty="0"/>
              <a:t>front mission </a:t>
            </a:r>
            <a:r>
              <a:rPr lang="th-TH" sz="2800" dirty="0" smtClean="0"/>
              <a:t>แต่</a:t>
            </a:r>
            <a:r>
              <a:rPr lang="th-TH" sz="2800" dirty="0"/>
              <a:t>ไม่แสดงไฟล์ </a:t>
            </a:r>
            <a:r>
              <a:rPr lang="en-US" sz="2800" dirty="0" smtClean="0"/>
              <a:t>PDF</a:t>
            </a:r>
          </a:p>
          <a:p>
            <a:pPr marL="0" indent="0">
              <a:buNone/>
            </a:pP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519696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การค้นหาข้อมูลบนเครือข่ายอินเทอร์เน็ต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h-TH" sz="2800" dirty="0">
                <a:latin typeface="+mj-lt"/>
              </a:rPr>
              <a:t>การค้นหาข้อมูลบนเครือข่าย</a:t>
            </a:r>
            <a:r>
              <a:rPr lang="th-TH" sz="2800" dirty="0" smtClean="0">
                <a:latin typeface="+mj-lt"/>
              </a:rPr>
              <a:t>อินเทอร์เน็ต</a:t>
            </a:r>
            <a:r>
              <a:rPr lang="th-TH" sz="2800" dirty="0">
                <a:latin typeface="+mj-lt"/>
              </a:rPr>
              <a:t>ที่มีอยู่เป็นจำนวนมาก ถ้าเราเปิดไปทีละหน้าจออาจจะต้องเสียเวลาในการค้นหา และอาจหาข้อมูลที่เราต้องการไม่พบ การที่เราจะค้นหาข้อมูลให้พบอย่างรวดเร็วจะต้องใช้เว็บไซต์สำหรับการค้นหาข้อมูลที่เรียกว่า </a:t>
            </a:r>
            <a:r>
              <a:rPr lang="en-US" sz="2800" dirty="0">
                <a:latin typeface="+mj-lt"/>
              </a:rPr>
              <a:t>Search Engine Site </a:t>
            </a:r>
            <a:r>
              <a:rPr lang="th-TH" sz="2800" dirty="0">
                <a:latin typeface="+mj-lt"/>
              </a:rPr>
              <a:t>ซึ่งจะทำหน้าที่รวบรวมรายชื่อเว็บไซต์ต่างๆ เอาไว้ โดยจัดแยกเป็นหมวดหมู่ ผู้ใช้งานเพียงแต่ทราบหัวข้อที่ต้องการค้นหาแล้วป้อน คำหรือข้อความของหัวข้อนั้นๆ ลงไปในช่องที่กำหนด คลิกปุ่มค้นหา (หรือกดปุ่ม </a:t>
            </a:r>
            <a:r>
              <a:rPr lang="en-US" sz="2800" dirty="0">
                <a:latin typeface="+mj-lt"/>
              </a:rPr>
              <a:t>Enter) </a:t>
            </a:r>
            <a:r>
              <a:rPr lang="th-TH" sz="2800" dirty="0">
                <a:latin typeface="+mj-lt"/>
              </a:rPr>
              <a:t>เท่านั้น </a:t>
            </a:r>
            <a:r>
              <a:rPr lang="th-TH" sz="2800" dirty="0" smtClean="0">
                <a:latin typeface="+mj-lt"/>
              </a:rPr>
              <a:t>ข้อมูล</a:t>
            </a:r>
            <a:r>
              <a:rPr lang="th-TH" sz="2800" dirty="0">
                <a:latin typeface="+mj-lt"/>
              </a:rPr>
              <a:t>อย่างย่อ ๆ และรายชื่อเว็บไซต์ที่เกี่ยวข้องจะปรากฏให้เราเข้าไปศึกษาเพิ่มเติมได้ทันที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5417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การค้นหาข้อมูลบนเครือข่ายอินเทอร์เน็ต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Search Engine </a:t>
            </a:r>
            <a:r>
              <a:rPr lang="th-TH" dirty="0"/>
              <a:t>แต่ละแห่งมีวิธีการและการจัดเก็บฐานข้อมูลที่แตกต่างกันไปตามประเภทของ </a:t>
            </a:r>
            <a:r>
              <a:rPr lang="en-US" dirty="0"/>
              <a:t>Search Engine </a:t>
            </a:r>
            <a:r>
              <a:rPr lang="th-TH" dirty="0"/>
              <a:t>ที่แต่ละเว็บไซต์นำมาใช้เก็บรวบรวมข้อมูล ดังนั้นการที่จะเข้าไปหาข้อมูลหรือเว็บไซต์ โดยวิธีการ </a:t>
            </a:r>
            <a:r>
              <a:rPr lang="en-US" dirty="0"/>
              <a:t>Search </a:t>
            </a:r>
            <a:r>
              <a:rPr lang="th-TH" dirty="0"/>
              <a:t>นั้น อย่างน้อยจะต้องทราบว่า เว็บไซต์ที่เข้าไปใช้บริการ ใช้วิธีการหรือ ประเภทของ </a:t>
            </a:r>
            <a:r>
              <a:rPr lang="en-US" dirty="0"/>
              <a:t>Search Engine </a:t>
            </a:r>
            <a:r>
              <a:rPr lang="th-TH" dirty="0"/>
              <a:t>อะไร เนื่องจากแต่ละประเภทมีความละเอียดในการจัดเก็บข้อมูลต่างกันไป</a:t>
            </a:r>
          </a:p>
        </p:txBody>
      </p:sp>
    </p:spTree>
    <p:extLst>
      <p:ext uri="{BB962C8B-B14F-4D97-AF65-F5344CB8AC3E}">
        <p14:creationId xmlns:p14="http://schemas.microsoft.com/office/powerpoint/2010/main" val="3850707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ประเภท </a:t>
            </a:r>
            <a:r>
              <a:rPr lang="en-US" b="1" dirty="0"/>
              <a:t>Search Engine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/>
          </a:bodyPr>
          <a:lstStyle/>
          <a:p>
            <a:r>
              <a:rPr lang="th-TH" b="1" dirty="0"/>
              <a:t>การค้นหาข้อมูล </a:t>
            </a:r>
            <a:r>
              <a:rPr lang="en-US" b="1" dirty="0" smtClean="0"/>
              <a:t>(Keyword Index)   </a:t>
            </a:r>
            <a:endParaRPr lang="th-TH" b="1" dirty="0" smtClean="0"/>
          </a:p>
          <a:p>
            <a:r>
              <a:rPr lang="th-TH" dirty="0" smtClean="0"/>
              <a:t>เป็นการ</a:t>
            </a:r>
            <a:r>
              <a:rPr lang="th-TH" dirty="0"/>
              <a:t>ค้นจากข้อความใน</a:t>
            </a:r>
            <a:r>
              <a:rPr lang="en-US" dirty="0"/>
              <a:t>Web Page</a:t>
            </a:r>
            <a:r>
              <a:rPr lang="th-TH" dirty="0"/>
              <a:t>ที่ได้ผ่านการสำรวจมาแล้ว จะอ่านข้อความ ข้อมูล </a:t>
            </a:r>
            <a:r>
              <a:rPr lang="th-TH" dirty="0" smtClean="0"/>
              <a:t>ของ</a:t>
            </a:r>
            <a:r>
              <a:rPr lang="en-US" dirty="0" smtClean="0"/>
              <a:t> Web Page</a:t>
            </a:r>
            <a:r>
              <a:rPr lang="th-TH" dirty="0" smtClean="0"/>
              <a:t> นั้น ๆ </a:t>
            </a:r>
            <a:r>
              <a:rPr lang="th-TH" dirty="0"/>
              <a:t>โดยการอ่านนี้จะหมายรวมไปถึงอ่านข้อความที่อยู่ในโครงสร้างภาษา </a:t>
            </a:r>
            <a:r>
              <a:rPr lang="en-US" dirty="0"/>
              <a:t>HTML </a:t>
            </a:r>
            <a:r>
              <a:rPr lang="th-TH" dirty="0"/>
              <a:t>ซึ่งอยู่ในรูปแบบของ</a:t>
            </a:r>
            <a:r>
              <a:rPr lang="th-TH" dirty="0" smtClean="0"/>
              <a:t>ข้อความ วิธีการ</a:t>
            </a:r>
            <a:r>
              <a:rPr lang="th-TH" dirty="0"/>
              <a:t>ค้นหาของ </a:t>
            </a:r>
            <a:r>
              <a:rPr lang="en-US" dirty="0"/>
              <a:t>Search Engine </a:t>
            </a:r>
            <a:r>
              <a:rPr lang="th-TH" dirty="0"/>
              <a:t>ประเภทนี้จะให้ความสำคัญกับการเรียงลำดับข้อมูลก่อน-หลัง และความถี่ในการนำเสนอข้อมูลนั้น การค้นหาข้อมูล โดยวิธีการเช่นนี้จะมีความรวดเร็วมาก แต่มีความละเอียดในการจัดแยกหมวดหมู่ของข้อมูลค่อนข้างน้อย เนื่องจากไม่ได้คำนึงถึงรายละเอียดของเนื้อหาเท่าที่ควร แต่หากว่าต้องการแนวทางด้านกว้างของข้อมูล และความรวดเร็วในการค้นหา วิธีการนี้ก็ใช้ได้ผลดี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62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ประเภท </a:t>
            </a:r>
            <a:r>
              <a:rPr lang="en-US" b="1" dirty="0"/>
              <a:t>Search Engine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h-TH" sz="2800" b="1" dirty="0"/>
              <a:t>การจำแนกหมวดหมู่ข้อมูล </a:t>
            </a:r>
            <a:r>
              <a:rPr lang="en-US" sz="2800" b="1" dirty="0" smtClean="0"/>
              <a:t>(Subject Directories)  </a:t>
            </a:r>
            <a:endParaRPr lang="th-TH" sz="2800" b="1" dirty="0" smtClean="0"/>
          </a:p>
          <a:p>
            <a:r>
              <a:rPr lang="en-US" sz="2800" dirty="0" smtClean="0"/>
              <a:t>Search Engine </a:t>
            </a:r>
            <a:r>
              <a:rPr lang="th-TH" sz="2800" dirty="0" smtClean="0"/>
              <a:t>ประเภทนี้ จะจัดแบ่งโดยการวิเคราะห์เนื้อหา รายละเอียด ของแต่ละ</a:t>
            </a:r>
            <a:r>
              <a:rPr lang="en-US" sz="2800" dirty="0" smtClean="0"/>
              <a:t>Web Page </a:t>
            </a:r>
            <a:r>
              <a:rPr lang="th-TH" sz="2800" dirty="0" smtClean="0"/>
              <a:t>ว่ามีเนื้อหาเกี่ยวกับอะไร โดยการจัดแบ่งแบบนี้จะใช้แรงงานคนในการพิจารณา</a:t>
            </a:r>
            <a:r>
              <a:rPr lang="en-US" sz="2800" dirty="0" smtClean="0"/>
              <a:t>Web Page </a:t>
            </a:r>
            <a:r>
              <a:rPr lang="th-TH" sz="2800" dirty="0" smtClean="0"/>
              <a:t>ซึ่งทำให้การจัดหมวดหมู่ขึ้นอยู่กับวิจารณญาณของคนจัดหมวดหมู่แต่ละคนว่าจะจัดเก็บข้อมูลนั้น ๆ อยู่ในเครือข่ายข้อมูลอะไร ดังนั้นฐานข้อมูลของ </a:t>
            </a:r>
            <a:r>
              <a:rPr lang="en-US" sz="2800" dirty="0" smtClean="0"/>
              <a:t>Search Engine </a:t>
            </a:r>
            <a:r>
              <a:rPr lang="th-TH" sz="2800" dirty="0" smtClean="0"/>
              <a:t>ประเภทนี้จะถูกจัดแบ่งตามเนื้อหาก่อน แล้วจึงนำมาเป็นฐานข้อมูลในการค้นหาต่อไป การค้นหาค่อนข้างจะตรงกับความต้องการของผู้ใช้ และมีความถูกต้องในการค้นหาสูง เป็นต้นว่า หากเราต้องการหาข้อมูลเกี่ยวกับเว็บไซต์ หรือ</a:t>
            </a:r>
            <a:r>
              <a:rPr lang="en-US" sz="2800" dirty="0" smtClean="0"/>
              <a:t> Web Page</a:t>
            </a:r>
            <a:r>
              <a:rPr lang="th-TH" sz="2800" dirty="0" smtClean="0"/>
              <a:t> ที่นำเสนอข้อมูลเกี่ยวกับคอมพิวเตอร์ </a:t>
            </a:r>
            <a:r>
              <a:rPr lang="en-US" sz="2800" dirty="0" smtClean="0"/>
              <a:t>Search Engine </a:t>
            </a:r>
            <a:r>
              <a:rPr lang="th-TH" sz="2800" dirty="0" smtClean="0"/>
              <a:t>ก็จะประมวลผลรายชื่อเว็บไซต์ หรือ</a:t>
            </a:r>
            <a:r>
              <a:rPr lang="en-US" sz="2800" dirty="0" smtClean="0"/>
              <a:t> Web Page</a:t>
            </a:r>
            <a:r>
              <a:rPr lang="th-TH" sz="2800" dirty="0" smtClean="0"/>
              <a:t> ที่เกี่ยวกับคอมพิวเตอร์ล้วนๆ มาให้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222208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ประเภท </a:t>
            </a:r>
            <a:r>
              <a:rPr lang="en-US" b="1" dirty="0"/>
              <a:t>Search Engine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r>
              <a:rPr lang="th-TH" sz="2800" b="1" dirty="0"/>
              <a:t>การค้นหา</a:t>
            </a:r>
            <a:r>
              <a:rPr lang="th-TH" sz="2800" b="1" dirty="0" smtClean="0"/>
              <a:t>แบบเชื่อมโยง</a:t>
            </a:r>
            <a:r>
              <a:rPr lang="th-TH" sz="2800" dirty="0"/>
              <a:t> </a:t>
            </a:r>
            <a:r>
              <a:rPr lang="en-US" sz="2800" dirty="0"/>
              <a:t> </a:t>
            </a:r>
            <a:r>
              <a:rPr lang="en-US" sz="2800" dirty="0" smtClean="0"/>
              <a:t> (</a:t>
            </a:r>
            <a:r>
              <a:rPr lang="en-US" sz="2800" b="1" dirty="0" err="1" smtClean="0"/>
              <a:t>Metasearch</a:t>
            </a:r>
            <a:r>
              <a:rPr lang="en-US" sz="2800" b="1" dirty="0" smtClean="0"/>
              <a:t> Engines)</a:t>
            </a:r>
            <a:r>
              <a:rPr lang="en-US" sz="2800" dirty="0"/>
              <a:t>   </a:t>
            </a:r>
            <a:endParaRPr lang="th-TH" sz="2800" dirty="0" smtClean="0"/>
          </a:p>
          <a:p>
            <a:r>
              <a:rPr lang="th-TH" sz="2800" dirty="0" smtClean="0"/>
              <a:t>จุดเด่น</a:t>
            </a:r>
            <a:r>
              <a:rPr lang="th-TH" sz="2800" dirty="0"/>
              <a:t>ของการค้นหาด้วยวิธีการนี้ คือ สามารถเชื่อมโยงไปยัง </a:t>
            </a:r>
            <a:r>
              <a:rPr lang="en-US" sz="2800" dirty="0"/>
              <a:t>Search Engine </a:t>
            </a:r>
            <a:r>
              <a:rPr lang="th-TH" sz="2800" dirty="0"/>
              <a:t>ประเภทอื่นๆ และยังมีความหลากหลายของข้อมูล แต่การค้นหาด้วยวิธีนี้มีจุดด้อย คือ วิธีการนี้จะไม่ให้ความสำคัญกับขนาดเล็กใหญ่ของตัวอักษร และมักจะผ่านเลยคำประเภท </a:t>
            </a:r>
            <a:r>
              <a:rPr lang="en-US" sz="2800" dirty="0"/>
              <a:t>Natural Language (</a:t>
            </a:r>
            <a:r>
              <a:rPr lang="th-TH" sz="2800" dirty="0"/>
              <a:t>ภาษาพูด) </a:t>
            </a:r>
            <a:endParaRPr lang="en-US" sz="2800" dirty="0"/>
          </a:p>
        </p:txBody>
      </p:sp>
      <p:sp>
        <p:nvSpPr>
          <p:cNvPr id="4" name="AutoShape 6" descr="https://www-zeuthen.desy.de/technisches_seminar/texte/blind/Image1.jp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40677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ส่วนประกอบของ </a:t>
            </a:r>
            <a:r>
              <a:rPr lang="en-US" b="1" dirty="0"/>
              <a:t>Search </a:t>
            </a:r>
            <a:r>
              <a:rPr lang="en-US" b="1" dirty="0" smtClean="0"/>
              <a:t>Engine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b="1" dirty="0"/>
              <a:t>การทำงานของ </a:t>
            </a:r>
            <a:r>
              <a:rPr lang="en-US" sz="2800" b="1" dirty="0"/>
              <a:t>Search Engine  </a:t>
            </a:r>
            <a:r>
              <a:rPr lang="th-TH" sz="2800" b="1" dirty="0"/>
              <a:t>ประกอบไปด้วย </a:t>
            </a:r>
            <a:r>
              <a:rPr lang="th-TH" sz="2800" b="1" dirty="0" smtClean="0"/>
              <a:t>3 </a:t>
            </a:r>
            <a:r>
              <a:rPr lang="th-TH" sz="2800" b="1" dirty="0"/>
              <a:t>ส่วนหลัก ๆ </a:t>
            </a:r>
            <a:r>
              <a:rPr lang="th-TH" sz="2800" b="1" dirty="0" smtClean="0"/>
              <a:t>คือ</a:t>
            </a:r>
          </a:p>
          <a:p>
            <a:r>
              <a:rPr lang="en-US" sz="2800" dirty="0"/>
              <a:t>1. Spider </a:t>
            </a:r>
            <a:r>
              <a:rPr lang="th-TH" sz="2800" dirty="0"/>
              <a:t>หรือ </a:t>
            </a:r>
            <a:r>
              <a:rPr lang="en-US" sz="2800" dirty="0"/>
              <a:t>Web Robot </a:t>
            </a:r>
            <a:r>
              <a:rPr lang="th-TH" sz="2800" dirty="0"/>
              <a:t>จะเป็นตัวที่ทำหน้าที่เข้าสำรวจเว็บไซต์ต่างๆ แล้วดึงข้อมูลเหล่านั้นมาอัพเดทใส่ในรายการฐานข้อมูล ส่วนมาก </a:t>
            </a:r>
            <a:r>
              <a:rPr lang="en-US" sz="2800" dirty="0"/>
              <a:t>Spider </a:t>
            </a:r>
            <a:r>
              <a:rPr lang="th-TH" sz="2800" dirty="0"/>
              <a:t>มักจะเข้าไปอัพเดทข้อมูลเป็นรายเดือน</a:t>
            </a:r>
          </a:p>
          <a:p>
            <a:r>
              <a:rPr lang="th-TH" sz="2800" dirty="0"/>
              <a:t>2. ฐานข้อมูล (</a:t>
            </a:r>
            <a:r>
              <a:rPr lang="en-US" sz="2800" dirty="0"/>
              <a:t>Database) </a:t>
            </a:r>
            <a:r>
              <a:rPr lang="th-TH" sz="2800" dirty="0"/>
              <a:t>เป็นส่วนที่เก็บรายการเว็บไซต์ ฐานข้อมูลที่ดีควรจะมีขนาดใหญ่เพียงพอที่จะรองรับกับการเติบโตของเว็บไซต์ในปัจจุบัน การออกแบบฐานข้อมูลที่ดีก็เป็นส่วนสำคัญเพราะถ้าฐานข้อมูลออกแบบมาทำงานช้าก็ทำให้การรอผลนานและจะไม่ได้รับความนิยมไปใน</a:t>
            </a:r>
            <a:r>
              <a:rPr lang="th-TH" sz="2800" dirty="0" smtClean="0"/>
              <a:t>ที่สุด</a:t>
            </a:r>
            <a:endParaRPr lang="th-TH" sz="2800" dirty="0"/>
          </a:p>
        </p:txBody>
      </p:sp>
      <p:sp>
        <p:nvSpPr>
          <p:cNvPr id="4" name="AutoShape 2" descr="ผลการค้นหารูปภาพสำหรับ w3c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5" name="AutoShape 4" descr="ผลการค้นหารูปภาพสำหรับ w3c"/>
          <p:cNvSpPr>
            <a:spLocks noChangeAspect="1" noChangeArrowheads="1"/>
          </p:cNvSpPr>
          <p:nvPr/>
        </p:nvSpPr>
        <p:spPr bwMode="auto">
          <a:xfrm>
            <a:off x="342900" y="-603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365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ส่วนประกอบของ </a:t>
            </a:r>
            <a:r>
              <a:rPr lang="en-US" b="1" dirty="0"/>
              <a:t>Search Engine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3.โปรแกรม </a:t>
            </a:r>
            <a:r>
              <a:rPr lang="en-US" sz="2800" dirty="0"/>
              <a:t>Search Engine </a:t>
            </a:r>
            <a:r>
              <a:rPr lang="th-TH" sz="2800" dirty="0"/>
              <a:t>มีหน้าที่รับคำหรือข้อความที่ผู้ใช้งานป้อนเข้ามา แล้วเข้าค้นหาตามเว็บไซต์ต่างๆ ที่จัดเก็บไว้ในฐานข้อมูล จากนั้นก็จะรายงานผลเว็บไซต์ที่ค้นพบให้กับผู้ใช้ การสืบค้นด้วยวิธีนี้นอกจากจะต้องมีระบบการสืบค้นข้อมูลที่รวดเร็วและมีประสิทธิภาพแล้ว การกลั่นกรองผลที่ได้ เพื่อให้ตรงกับความต้องการของผู้ใช้ก็เป็นอีกส่วนหนึ่งที่สำคัญของการสืบค้นข้อมูล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1451710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เทคนิคในการค้นคว้าข้อมูล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 smtClean="0"/>
              <a:t>การ</a:t>
            </a:r>
            <a:r>
              <a:rPr lang="th-TH" sz="2800" dirty="0"/>
              <a:t>ที่เราจะหาข้อมูลอะไรสักอย่าง เมื่อก่อนช่างยากแสนยาก ต้องไปหาหนังสือมาอ่าน หรือไปหาตามแหล่งต่าง ๆ แต่ทุกวันนี้การค้นหาข้อมูลเหล่านี้ ทำได้ง่ายมาก โดยจะมีเว็บไซต์ที่ให้บริการค้นหาข้อมูล เช่น </a:t>
            </a:r>
            <a:r>
              <a:rPr lang="en-US" sz="2800" dirty="0" err="1"/>
              <a:t>google</a:t>
            </a:r>
            <a:r>
              <a:rPr lang="en-US" sz="2800" dirty="0"/>
              <a:t> , yahoo , </a:t>
            </a:r>
            <a:r>
              <a:rPr lang="en-US" sz="2800" dirty="0" err="1"/>
              <a:t>Infoseek</a:t>
            </a:r>
            <a:r>
              <a:rPr lang="en-US" sz="2800" dirty="0"/>
              <a:t>, Excite ,Lycos ,</a:t>
            </a:r>
            <a:r>
              <a:rPr lang="en-US" sz="2800" dirty="0" err="1"/>
              <a:t>Siamguru</a:t>
            </a:r>
            <a:r>
              <a:rPr lang="en-US" sz="2800" dirty="0"/>
              <a:t> , </a:t>
            </a:r>
            <a:r>
              <a:rPr lang="en-US" sz="2800" dirty="0" err="1"/>
              <a:t>Sanook</a:t>
            </a:r>
            <a:r>
              <a:rPr lang="en-US" sz="2800" dirty="0"/>
              <a:t> </a:t>
            </a:r>
            <a:r>
              <a:rPr lang="th-TH" sz="2800" dirty="0"/>
              <a:t>เหล่านี้ล้วนมีบริการค้นหาข้อมูลทั้งนั้น </a:t>
            </a:r>
            <a:r>
              <a:rPr lang="th-TH" sz="2800" dirty="0" smtClean="0"/>
              <a:t>ในการค้นหาข้อมูล เรา</a:t>
            </a:r>
            <a:r>
              <a:rPr lang="th-TH" sz="2800" dirty="0"/>
              <a:t>ต้องหาคำศัพท์ที่</a:t>
            </a:r>
            <a:r>
              <a:rPr lang="th-TH" sz="2800" dirty="0" smtClean="0"/>
              <a:t>จำเพาะ</a:t>
            </a:r>
            <a:r>
              <a:rPr lang="th-TH" sz="2800" dirty="0"/>
              <a:t>เจาะจง อย่าใช้ข้อความยาว ๆ แต่ให้ใช้ข้อความที่เป็นลักษณะสำคัญ เช่น เราต้องการหาวิธีการค้นหาข้อมูลโดยใช้ </a:t>
            </a:r>
            <a:r>
              <a:rPr lang="en-US" sz="2800" dirty="0"/>
              <a:t>Google </a:t>
            </a:r>
            <a:r>
              <a:rPr lang="th-TH" sz="2800" dirty="0"/>
              <a:t>เราก็พิมพ์คำสำคัญ </a:t>
            </a:r>
            <a:r>
              <a:rPr lang="th-TH" sz="2800" dirty="0" smtClean="0"/>
              <a:t>แต่</a:t>
            </a:r>
            <a:r>
              <a:rPr lang="th-TH" sz="2800" dirty="0"/>
              <a:t>บางครั้งข้อมูลอาจจะมีเยอะก็ค่อย ๆ เพิ่มคำสำคัญ ๆ เข้าไป</a:t>
            </a:r>
          </a:p>
        </p:txBody>
      </p:sp>
    </p:spTree>
    <p:extLst>
      <p:ext uri="{BB962C8B-B14F-4D97-AF65-F5344CB8AC3E}">
        <p14:creationId xmlns:p14="http://schemas.microsoft.com/office/powerpoint/2010/main" val="37748046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กำหนดเอง 1">
      <a:majorFont>
        <a:latin typeface="Angsana News"/>
        <a:ea typeface=""/>
        <a:cs typeface="Cordia New"/>
      </a:majorFont>
      <a:minorFont>
        <a:latin typeface="Angsana New"/>
        <a:ea typeface=""/>
        <a:cs typeface="Angsana New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424</TotalTime>
  <Words>916</Words>
  <Application>Microsoft Office PowerPoint</Application>
  <PresentationFormat>นำเสนอทางหน้าจอ (4:3)</PresentationFormat>
  <Paragraphs>51</Paragraphs>
  <Slides>13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13</vt:i4>
      </vt:variant>
    </vt:vector>
  </HeadingPairs>
  <TitlesOfParts>
    <vt:vector size="14" baseType="lpstr">
      <vt:lpstr>ตรงกลาง</vt:lpstr>
      <vt:lpstr>4133202 เทคโนโลยีอินเทอร์เน็ต บทที่ 7 การค้นหาข้อมูลบนอินเทอร์เน็ต</vt:lpstr>
      <vt:lpstr>การค้นหาข้อมูลบนเครือข่ายอินเทอร์เน็ต</vt:lpstr>
      <vt:lpstr>การค้นหาข้อมูลบนเครือข่ายอินเทอร์เน็ต</vt:lpstr>
      <vt:lpstr>ประเภท Search Engine</vt:lpstr>
      <vt:lpstr>ประเภท Search Engine</vt:lpstr>
      <vt:lpstr>ประเภท Search Engine</vt:lpstr>
      <vt:lpstr>ส่วนประกอบของ Search Engine</vt:lpstr>
      <vt:lpstr>ส่วนประกอบของ Search Engine</vt:lpstr>
      <vt:lpstr>เทคนิคในการค้นคว้าข้อมูล</vt:lpstr>
      <vt:lpstr>เทคนิคของเว็บ Google ที่แนะนำ</vt:lpstr>
      <vt:lpstr>เทคนิคของเว็บ Google ที่แนะนำ</vt:lpstr>
      <vt:lpstr>เทคนิคของเว็บ Google ที่แนะนำ</vt:lpstr>
      <vt:lpstr>เทคนิคของเว็บ Google ที่แนะนำ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4133202 เทคโนโลยีอินเทอร์เน็ต บทที่ 1ความรู้เบื้องต้นเกี่ยวกับระบบเครือข่ายอินเทอร์เน็ต</dc:title>
  <dc:creator>Purim</dc:creator>
  <cp:lastModifiedBy>user</cp:lastModifiedBy>
  <cp:revision>42</cp:revision>
  <dcterms:created xsi:type="dcterms:W3CDTF">2016-05-15T02:27:06Z</dcterms:created>
  <dcterms:modified xsi:type="dcterms:W3CDTF">2016-07-27T02:06:50Z</dcterms:modified>
</cp:coreProperties>
</file>