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5143500" type="screen16x9"/>
  <p:notesSz cx="6858000" cy="9144000"/>
  <p:embeddedFontLst>
    <p:embeddedFont>
      <p:font typeface="Kanit Medium" panose="020B0502040204020203" charset="-34"/>
      <p:regular r:id="rId19"/>
      <p:bold r:id="rId20"/>
      <p:italic r:id="rId21"/>
      <p:boldItalic r:id="rId22"/>
    </p:embeddedFont>
    <p:embeddedFont>
      <p:font typeface="Kanit" panose="020B0502040204020203" charset="-34"/>
      <p:regular r:id="rId23"/>
      <p:bold r:id="rId24"/>
      <p:italic r:id="rId25"/>
      <p:boldItalic r:id="rId26"/>
    </p:embeddedFont>
    <p:embeddedFont>
      <p:font typeface="Kanit Light" panose="020B0502040204020203" charset="-34"/>
      <p:regular r:id="rId27"/>
      <p:bold r:id="rId28"/>
      <p:italic r:id="rId29"/>
      <p:boldItalic r:id="rId30"/>
    </p:embeddedFont>
    <p:embeddedFont>
      <p:font typeface="Sarabun" panose="020B0502040204020203" charset="-34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B1D2A-832E-8816-52C5-735E9EAB6A09}" v="9" dt="2023-05-25T02:07:15.070"/>
    <p1510:client id="{56E1191B-4C1B-65DD-DCD4-199F4C0F87AD}" v="4" dt="2023-05-25T02:07:46.303"/>
    <p1510:client id="{89703B21-EF95-4225-B550-9DBCD9B03451}" v="4" dt="2023-05-22T04:16:13.881"/>
    <p1510:client id="{BF7A076E-2B18-FDDE-70E1-4017BB3A30FB}" v="1" dt="2023-05-25T03:53:22.079"/>
    <p1510:client id="{EB64E5F3-6366-4F7A-A23A-E3A2377FA2C8}" v="1" dt="2023-05-22T02:46:51.937"/>
    <p1510:client id="{F1B8A998-7C03-4C22-96E8-F7758C1D37EE}" v="1" dt="2023-05-25T03:54:14.800"/>
    <p1510:client id="{F24F8942-8135-4300-A3F3-871A7F6949FF}" v="16" dt="2023-05-25T03:59:47.944"/>
    <p1510:client id="{FC674246-0E41-1DA1-1DAC-8512A68A6862}" v="1" dt="2023-05-22T07:08:35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6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542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047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51727b82c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g2251727b82c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118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251727b82c_0_1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2251727b82c_0_1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865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251727b82c_0_1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2251727b82c_0_1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54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251cf8e15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251cf8e15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44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47f6dc40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47f6dc40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06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251727b82c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251727b82c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6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51cf8e15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2251cf8e15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25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251cf8e15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2251cf8e15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45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251727b82c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2251727b82c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251727b82c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g2251727b82c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99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251727b82c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2251727b82c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8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251727b82c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2251727b82c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34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251cf8e15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251cf8e15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43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51727b82c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2251727b82c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7" name="Google Shape;87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7" name="Google Shape;97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06" name="Google Shape;106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8" name="Google Shape;128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47" name="Google Shape;147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ctrTitle"/>
          </p:nvPr>
        </p:nvSpPr>
        <p:spPr>
          <a:xfrm>
            <a:off x="295541" y="1800435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การพัฒนาบทเรียน LMS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" name="Google Shape;162;p25">
            <a:extLst>
              <a:ext uri="{FF2B5EF4-FFF2-40B4-BE49-F238E27FC236}">
                <a16:creationId xmlns:a16="http://schemas.microsoft.com/office/drawing/2014/main" xmlns="" id="{18C48369-3C05-A82E-079E-D7960E4C732D}"/>
              </a:ext>
            </a:extLst>
          </p:cNvPr>
          <p:cNvSpPr txBox="1">
            <a:spLocks noGrp="1"/>
          </p:cNvSpPr>
          <p:nvPr/>
        </p:nvSpPr>
        <p:spPr>
          <a:xfrm>
            <a:off x="601411" y="2725881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th" sz="2200">
                <a:latin typeface="Kanit Light"/>
                <a:ea typeface="Kanit Light"/>
                <a:cs typeface="Kanit Light"/>
                <a:sym typeface="Kanit Light"/>
              </a:rPr>
              <a:t>สำหรับรายวิชาการศึกษาทั่วไป GE</a:t>
            </a:r>
            <a:endParaRPr sz="2200"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205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การเช็คชื่อนักศึกษาในระบบ LMS (ต่อ)</a:t>
            </a:r>
            <a:endParaRPr sz="2600">
              <a:solidFill>
                <a:srgbClr val="1A1A1A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36" name="Google Shape;436;p6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37" name="Google Shape;43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750" y="1229875"/>
            <a:ext cx="3784243" cy="38862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438" name="Google Shape;438;p60"/>
          <p:cNvSpPr txBox="1"/>
          <p:nvPr/>
        </p:nvSpPr>
        <p:spPr>
          <a:xfrm>
            <a:off x="4787650" y="1229875"/>
            <a:ext cx="3186300" cy="23496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คลิ๊กที่แท็บ Add session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ทำการเลือกหมู่เรียน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กำหนด วันที่ต้องการเช็คชื่อ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กำหนดเวลา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205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การเช็คชื่อนักศึกษาในระบบ LMS (ต่อ)</a:t>
            </a:r>
            <a:endParaRPr sz="2600">
              <a:solidFill>
                <a:srgbClr val="1A1A1A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45" name="Google Shape;44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1229873"/>
            <a:ext cx="4006847" cy="36149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446" name="Google Shape;446;p61"/>
          <p:cNvSpPr txBox="1"/>
          <p:nvPr/>
        </p:nvSpPr>
        <p:spPr>
          <a:xfrm>
            <a:off x="4795500" y="1229875"/>
            <a:ext cx="3186300" cy="23496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 startAt="5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กำหนดการเช็คชื่อ ให้เกิดขึ้นซ้ำๆ  เป็นวนรอบ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 startAt="5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เลือกวันที่ต้องการเช็คชื่อ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 startAt="5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กำหนดให้การวนรอบ เกิดขึ้นทุก ๆ     1 สัปดาห์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 startAt="5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กำหนดวันที่สิ้นสุด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269999" marR="0" lvl="0" indent="-17792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rabun"/>
              <a:buAutoNum type="arabicPeriod" startAt="5"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กดปุ่ม ADD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205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การเช็คชื่อนักศึกษาในระบบ LMS (ต่อ)</a:t>
            </a:r>
            <a:endParaRPr sz="2600">
              <a:solidFill>
                <a:srgbClr val="1A1A1A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52" name="Google Shape;452;p6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53" name="Google Shape;45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530" y="1229877"/>
            <a:ext cx="6000941" cy="3014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การจัดการคะแนน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การจัดการคะแนน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64" name="Google Shape;464;p6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65" name="Google Shape;46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75" y="1229864"/>
            <a:ext cx="7406640" cy="26211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การจัดการคะแนน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71" name="Google Shape;471;p6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72" name="Google Shape;47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75" y="1229884"/>
            <a:ext cx="7406642" cy="38005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73" name="Google Shape;473;p65"/>
          <p:cNvSpPr/>
          <p:nvPr/>
        </p:nvSpPr>
        <p:spPr>
          <a:xfrm>
            <a:off x="5781675" y="3267075"/>
            <a:ext cx="1757400" cy="3096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การแก้ไขข้อสอบ (ต่อ)</a:t>
            </a:r>
            <a:endParaRPr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73" name="Google Shape;373;p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74" name="Google Shape;374;p52"/>
          <p:cNvPicPr preferRelativeResize="0"/>
          <p:nvPr/>
        </p:nvPicPr>
        <p:blipFill rotWithShape="1">
          <a:blip r:embed="rId3">
            <a:alphaModFix/>
          </a:blip>
          <a:srcRect t="21383" r="14008"/>
          <a:stretch/>
        </p:blipFill>
        <p:spPr>
          <a:xfrm>
            <a:off x="311700" y="1229875"/>
            <a:ext cx="4164776" cy="2587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5" name="Google Shape;37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037" y="1229875"/>
            <a:ext cx="2985139" cy="370468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76" name="Google Shape;376;p52"/>
          <p:cNvSpPr/>
          <p:nvPr/>
        </p:nvSpPr>
        <p:spPr>
          <a:xfrm>
            <a:off x="4000500" y="2118775"/>
            <a:ext cx="1619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การแก้ไขข้อสอบ (ต่อ)</a:t>
            </a:r>
            <a:endParaRPr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82" name="Google Shape;382;p5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83" name="Google Shape;3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75" y="1229871"/>
            <a:ext cx="7406640" cy="19828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4" name="Google Shape;38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675" y="3424837"/>
            <a:ext cx="7406640" cy="5151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85" name="Google Shape;385;p53"/>
          <p:cNvSpPr/>
          <p:nvPr/>
        </p:nvSpPr>
        <p:spPr>
          <a:xfrm>
            <a:off x="2924175" y="2400300"/>
            <a:ext cx="57150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205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การจัดสอบ</a:t>
            </a:r>
            <a:endParaRPr sz="2600">
              <a:solidFill>
                <a:srgbClr val="1A1A1A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392" name="Google Shape;39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175" y="1229883"/>
            <a:ext cx="6274622" cy="26109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93" name="Google Shape;393;p54"/>
          <p:cNvSpPr txBox="1"/>
          <p:nvPr/>
        </p:nvSpPr>
        <p:spPr>
          <a:xfrm>
            <a:off x="657425" y="2108750"/>
            <a:ext cx="2827500" cy="2235600"/>
          </a:xfrm>
          <a:prstGeom prst="rect">
            <a:avLst/>
          </a:prstGeom>
          <a:solidFill>
            <a:srgbClr val="BCC8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</a:t>
            </a:r>
            <a:r>
              <a:rPr lang="th" b="1" i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ไ</a:t>
            </a:r>
            <a:r>
              <a:rPr lang="th" sz="1400" b="1" i="1" u="none" strike="noStrike" cap="non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ว้ใน คลังข้อสอบเรียบร้อยแล้ว ถัดมาต้องสร้างแบบทดสอบ สำหรับให้นักศึกษาเข้ามาทำข้อสอบ โดยการสร้างแบบทดสอบ ก็สามารถทำได้ ตามภาพตัวอย่างนี้</a:t>
            </a:r>
            <a:endParaRPr sz="1400" b="1" i="1" u="none" strike="noStrike" cap="non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การจัดสอบ (ต่อ)</a:t>
            </a:r>
            <a:endParaRPr sz="2600">
              <a:solidFill>
                <a:srgbClr val="1A1A1A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99" name="Google Shape;399;p5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00" name="Google Shape;40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487" y="1229874"/>
            <a:ext cx="6029033" cy="1396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01" name="Google Shape;40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513" y="2838250"/>
            <a:ext cx="6018953" cy="18465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การจัดสอบ (ต่อ)</a:t>
            </a:r>
            <a:endParaRPr sz="2600">
              <a:solidFill>
                <a:srgbClr val="1A1A1A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07" name="Google Shape;407;p5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08" name="Google Shape;40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363" y="1017800"/>
            <a:ext cx="6421264" cy="12538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09" name="Google Shape;40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363" y="2452564"/>
            <a:ext cx="6421264" cy="94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10" name="Google Shape;410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1363" y="3577182"/>
            <a:ext cx="6421264" cy="14873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การจัดการข้อสอบ - การจัดสอบ (ต่อ)</a:t>
            </a:r>
            <a:endParaRPr sz="2600">
              <a:solidFill>
                <a:srgbClr val="1A1A1A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16" name="Google Shape;416;p5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999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400" i="1">
                <a:solidFill>
                  <a:srgbClr val="FFFFFF"/>
                </a:solidFill>
                <a:latin typeface="Sarabun"/>
                <a:ea typeface="Sarabun"/>
                <a:cs typeface="Sarabun"/>
                <a:sym typeface="Sarabun"/>
              </a:rPr>
              <a:t>เมื่อได้เตรียมข้อสอบเรียบร้อยแล้ว ให้กลับมาที่ LMS ที่หน้าของรายวิชาเพื่อทำการ import หรือนำเข้าข้อสอบ เข้าสู่รายวิชาของ</a:t>
            </a:r>
            <a:endParaRPr sz="1400" i="1">
              <a:solidFill>
                <a:srgbClr val="FFFFFF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17" name="Google Shape;41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801" y="1017788"/>
            <a:ext cx="5986393" cy="27186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18" name="Google Shape;418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8800" y="3905425"/>
            <a:ext cx="5986401" cy="1179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การเช็คชื่อ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205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การเช็คชื่อนักศึกษาในระบบ LMS</a:t>
            </a:r>
            <a:endParaRPr sz="2600">
              <a:solidFill>
                <a:srgbClr val="1A1A1A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29" name="Google Shape;429;p5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30" name="Google Shape;43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451" y="1229875"/>
            <a:ext cx="6559099" cy="2747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นำเสนอทางหน้าจอ (16:9)</PresentationFormat>
  <Paragraphs>32</Paragraphs>
  <Slides>15</Slides>
  <Notes>15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3" baseType="lpstr">
      <vt:lpstr>Kanit Medium</vt:lpstr>
      <vt:lpstr>Kanit</vt:lpstr>
      <vt:lpstr>Arial</vt:lpstr>
      <vt:lpstr>Kanit Light</vt:lpstr>
      <vt:lpstr>Sarabun</vt:lpstr>
      <vt:lpstr>Roboto</vt:lpstr>
      <vt:lpstr>Geometric</vt:lpstr>
      <vt:lpstr>Geometric</vt:lpstr>
      <vt:lpstr>การพัฒนาบทเรียน LMS</vt:lpstr>
      <vt:lpstr>การจัดการข้อสอบ - การแก้ไขข้อสอบ (ต่อ) </vt:lpstr>
      <vt:lpstr>การจัดการข้อสอบ - การแก้ไขข้อสอบ (ต่อ) </vt:lpstr>
      <vt:lpstr>การจัดการข้อสอบ - การจัดสอบ </vt:lpstr>
      <vt:lpstr>การจัดการข้อสอบ - การจัดสอบ (ต่อ) </vt:lpstr>
      <vt:lpstr>การจัดการข้อสอบ - การจัดสอบ (ต่อ) </vt:lpstr>
      <vt:lpstr>การจัดการข้อสอบ - การจัดสอบ (ต่อ) </vt:lpstr>
      <vt:lpstr>การเช็คชื่อ</vt:lpstr>
      <vt:lpstr>การเช็คชื่อนักศึกษาในระบบ LMS </vt:lpstr>
      <vt:lpstr>การเช็คชื่อนักศึกษาในระบบ LMS (ต่อ) </vt:lpstr>
      <vt:lpstr>การเช็คชื่อนักศึกษาในระบบ LMS (ต่อ) </vt:lpstr>
      <vt:lpstr>การเช็คชื่อนักศึกษาในระบบ LMS (ต่อ) </vt:lpstr>
      <vt:lpstr>การจัดการคะแนน</vt:lpstr>
      <vt:lpstr>การจัดการคะแนน</vt:lpstr>
      <vt:lpstr>การจัดการคะแนน (ต่อ)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การพัฒนาบทเรียน LMS</dc:title>
  <dc:creator>Administrator</dc:creator>
  <cp:lastModifiedBy>Administrator</cp:lastModifiedBy>
  <cp:revision>5</cp:revision>
  <dcterms:modified xsi:type="dcterms:W3CDTF">2023-09-13T07:43:49Z</dcterms:modified>
</cp:coreProperties>
</file>