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6" r:id="rId2"/>
    <p:sldId id="316" r:id="rId3"/>
    <p:sldId id="330" r:id="rId4"/>
    <p:sldId id="317" r:id="rId5"/>
    <p:sldId id="323" r:id="rId6"/>
    <p:sldId id="314" r:id="rId7"/>
    <p:sldId id="325" r:id="rId8"/>
    <p:sldId id="324" r:id="rId9"/>
    <p:sldId id="326" r:id="rId10"/>
    <p:sldId id="318" r:id="rId11"/>
    <p:sldId id="307" r:id="rId12"/>
    <p:sldId id="321" r:id="rId13"/>
    <p:sldId id="329" r:id="rId14"/>
    <p:sldId id="322" r:id="rId15"/>
    <p:sldId id="289" r:id="rId16"/>
    <p:sldId id="331" r:id="rId17"/>
    <p:sldId id="296" r:id="rId18"/>
    <p:sldId id="295" r:id="rId19"/>
    <p:sldId id="266" r:id="rId20"/>
    <p:sldId id="278" r:id="rId21"/>
    <p:sldId id="279" r:id="rId22"/>
    <p:sldId id="282" r:id="rId23"/>
    <p:sldId id="284" r:id="rId24"/>
    <p:sldId id="285" r:id="rId25"/>
    <p:sldId id="286" r:id="rId26"/>
    <p:sldId id="287" r:id="rId27"/>
    <p:sldId id="291" r:id="rId28"/>
    <p:sldId id="269" r:id="rId29"/>
    <p:sldId id="27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F40F2-14DA-49D5-BA01-49FBB58B1379}" v="3" dt="2023-05-23T02:22:45.003"/>
    <p1510:client id="{A0C854BC-8939-416B-9FAC-12B71F6CDFB4}" v="21" dt="2023-04-19T04:04:38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3:44:51.3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6679 160,'-3'25'13286,"-15"-22"-13330,-7 1 4584,25-37-3900,0-389 307,1 413-928,-1 0 0,2-1 0,-1 1 1,1 0-1,5-14 0,-4 14-7,0 0 0,-1 0 0,0-1 0,-1 1 0,1-16 0,-2-20 108,2 1 0,13-71 0,-12 89-113,0 1 1,-2-1 0,-1 0-1,-3-30 1,1 29 26,1 0 0,1-1-1,6-45 1,36-196 113,-39 238-125,-1 0 1,-3-39-1,0 45-12,0 0 0,2-1 0,5-29 0,2 15 39,-2 0 0,1-70-1,-6 93-38,0 0 0,1 0 0,6-22 0,-3 22 0,-2-1 0,-1 0 0,1-24 0,-2 26-8,0-1 0,0 1 0,2 0 0,0 1 0,0-1 0,11-26 0,-3 8 21,-2 0-1,8-53 1,-8 36-24,0-89 67,41-151 14,-7 134-66,-41 140-17,6-37 31,3 1-1,23-70 1,-25 91-28,10-63 0,3-15 0,4 33 14,-12 36 19,18-82 0,18-113-94,-45 214 42,21-80-59,20-100-4,-41 167 81,19-88 68,-11 44-41,3-10 42,52-75 12,8-58 66,-57 171-123,2 0-1,33-57 0,0 1 71,-3-18-43,-27 63-21,36-68-1,36-72 37,-44 88 4,-19 21-69,-18 66-34,-4 7 58,-1-1 1,13-34 0,-17 34 30,-6 16-48,1 1 0,1-1 0,-1 1 0,1-1 0,-1 1 0,1 0 0,1 0 1,-1 0-1,0 0 0,6-6 0,38-47 86,-37 36-13,3 6-57,-9 12-24,1 0 0,-1 0 1,0-1-1,-1 1 1,1-1-1,-1 1 0,1-1 1,-1 0-1,0 0 0,0 0 1,-1 0-1,1-1 0,0-4 1,-2 7 3,0 0 0,1 1-1,-1-1 1,0 0 0,1 0 0,-1 1 0,1-1 0,0 0 0,-1 1 0,1-1 0,0 1-1,0-1 1,0 1 0,0-1 0,0 1 0,2-2 0,-2 2-3,0 0 0,0-1 1,1 1-1,-1 0 0,-1-1 1,1 1-1,0 0 0,0-1 0,0 0 1,-1 1-1,1-1 0,-1 1 0,1-1 1,-1 0-1,0-2 0,5-8 0,11-1 13,-11 10 774,-26 6-693,-34 27 53,26-8-106,20-14-37,0-1 0,0-1 1,0 1-1,-1-2 0,-17 8 0,16-8-8,0 1 0,0-1 0,-18 14 0,-39 22 7,-173 91 90,218-116-69,0 1-1,1 1 0,-32 35 1,24-5-24,27-46-34,0 3-66,5 24 74,10-46 154,-3 7-110,-7 6-16,-1 0-1,1 0 1,1 1-1,-1-1 0,0 0 1,1 1-1,0-1 1,0 1-1,0 0 0,0 0 1,0 0-1,1 0 0,4-2 1,1-2 5,-7 5-4,0 1 1,0-1-1,0 0 0,0 0 1,-1 0-1,1 0 0,0 0 1,-1-1-1,0 1 0,1 0 1,-1-1-1,0 1 1,0-1-1,0-2 0,14-25 14,19-11-17,-13-10 13,34-20 27,-48 63-40,0-1 0,0 0 0,0 0 0,-1 0 0,6-14 0,5-8 0,25-25-13,34-79 133,-65 119-136,-2-1 0,0 0 0,-1 0 1,11-33-1,-16 42 15,-1 4-2,0 1 0,0-1 0,0 1 0,1-1 0,0 1 0,0 0 0,0 0 0,0 0 0,0 0 0,0 0 0,1 1 0,-1-1 0,1 1 0,0 0 0,0 0 0,0 1 0,7-3 0,-7 2 6,1 1-1,-1 0 1,0 0-1,1 1 1,-1-1-1,1 1 1,-1 0-1,1 0 1,-1 1-1,1-1 1,-1 1 0,1 0-1,-1 0 1,0 0-1,1 1 1,-1-1-1,0 1 1,0 0-1,0 1 1,0-1-1,6 5 1,0 3 9,-1 0 0,0 1 0,0-1 0,-1 2 1,10 16-1,-5-7-7,-6-12-2,0 0 0,-1 0 0,-1 0 0,0 1 0,0 0 1,-1 0-1,0 0 0,-1 1 0,0-1 0,0 1 0,-1 0 0,-1 0 1,0 0-1,0-1 0,-1 1 0,-2 16 0,2 45-1062,0-25-2604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3:44:53.1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253 141 2641,'2'22'8161,"4"0"-3849,29 44-3883,-2-5 22,-18-29-291,-1-6-57,-2 1 1,-1 0-1,9 34 1,-17-43-68,1 0 0,1-1 0,1 0 0,0 0 1,1 0-1,17 27 0,-21-37-11,1-1-1,-1 1 1,0 0 0,0 1-1,-1-1 1,0 0-1,0 1 1,-1-1 0,1 1-1,-2 0 1,1-1 0,-2 16-1,1-22-16,0 1 0,0-1-1,0 0 1,0 1 0,0-1-1,1 0 1,-1 1 0,0-1-1,1 0 1,-1 1 0,1-1 0,0 0-1,-1 0 1,1 0 0,0 1-1,0-1 1,-1 0 0,1 0-1,0 0 1,0 0 0,0 0-1,2 1 1,-2-2-1,0 1-1,0-1 1,-1 1-1,1-1 1,0 1-1,-1 0 1,1-1-1,0 1 1,-1 0-1,1 0 1,-1-1-1,1 1 1,-1 0-1,1 0 1,-1 0-1,0 0 1,0-1-1,1 1 1,-1 0-1,0 0 1,0 4 1013,0-6-998,1-1-1,-1 0 1,0 0-1,-1 0 1,1 1-1,0-1 1,0 0 0,-1 0-1,1 1 1,-1-1-1,1 0 1,-2-1-1,-19-8 259,21-184-346,-1 187 68,-1-1 1,0 1 0,0-1 0,0 1-1,-1 0 1,-1 0 0,1 0-1,-1 0 1,0 1 0,-1-1 0,-7-8-1,-12-24 32,11-2-12,12 36-14,-1 0 1,0 0-1,0 0 0,0 0 1,-1 0-1,-6-9 0,5 7 2,-1 0 0,1 0 0,1-1 0,-5-11 0,6 12-1,-1 0 1,0 1 0,0-1-1,-1 1 1,-7-11-1,-1-4 25,11 18-30,-1 0-1,1 1 1,-1-1 0,0 1-1,0 0 1,0 0 0,-1-1-1,-4-4 1,-19-7-4,24 15 1,-1-1-1,1 0 1,0 0-1,0 0 1,0 0-1,-1-1 0,1 1 1,0-1-1,0 1 1,1-1-1,-1 1 1,0-1-1,0 0 1,1 0-1,-1 0 0,1 0 1,0 0-1,0 0 1,0-1-1,0 1 1,0 0-1,0-1 1,0 1-1,1 0 0,-1-1 1,1 1-1,0-1 1,-1-3-1,-24 2-13,25-77 13,-25 81 80,20 0-84,0 0 1,0 0 0,1 0-1,-1 1 1,0 0 0,1 0-1,-1 0 1,1 1-1,-1-1 1,1 1 0,-1 0-1,1 0 1,0 1-1,-6 3 1,4 1-62,-1 0 1,1 0-1,0 0 0,1 1 0,-7 12 1,-7 9-458,-11 4-892,18-5-1934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3:44:59.6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 80,'0'0'15034,"0"57"-12447,0-54-2551,-1 0-15,1 0 1,-1 0 0,1 0 0,0 0 0,0-1 0,0 1 0,0 0 0,1 0 0,-1 0 0,1 0 0,0-1 0,0 1 0,0 0-1,0-1 1,0 1 0,0-1 0,1 1 0,-1-1 0,1 1 0,0-1 0,-1 0 0,1 0 0,0 0 0,0 0 0,1 0-1,3 3 1,0-2 5,-5-2-20,0 0 0,1 0 0,-1-1 1,0 1-1,0 0 0,0 0 0,0 0 0,0 1 0,0-1 0,0 0 0,-1 0 0,1 0 1,0 1-1,-1-1 0,1 0 0,-1 1 0,1-1 0,-1 1 0,1-1 0,-1 0 0,0 1 1,0-1-1,0 1 0,0-1 0,0 1 0,0-1 0,0 1 0,-1-1 0,0 3 1,2-3-2,-1 1 0,0-1 0,0 0 0,0 1 0,1-1 0,-1 0 0,1 1 0,-1-1 0,1 0 0,0 0 0,-1 1 0,1-1 0,0 0 1,0 0-1,0 0 0,0 0 0,0 0 0,0 0 0,0 0 0,0 0 0,0-1 0,0 1 0,0 0 0,1 0 0,-1-1 0,3 1 1,19 17 149,-13-6-15,-7-10-125,-1 0 1,-1 0-1,1 1 0,0-1 0,0 0 1,-1 1-1,1-1 0,-1 1 0,0-1 1,2 5-1,43 17 211,-28-4-164,-16-17-60,0-1 0,0 1 1,1-1-1,-1 1 0,1-1 1,-1 0-1,1 0 1,0 0-1,-1 0 0,1 0 1,0-1-1,4 2 0,-2-1 2,-1 0 0,1 0 0,-1 0 0,1 1 0,-1 0 0,0 0 0,0 0 0,0 0 0,0 1 0,-1-1 0,1 1 0,-1 0 0,5 8 0,-1-3 5,-6-8-4,0 0-1,0 0 0,0 1 1,0-1-1,0 0 0,0 1 1,0-1-1,-1 1 0,1-1 0,0 1 1,-1-1-1,1 1 0,-1-1 1,0 1-1,1 0 0,-1-1 1,0 1-1,0-1 0,0 1 1,-1 3-1,2 9 30,20 22 80,-18-32-84,0-1 0,-1 1 0,1 0 0,-1 0 0,0 0-1,0 0 1,0 0 0,-1 0 0,1 0 0,-1 1-1,0-1 1,0 1 0,0 6 0,0-3 1,0 0-1,1 0 1,-1 0-1,2 0 1,-1 0 0,1 0-1,5 8 1,-1 1-18,-5-15-11,-1 0 0,0 1 0,0-1 0,1 0 0,-1 0 0,1 0 0,-1-1 1,1 1-1,0 0 0,0-1 0,3 3 0,-4-3-2,1 0 0,-1 0 1,1 0-1,-1 0 0,0 0 0,1 0 1,-1 1-1,0-1 0,0 0 0,0 1 0,0-1 1,0 1-1,0 0 0,-1-1 0,1 1 1,0-1-1,-1 1 0,1 0 0,-1 0 1,0-1-1,1 1 0,-1 0 0,0 2 0,1 2 5,0 0 0,0 0-1,1 0 1,0 0 0,0 0-1,0 0 1,1-1 0,0 1-1,0-1 1,7 9 0,6 13 25,10 28 36,-26-53-67,1-1 0,0 1 0,-1-1 0,1 1 0,-1-1 0,1 1 0,-1-1 0,1 1 0,-1-1 0,0 1 0,0 0 0,0-1 0,0 3 0,3 11 0,1-9-1,-2-3 4,0-1 1,0 0 0,-1 1 0,1-1-1,-1 1 1,0-1 0,1 1 0,-1 0-1,0 0 1,-1-1 0,1 1 0,0 0-1,-1 0 1,0 0 0,1 0 0,-1 0-1,-1 4 1,1-5 0,0 0-1,0 0 0,1 0 0,-1 0 1,1 0-1,-1 0 0,1 0 0,-1-1 1,1 1-1,0 0 0,0 0 1,0-1-1,0 1 0,0 0 0,2 1 1,6 11 23,-3 1-16,-5-12-10,1 0-1,-1 1 0,1-1 0,-1 0 0,1 0 1,0 0-1,0 0 0,1 0 0,-1 0 0,4 2 1,-3-1-1,-1-1 0,0 0 0,1 1 0,-1 0 0,0-1 0,-1 1 0,1 0 0,-1 0 0,1 0 0,-1 0 0,0 0 0,-1 0 0,1 1 0,-1-1 0,0 7 0,6 28 0,10 4-5,-10-30 26,-1 1-1,0 0 1,-1 0 0,-1 1-1,0-1 1,-1 1-1,1 15 1,-4-1 16,1-11-27,0 1 1,0-1 0,5 24 0,4-9-4,-6-23 19,0 0-1,-1 0 0,0 0 1,-1 0-1,0 11 1,0-9 11,0 1 1,1-1 0,0 0-1,5 14 1,-4-14-28,0 0 1,0 0-1,-1 1 0,0 12 1,-4 27-11,0-31-13,2-1-1,0 1 1,1-1 0,6 35-1,1-30 0,-5-19 14,-1 1 0,0-1 0,0 1 0,-1 0 0,0 0 1,0 0-1,0 7 0,0 2 6,1 0 1,0-1-1,1 1 1,0-1-1,11 25 1,-9-23-1,0-1 1,0 0 0,-2 1 0,0 0 0,2 30 0,-7 2-12,1-24-1,0 1 1,2-1 0,6 38-1,0-32 6,-3-17 0,-1 0 0,0-1 0,-1 1 0,0 18 0,1 8 32,1-1-1,17 70 1,-2-19 47,6 33 14,-23-112-91,0 0 0,-1 0 0,0 0 0,-2 21 0,0-21 12,1 0 0,1 0 1,2 20-1,40 79-14,-35-72-36,-1-9 45,-2 1 0,-1 0 0,1 33 0,-2-19-6,2 0 0,2 0 1,18 61-1,3 18-3,-15-64 0,-9-42 0,0-1 0,-1 1 0,-1 0 0,0 18 0,-1-24 0,1 0 0,0 0 0,0-1 0,0 1 0,2-1 0,-1 0 0,7 13 0,11 35 0,-15-33 0,1 1 0,-1 1 0,-2 0 0,3 39 0,-6-43 0,2-1 0,0 0 0,2 1 0,12 36 0,0 1-13,34 165 26,-43-100-26,34-8-54,-34-87 66,-2-6-2,-1-1 1,0 1 0,-2 0-1,0 25 1,-1-20-14,1 0 1,1 0 0,12 39 0,-9-38 33,0 0 1,-2 0-1,2 45 1,-6-50-7,1 0 1,7 30-1,0-2 44,16 124 211,-18-106-292,-6-57 32,0-1 1,0 1-1,1-1 1,1 0-1,0 0 0,9 22 1,-8-27 1,0 1 0,0 0 0,-1 0-1,-1 1 1,1-1 0,-1 1 0,-1-1 0,1 20 0,-1-16-15,1 1 1,0-1-1,6 21 0,-5-20-5,0-1 0,0 1 0,1 22 0,-5-20 13,1-5 5,-1 0 0,2 1 0,-1-1 0,1 0 1,1 0-1,0 0 0,1 0 0,0 0 0,0-1 0,9 18 0,-8-21-7,0 2 0,-1-1 0,0 0 0,0 1 0,-1 0 0,0-1 0,0 1 0,-1 0 0,0 12 0,0-12 0,-1 0 0,1 1 0,1-1 0,0 0 0,5 15 0,-4-15 0,-1 0 0,1 0 0,-2 1 0,1-1 0,0 16 0,-2-15 0,1 0 0,0 0 0,1-1 0,6 19 0,-5-18 0,0 0 0,-1 1 0,0-1 0,-1 0 0,1 11 0,-4 21 0,1-28 0,1 0 0,0-1 0,0 1 0,1 0 0,5 19 0,2-7-4,2-1-1,14 29 1,-22-41 16,-2-12-8,0 0-1,0 0 1,0 0 0,0 0-1,0 0 1,0 0-1,0 0 1,0 0-1,1 0 1,-1 0-1,0 0 1,1 0 0,-1 0-1,1 0 1,-1 0-1,1 0 1,-1 0-1,2 1 1,0-1-3,-1 1-1,1 0 1,0-1 0,-1 1 0,0 0 0,1 0-1,-1 0 1,0 0 0,0 0 0,0 0-1,0 1 1,0-1 0,-1 0 0,1 0-1,-1 1 1,0-1 0,1 4 0,-3 51-2,1-49 2,0 0 1,0 0-1,1 1 1,0-1-1,1 0 1,0 0 0,0 0-1,3 10 1,12 16 18,-11-25-25,-1-1 1,0 1-1,0 1 0,-1-1 0,0 0 1,-1 1-1,0-1 0,0 1 1,0 18-1,-2-14-5,0 1 1,2-1-1,0 0 1,0 0-1,2 1 1,7 20-1,-10-30 5,0 0 1,0 0-1,0 0 0,-1 0 0,0 0 1,0 0-1,-1 8 0,1-8 1,-1 0-1,1 0 0,0 0 1,1-1-1,-1 1 0,1 0 1,0 0-1,2 8 0,0-7 5,0 1 0,0 0 0,0 0 0,-1 0 0,0 0 0,0 1 0,-1-1 0,0 1 0,0 10 0,-1 3 0,0-20 0,0 0 0,0 0 0,0-1 0,0 1 0,1 0-1,-1-1 1,0 1 0,0 0 0,0 0 0,1-1 0,-1 1 0,0 0 0,1-1 0,-1 1-1,1-1 1,-1 1 0,1 0 0,-1-1 0,1 1 0,-1-1 0,1 1 0,-1-1 0,1 1-1,-1-1 1,1 0 0,0 1 0,-1-1 0,2 1 0,7 0 17,-4 0 23,-5 46-187,0 334 227,0-380-81,-1-1-1,1 0 1,0 1 0,0-1-1,0 1 1,0-1 0,0 0-1,0 1 1,0-1 0,0 0-1,0 1 1,0-1 0,0 0-1,0 1 1,0-1 0,0 1-1,0-1 1,0 0 0,0 1-1,0-1 1,0 0 0,1 1-1,-1-1 1,0 0 0,0 1-1,0-1 1,1 0 0,-1 0-1,0 1 1,0-1 0,1 0-1,-1 0 1,0 1 0,0-1-1,1 0 1,-1 0 0,0 0-1,1 0 1,-1 1 0,0-1-1,1 0 1,-1 0 0,1 0-1,-1 0 1,0 0 0,1 0-1,-1 0 1,0 0 0,1 0-1,-1 0 1,1 0 0,10 4 3,-10-2 7,0 1-1,0 0 1,-1-1-1,1 1 1,0 0-1,-1 0 1,0 0-1,0-1 1,0 1-1,0 3 1,0-5 31,0 32 306,-21-33-106,8-6-173,-1-4-58,0-2 0,1 1 0,1-2 0,-14-16 0,0 1 40,11 11-32,-2 0 9,1-2 0,1 1 0,0-2-1,-21-39 1,7 12-10,15 26 10,1 0 0,1 0 0,-13-31 0,24 48-16,-1-1 0,1 1 0,-1 0 0,-1 0 0,1 0 0,0 0 0,-1 0 0,0 0 0,0 0 0,0 1 0,-5-5 0,-5-5 4,12 12-16,0 0 0,0 1 1,0-1-1,0 0 1,1 0-1,-1 0 0,0 0 1,1-1-1,-1 1 0,1 0 1,-1 0-1,1 0 0,-1 0 1,1-1-1,0 1 0,-1 0 1,1 0-1,0 0 1,0-1-1,0 1 0,0 0 1,0 0-1,0-1 0,1-1 1,0-33-12,8 36 53,-6 0-39,0 0 0,0 0 0,-1 1 0,1-1 1,0 1-1,0-1 0,0 1 0,0 0 0,-1 0 0,1 1 0,-1-1 0,1 0 0,-1 1 0,1 0 0,-1-1 0,0 1 0,0 0 0,1 0 0,-1 0 0,-1 0 0,1 1 0,0-1 0,-1 1 0,1-1 0,1 5 0,9 11 30,1-2-1,22 25 0,11 14 12,-8-1-22,50 66 41,-68-97-91,-11-13 19,0 0-1,0 0 1,-1 1 0,0 0-1,-1 0 1,-1 1 0,11 24-1,-6-3 38,-7-23-26,-1 1 0,0-1 0,0 1 0,-1-1 1,-1 1-1,1 0 0,-2 14 0,5-19-53,12-4-1,-13-2 161,-4-25-179,-1 21 74,1 1 0,0-1-1,0 1 1,0-1 0,0 1-1,0-1 1,1 1 0,0 0-1,-1-1 1,3-3 0,23-60-4,-20 48 16,1 0 0,1 0-1,1 1 1,11-18-1,-11 22-6,1 0-6,-1 0 1,0-1-1,-1 0 0,0 0 0,7-22 0,-13 27 6,1 1-1,1-1 1,0 1 0,0 0 0,1 1-1,0-1 1,9-10 0,-9 11 6,0 1 0,0-1 1,-1 1-1,0-1 0,0-1 0,4-12 1,-6 12-12,1 0 0,1 1 0,-1 0 0,2-1 0,-1 1 0,7-8 1,3-7 8,-12 18-5,0-1 0,0 1 0,-1 0 0,1-1 1,-1 1-1,-1-1 0,1 1 0,-1-1 0,0 1 0,0-1 0,-1-6 0,0 6 3,1 0-1,-1 0 1,2 0 0,-1-1-1,1 1 1,2-10 0,3-2 2,-3 11-11,0-1 0,-1 1 1,0-1-1,0 0 0,-1 0 0,0 0 1,0-9-1,-1-17-13,0 31 159,-106 0-13018,9-9 8963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3:45:13.0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8654 8102 12005,'0'-3'6710,"0"-177"-5349,0 171-1347,1 0 1,0-1-1,0 1 0,1 1 1,0-1-1,1 0 0,0 0 1,0 1-1,6-10 1,-5 10-4,0 0-1,-1-1 1,1 1 0,-2-1 0,1 0 0,-2 0 0,1 0 0,-1 0 0,0-10 0,-1-855 1270,-2 818-1220,-3 1 0,-13-58 1,8 59 10,2 0 0,1-58 0,9-31 51,1 39 16,-13-134-1,3 185-94,1 5 1,-2-59 0,6 60-29,-8-51 0,3 48 21,1-57 0,6 74-7,-2-1-1,-2 1 0,0 0 1,-11-38-1,3 20-20,-3-55 0,-9-39 80,-1 46 50,-77-358 42,87 388-177,-3 1 1,-38-92-1,20 39 22,10 29 15,-147-299 119,139 333-127,-59-80 0,-9-12 48,77 108-21,-2 1 0,-2 1 0,-59-63 0,-3 7 93,-125-168 1,187 229-148,-2 1-1,-1 1 1,-1 2 0,-50-35 0,13 8 45,0-4-14,31 25-9,-59-40 0,-107-63 139,-274-138 0,234 132-34,180 107-102,-1 2 0,-123-50 0,-22-10 26,-34-14 33,-485-160 150,555 222-227,71 23 1,-26-1 45,-40-11-51,58 11 47,-174-18 0,85 17-5,98 11-33,-308-41 126,329 50-163,-128-9-27,-85 9 114,33 1 26,-63-1-40,101-9-26,131 17-22,-291-6-10,130 3 61,125 5-45,-23 5 136,126-7-134,-12 0 0,-164 0 254,198 0-94,4-2-462,1 2 290,-1-1 1,0 0 0,0 0 0,1 1 0,-1-1-1,1 0 1,-1 1 0,1-1 0,-1 0 0,1 1-1,-1-1 1,1 1 0,-1-1 0,1 1 0,0-1-1,-1 1 1,1-1 0,0 1 0,-1 0 0,1-1-1,1 1 1,6-6 35,-6 3-24,1-1-1,0 0 0,0 0 0,0 0 1,0 0-1,1 0 0,-1 1 0,1 0 0,0 0 0,0 0 1,7-4-1,-5 4-4,-1-1 0,1 0 0,-1 0 0,1-1 0,-1 1-1,0-1 1,-1 0 0,8-11 0,17-19 14,85-67-35,-86 73 33,1 0 0,1 2 0,44-32 0,-37 40 25,-33 17-41,-1 1 0,1-1 0,-1 1 0,1-1 0,-1 0 0,0 0 0,0-1 0,0 1 0,0 0 0,0-1 0,4-5 0,35-19-4,-37 14-13,-5 4-54,0 7 41,-26 16 39,-33 38 1,-34 25-1,-76 36 53,118-65-35,18-16-8,18-22-43,1 1 0,1 1 0,0 0 0,1 1 0,-18 23 0,-14 8-32,21-22 37,9-4 18,-2-3-19,15-10 21,-1-1 0,1 1 1,0-1-1,0 1 0,1-1 1,-1 1-1,1-1 1,0 1-1,1-1 0,-1 1 1,1 4-1,0-2-16,-1-4-42,0 2 53,0-4 40,25 16-161,12 9 136,63 57-1,16 13 24,-53-53-21,-5-4 48,96 84 0,-99-62-65,-39-47 27,-15-14-23,-1 0 0,0 0 0,1 0 0,-1 0 0,0 0 0,0 1 0,0-1 0,1 0 0,-1 0 0,0 0 0,0 0 0,1 1 0,-1-1 0,0 0 0,0 0 0,0 0 0,0 1 0,1-1 0,-1 0 0,0 0 0,0 1 0,0-1 0,0 0 0,0 0 0,0 1 0,0-1 0,0 0 0,0 0 0,0 1 0,0-1 0,0 0 0,0 0 0,0 1 0,0-1 0,0 0 0,0 1 0,0-1 0,0 0 0,0 0 0,0 1 0,-76-10-15669,50-13 11063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A534-A819-49DC-825F-1C6B6A8FEBD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725B-62D6-4078-9E8E-27F5E45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3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ทั้งนี้ บุคคลจะมีวัตถุประสงค์หรือเหตุผลของการลงลายมือชื่อที่แตกต่างกันตาม</a:t>
            </a:r>
            <a:r>
              <a:rPr lang="th-TH" err="1"/>
              <a:t>การทำ</a:t>
            </a:r>
            <a:r>
              <a:rPr lang="th-TH"/>
              <a:t>ธุรกรรมแต่ละประเภท เช่น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การอนุมัติเห็นชอบ หรือยอมรับข้อความ เช่น การลงลายมือชื่อเพื่อยอมรับข้อกำหนดที่ปรากฏในสัญญา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การรับรองหรือยืนยันความถูกต้องของข้อความ เช่น การลงลายมือชื่อเพื่อรับรองว่าข้อความในแบบแสดง รายการภาษีเงินได้เป็นรายการที่ถูกต้องสมบูรณ์และเป็นความจริง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การตอบแจ้งการเข้าถึงหรือการรับข้อความ (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acknowledgement) 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เช่น การลงลายมือชื่อเพื่อตอบแจ้ง การรับเอกสาร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การเป็นพยานให้กับการลงลายมือชื่อหรือ</a:t>
            </a:r>
            <a:r>
              <a:rPr lang="th-TH" b="0" i="0" err="1">
                <a:solidFill>
                  <a:srgbClr val="666666"/>
                </a:solidFill>
                <a:effectLst/>
                <a:latin typeface="dbheavent_cond"/>
              </a:rPr>
              <a:t>การทำ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ธุรกรรมของบุคคลอื่น เช่น การลงลายมือชื่อเพื่อรับรอง เอกสารหรือรับรองลายมือชื่อ (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notarization)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อธิบายภาพรวมและข้อกำหนดที่เกี่ยวข้องกับลายมือชื่ออิเล็กทรอนิกส์ เพื่อให้ผู้ใช้งานมีแนวทางในการลงลายมือชื่อและสามารถเลือกใช้วิธีการลงลายมือชื่อที่เหมาะสมกับ</a:t>
            </a:r>
            <a:r>
              <a:rPr lang="th-TH" b="0" i="0" err="1">
                <a:solidFill>
                  <a:srgbClr val="666666"/>
                </a:solidFill>
                <a:effectLst/>
                <a:latin typeface="dbheavent_cond"/>
              </a:rPr>
              <a:t>การทำ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ธุรกรรมทางอิเล็กทรอนิกส์ เนื่องจาก พ.ร.บ.ว่าด้วยธุรกรรมทางอิเล็กทรอนิกส์ฯ ไม่ได้กำหนดเทคโนโลยีที่ใช้ในการลงลายมือชื่ออย่างเฉพาะเจาะจง ลายมือชื่ออิเล็กทรอนิกส์จึงมีความเป็นกลางทางเทคโนโลยี (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Technology Neutrality) 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และสามารถสร้างขึ้นให้อยู่ในรูปแบบอิเล็กทรอนิกส์ใด ๆ ก็ได้ หากลายมือชื่ออิเล็กทรอนิกส์นั้น มีคุณสมบัติเป็นไปตามที่กฎหมายกำหนด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3 การเปลี่ยนแปลง เอกสารหลังลงลายมือชื่อ ต้องตรวจสอบได้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98170C0-375D-436F-9D92-CBF5E678C4E4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6871-F79B-429D-B3E0-D2B84C58B286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57CC-2703-4495-8D7E-2E409F985138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110-A59A-437B-A7AD-C78D4565F335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B1-08B4-4D0A-ADD2-4CD333AFF96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8531-0415-4488-8F3E-BE1CE076142D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814-FBA1-402C-9535-8B3E0A6D1BC1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415-8047-4800-855A-17529276A869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5A73-C8BB-4B4B-B019-6F1B8341DD9E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71B2-4DDD-450B-A9B5-FDD6019D8DCB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33BD-E98B-4296-AAB9-E3F925DC8D2B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5ED3-3B6B-4375-A6F1-EB7197262C0C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3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 New" panose="020B0500040200020003" pitchFamily="34" charset="-34"/>
          <a:ea typeface="+mj-ea"/>
          <a:cs typeface="TH Sarabun New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jpeg"/><Relationship Id="rId7" Type="http://schemas.openxmlformats.org/officeDocument/2006/relationships/customXml" Target="../ink/ink2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A88F843D-1C1B-C740-AC27-E3238D0F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6D687-AA44-9A66-9DA2-90D56C44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387" y="1247140"/>
            <a:ext cx="5657899" cy="3450844"/>
          </a:xfrm>
        </p:spPr>
        <p:txBody>
          <a:bodyPr>
            <a:normAutofit fontScale="90000"/>
          </a:bodyPr>
          <a:lstStyle/>
          <a:p>
            <a:r>
              <a:rPr lang="th-TH"/>
              <a:t>การจัดทำลายมือชื่อดิจิทัล </a:t>
            </a:r>
            <a:br>
              <a:rPr lang="th-TH"/>
            </a:br>
            <a:r>
              <a:rPr lang="th-TH"/>
              <a:t>ตาม พระราชบัญญัติ</a:t>
            </a:r>
            <a:br>
              <a:rPr lang="th-TH"/>
            </a:br>
            <a:r>
              <a:rPr lang="th-TH"/>
              <a:t>ว่าด้วยธุรกรรมอิเล็กทรอนิกส์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502228-7118-16C0-F1A1-D6D2F9C56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387" y="4818126"/>
            <a:ext cx="5657899" cy="1268984"/>
          </a:xfrm>
        </p:spPr>
        <p:txBody>
          <a:bodyPr>
            <a:normAutofit/>
          </a:bodyPr>
          <a:lstStyle/>
          <a:p>
            <a:r>
              <a:rPr lang="en-US" sz="4000"/>
              <a:t>E-Signature/Digital Signature</a:t>
            </a:r>
          </a:p>
        </p:txBody>
      </p:sp>
      <p:pic>
        <p:nvPicPr>
          <p:cNvPr id="15" name="Picture 3" descr="Pen placed on top of a signature line">
            <a:extLst>
              <a:ext uri="{FF2B5EF4-FFF2-40B4-BE49-F238E27FC236}">
                <a16:creationId xmlns="" xmlns:a16="http://schemas.microsoft.com/office/drawing/2014/main" id="{92692439-B3DD-A67F-1CCD-562224B68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4" r="209" b="-1"/>
          <a:stretch/>
        </p:blipFill>
        <p:spPr>
          <a:xfrm>
            <a:off x="1778" y="10"/>
            <a:ext cx="5104833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A21C8291-E3D5-4240-8FF4-E5213CBCC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B44AFE-C181-7047-8CC9-CA00BD385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3FA61A-89DB-09EB-9C92-862E1221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AC08B64-65A6-2982-64D3-3A18688A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Management System</a:t>
            </a:r>
            <a:br>
              <a:rPr lang="en-US"/>
            </a:br>
            <a:r>
              <a:rPr lang="en-US"/>
              <a:t>Ecosystem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BD2FF71-90A3-15BC-40B3-28C64B7D8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252AF0-69B5-B4A0-FF6D-81CF0F63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="" xmlns:a16="http://schemas.microsoft.com/office/drawing/2014/main" id="{7EF60F74-D347-070D-5B2A-7D29887AB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7C56F-103B-99DC-924C-CC323E59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3" y="39207"/>
            <a:ext cx="9486690" cy="155041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Document Management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96A6B5-9540-6036-BD2E-999B2D00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="" xmlns:a16="http://schemas.microsoft.com/office/drawing/2014/main" id="{C64D7366-2FBE-BC1B-AA85-A1864A943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23" y="2557637"/>
            <a:ext cx="5709669" cy="3211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6F8C4A9-EB90-5771-B6B4-8BD08608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="" xmlns:a16="http://schemas.microsoft.com/office/drawing/2014/main" id="{2421B495-E35E-E0B1-0EB6-8B826076A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0" y="2557637"/>
            <a:ext cx="5709669" cy="3211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A red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39C7EBD3-BB64-1F30-97AD-BEE9148C5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10" y="327134"/>
            <a:ext cx="3057538" cy="1040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EAC803-EB3C-A52C-6732-31233D729021}"/>
              </a:ext>
            </a:extLst>
          </p:cNvPr>
          <p:cNvGrpSpPr/>
          <p:nvPr/>
        </p:nvGrpSpPr>
        <p:grpSpPr>
          <a:xfrm>
            <a:off x="4803880" y="1498084"/>
            <a:ext cx="643320" cy="2416320"/>
            <a:chOff x="4803880" y="1498084"/>
            <a:chExt cx="643320" cy="24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="" xmlns:a16="http://schemas.microsoft.com/office/drawing/2014/main" id="{9401482A-721A-0CDD-71C3-56D653F27D60}"/>
                    </a:ext>
                  </a:extLst>
                </p14:cNvPr>
                <p14:cNvContentPartPr/>
                <p14:nvPr/>
              </p14:nvContentPartPr>
              <p14:xfrm>
                <a:off x="4803880" y="1498084"/>
                <a:ext cx="570600" cy="241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01482A-721A-0CDD-71C3-56D653F27D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67880" y="1462084"/>
                  <a:ext cx="642240" cy="24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="" xmlns:a16="http://schemas.microsoft.com/office/drawing/2014/main" id="{BC5C2687-867E-256B-D453-8355E41932E7}"/>
                    </a:ext>
                  </a:extLst>
                </p14:cNvPr>
                <p14:cNvContentPartPr/>
                <p14:nvPr/>
              </p14:nvContentPartPr>
              <p14:xfrm>
                <a:off x="5264320" y="1545244"/>
                <a:ext cx="182880" cy="28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5C2687-867E-256B-D453-8355E41932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8320" y="1509199"/>
                  <a:ext cx="254520" cy="3572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99ADDF05-0DAD-8D07-0A1B-D34F49B9383F}"/>
                  </a:ext>
                </a:extLst>
              </p14:cNvPr>
              <p14:cNvContentPartPr/>
              <p14:nvPr/>
            </p14:nvContentPartPr>
            <p14:xfrm>
              <a:off x="6259720" y="1488724"/>
              <a:ext cx="780480" cy="296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ADDF05-0DAD-8D07-0A1B-D34F49B938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3720" y="1452724"/>
                <a:ext cx="852120" cy="30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83C6AF8B-A923-F62F-FA4D-2A5311B8D78C}"/>
                  </a:ext>
                </a:extLst>
              </p14:cNvPr>
              <p14:cNvContentPartPr/>
              <p14:nvPr/>
            </p14:nvContentPartPr>
            <p14:xfrm>
              <a:off x="7709080" y="919924"/>
              <a:ext cx="3133800" cy="2917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C6AF8B-A923-F62F-FA4D-2A5311B8D7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73080" y="883924"/>
                <a:ext cx="3205440" cy="298872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EF5D0A8-3A12-010B-1A53-1C7DD17E46CF}"/>
              </a:ext>
            </a:extLst>
          </p:cNvPr>
          <p:cNvSpPr txBox="1"/>
          <p:nvPr/>
        </p:nvSpPr>
        <p:spPr>
          <a:xfrm>
            <a:off x="228608" y="253197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28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E1976F-A11A-7D5F-09A2-3A4A88386733}"/>
              </a:ext>
            </a:extLst>
          </p:cNvPr>
          <p:cNvSpPr txBox="1"/>
          <p:nvPr/>
        </p:nvSpPr>
        <p:spPr>
          <a:xfrm>
            <a:off x="6315434" y="2577125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28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3DDDB88-3273-B6DA-95D1-EAB2498F0A9D}"/>
              </a:ext>
            </a:extLst>
          </p:cNvPr>
          <p:cNvSpPr txBox="1">
            <a:spLocks/>
          </p:cNvSpPr>
          <p:nvPr/>
        </p:nvSpPr>
        <p:spPr>
          <a:xfrm>
            <a:off x="3404625" y="6226518"/>
            <a:ext cx="5067308" cy="53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r"/>
            <a:r>
              <a:rPr lang="th-TH" sz="3600">
                <a:solidFill>
                  <a:schemeClr val="bg1">
                    <a:lumMod val="65000"/>
                    <a:lumOff val="35000"/>
                  </a:schemeClr>
                </a:solidFill>
              </a:rPr>
              <a:t>การส่งข้อมูลระหว่างหน่วยงาน</a:t>
            </a:r>
            <a:endParaRPr lang="en-US" sz="360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CC51703-C912-4257-FF69-54D0F59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2E1A16-0B83-00C9-56BC-4CF863A1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9695" cy="4601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3C2D93-1176-732A-2791-E5C8A351D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0" y="2870614"/>
            <a:ext cx="7293429" cy="39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6990603-4BA7-15CD-A879-68E9E0D6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ตัวอย่าง หน้าจอ </a:t>
            </a:r>
            <a:r>
              <a:rPr lang="en-US" err="1"/>
              <a:t>My.BRU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036CF70-E729-34AA-1D94-6E7B2AD9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710" y="1276220"/>
            <a:ext cx="8274836" cy="5381755"/>
          </a:xfr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176B7FD-F97B-CFD4-0A3E-D10DC3C6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Yellow question mark">
            <a:extLst>
              <a:ext uri="{FF2B5EF4-FFF2-40B4-BE49-F238E27FC236}">
                <a16:creationId xmlns="" xmlns:a16="http://schemas.microsoft.com/office/drawing/2014/main" id="{5EB380B2-D0A7-5D10-5EA3-E28BCD8B2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226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2A0B3-A8A3-14F3-4A4D-78DD213A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49" y="757451"/>
            <a:ext cx="9626949" cy="113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latin typeface="+mj-lt"/>
                <a:cs typeface="+mj-cs"/>
              </a:rPr>
              <a:t>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2E29D66-C0BC-F508-2707-B48AA0AD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1C09650-6733-66EA-B96E-28AC8EB0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28B9015-8F9B-1535-99AA-87FDA42F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71" y="38258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D2D6B5-E2D7-BA91-C729-B5699800EDB3}"/>
              </a:ext>
            </a:extLst>
          </p:cNvPr>
          <p:cNvSpPr txBox="1"/>
          <p:nvPr/>
        </p:nvSpPr>
        <p:spPr>
          <a:xfrm>
            <a:off x="3472542" y="5769630"/>
            <a:ext cx="506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ประเมินความพึงพอใจ</a:t>
            </a:r>
          </a:p>
        </p:txBody>
      </p:sp>
    </p:spTree>
    <p:extLst>
      <p:ext uri="{BB962C8B-B14F-4D97-AF65-F5344CB8AC3E}">
        <p14:creationId xmlns:p14="http://schemas.microsoft.com/office/powerpoint/2010/main" val="227053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400B7-B54F-D097-DB19-38E1BCAA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n-US"/>
              <a:t>Digital Signature</a:t>
            </a:r>
          </a:p>
        </p:txBody>
      </p:sp>
      <p:pic>
        <p:nvPicPr>
          <p:cNvPr id="23" name="Picture 5" descr="Pipette adding DNA sample to a petri dish">
            <a:extLst>
              <a:ext uri="{FF2B5EF4-FFF2-40B4-BE49-F238E27FC236}">
                <a16:creationId xmlns="" xmlns:a16="http://schemas.microsoft.com/office/drawing/2014/main" id="{2BE0F882-4339-1E1B-83B7-98D75A2FB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5" r="36358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="" xmlns:a16="http://schemas.microsoft.com/office/drawing/2014/main" id="{D8C68F39-5E8A-844C-A8FD-394F253C1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="" xmlns:a16="http://schemas.microsoft.com/office/drawing/2014/main" id="{BC583CEB-AC2B-2640-94F6-5958E6BC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BA5E7D0A-0A7E-BE45-E123-8DF264D0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>
            <a:normAutofit fontScale="85000" lnSpcReduction="20000"/>
          </a:bodyPr>
          <a:lstStyle/>
          <a:p>
            <a:r>
              <a:rPr lang="th-TH"/>
              <a:t>การลงลายมือชื่ออิเล็กทรอนิกส์ ด้วยเทคโนโลยี </a:t>
            </a:r>
            <a:r>
              <a:rPr lang="en-US"/>
              <a:t>PKI </a:t>
            </a:r>
            <a:r>
              <a:rPr lang="th-TH"/>
              <a:t>ผ่านการใช้ใบรับรองอิเล็กทรอนิกส์ (</a:t>
            </a:r>
            <a:r>
              <a:rPr lang="en-US"/>
              <a:t>Certificate) </a:t>
            </a:r>
            <a:r>
              <a:rPr lang="th-TH"/>
              <a:t>นั้น เป็นวิธีการที่ช่วยให้ผู้ที่เกี่ยวข้องกับข้อมูลอิเล็กทรอนิกส์นั้นๆ เชื่อมั่นได้ว่าผู้ที่ลงลายมือชื่ออิเล็กทรอนิกส์ด้วยเทคโนโลยี </a:t>
            </a:r>
            <a:r>
              <a:rPr lang="en-US"/>
              <a:t>PKI </a:t>
            </a:r>
            <a:r>
              <a:rPr lang="th-TH"/>
              <a:t>เป็นผู้ทำธุรกรรมหรือยอมรับข้อความในข้อมูลอิเล็กทรอนิกส์ดังกล่าวจริง และจะไม่สามารถปฏิเสธความรับผิดได้ อีกทั้งยังสามารถตรวจสอบได้ว่า ข้อมูลอิเล็กทรอนิกส์ดังกล่าวถูกแก้ไขหลังจากที่มีการลงลายมือชื่อหรือไม่ ซึ่งสอดคล้องตามพระราชบัญญัติว่าด้วยธุรกรรมทางอิเล็กทรอนิกส์ พ.ศ. 2544 มาตรา 9 และ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F2FA9D-3B16-2FC6-E27B-ABF609F0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6F97927-91D9-2DFA-6F4A-53F36197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5362"/>
            <a:ext cx="6881728" cy="1550419"/>
          </a:xfrm>
        </p:spPr>
        <p:txBody>
          <a:bodyPr>
            <a:normAutofit/>
          </a:bodyPr>
          <a:lstStyle/>
          <a:p>
            <a:r>
              <a:rPr lang="en-US"/>
              <a:t>Digital Signature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D8E661-D2FB-AC44-7F4D-A8824976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881728" cy="3926152"/>
          </a:xfrm>
        </p:spPr>
        <p:txBody>
          <a:bodyPr>
            <a:normAutofit/>
          </a:bodyPr>
          <a:lstStyle/>
          <a:p>
            <a:r>
              <a:rPr lang="th-TH"/>
              <a:t>การลงลายมือชื่ออิเล็กทรอนิกส์โดยใช้ใบรับรองอิเล็กทรอนิกส์ (</a:t>
            </a:r>
            <a:r>
              <a:rPr lang="en-US"/>
              <a:t>Certificate) </a:t>
            </a:r>
            <a:r>
              <a:rPr lang="th-TH"/>
              <a:t>ที่ระบุตัวบุคคล หรือองค์กรผู้เป็นเจ้าของลายมือชื่อ เพื่อแสดงว่าบุคคล หรือองค์กร ดังกล่าวยอมรับข้อความในข้อมูลอิเล็กทรอนิกส์นั้น</a:t>
            </a:r>
            <a:endParaRPr lang="en-US"/>
          </a:p>
        </p:txBody>
      </p:sp>
      <p:pic>
        <p:nvPicPr>
          <p:cNvPr id="17" name="Picture 5" descr="พื้นหลังพื้นที่ทำงาน">
            <a:extLst>
              <a:ext uri="{FF2B5EF4-FFF2-40B4-BE49-F238E27FC236}">
                <a16:creationId xmlns="" xmlns:a16="http://schemas.microsoft.com/office/drawing/2014/main" id="{BED869E5-54C5-376C-6A8E-2AFBFD3E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81" r="-1" b="-1"/>
          <a:stretch/>
        </p:blipFill>
        <p:spPr>
          <a:xfrm>
            <a:off x="8018632" y="10"/>
            <a:ext cx="4173368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D8C68F39-5E8A-844C-A8FD-394F253C1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1863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BC583CEB-AC2B-2640-94F6-5958E6BC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1863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190D9D3-3195-C8E4-AEB4-3D487E8F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6C1E691F-F288-141E-CCE5-B0359C39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77C5F4F-BACE-0D13-31E5-0D3CFF48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6E31AC9-CA4A-05A3-6FE6-75BF89C2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AFD5EE-1C38-B27E-E2CF-6EE59CBA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63" y="128127"/>
            <a:ext cx="6611273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77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4D34D-76C7-3E26-7215-42CA07A6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e-Signature </a:t>
            </a:r>
            <a:r>
              <a:rPr lang="th-TH"/>
              <a:t>กับนิยามตามกฎหมาย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9599D9-E5FF-5733-496D-4C9D74A4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พ.ร.บ.ว่าด้วยธุรกรรมทางอิเล็กทรอนิกส์ฯ ก็</a:t>
            </a:r>
            <a:r>
              <a:rPr lang="th-TH">
                <a:solidFill>
                  <a:srgbClr val="FFFF00"/>
                </a:solidFill>
              </a:rPr>
              <a:t>เปิดโอกาสให้เราสามารถลง ลายมือชื่ออิเล็กทรอนิกส์</a:t>
            </a:r>
            <a:r>
              <a:rPr lang="th-TH"/>
              <a:t>ได้ </a:t>
            </a:r>
          </a:p>
          <a:p>
            <a:r>
              <a:rPr lang="th-TH"/>
              <a:t>สิ่งสำคัญของการลงลายมือชื่อ คือ </a:t>
            </a:r>
            <a:r>
              <a:rPr lang="th-TH" err="1">
                <a:solidFill>
                  <a:srgbClr val="FFFF00"/>
                </a:solidFill>
              </a:rPr>
              <a:t>การทำ</a:t>
            </a:r>
            <a:r>
              <a:rPr lang="th-TH">
                <a:solidFill>
                  <a:srgbClr val="FFFF00"/>
                </a:solidFill>
              </a:rPr>
              <a:t>ให้เกิดหลักฐาน ที่สามารถระบุตัวเจ้าของลายมือชื่อ และสามารถแสดงเจตนาของเจ้าของลายมือชื่อเกี่ยวกับข้อความที่ตนเอง</a:t>
            </a:r>
            <a:r>
              <a:rPr lang="th-TH"/>
              <a:t> ลงลายมือชื่อได้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CA68ED-B6BC-966D-BD72-0EF6F93A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C74C7-1607-7D58-5009-616248D6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e-Signature </a:t>
            </a:r>
            <a:r>
              <a:rPr lang="th-TH"/>
              <a:t>กับนิยามตามกฎหมาย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E9FBC0-F706-5226-62C1-50805231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พ.ร.บ.ว่าด้วยธุรกรรมทางอิเล็กทรอนิกส์ฯ </a:t>
            </a:r>
            <a:r>
              <a:rPr lang="th-TH">
                <a:solidFill>
                  <a:srgbClr val="FFFF00"/>
                </a:solidFill>
              </a:rPr>
              <a:t>รองรับการลงลายมือชื่ออิเล็กทรอนิกส์ให้มีผลทางกฎหมาย</a:t>
            </a:r>
            <a:r>
              <a:rPr lang="th-TH"/>
              <a:t> เช่นเดียวกับการลงลายมือชื่อบนเอกสารกระดาษ โดยได้นิยามความหมายของ ลายมือชื่ออิเล็กทรอนิกส์ ไว้ในมาตรา 4 ว่า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37DE7C-9CBA-6871-C682-650B51E8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89" y="4670388"/>
            <a:ext cx="4172532" cy="14861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C5F843-634C-361E-ABC4-4FD0BBCF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1F305-3219-D22D-9A1C-1261BF21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e-Signature </a:t>
            </a:r>
            <a:r>
              <a:rPr lang="th-TH"/>
              <a:t>แบ่งได้เป็น 2 ประเภท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41FC2C-4DE0-FEE4-080A-B0E95279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ลายมือชื่อตามมาตรา 9</a:t>
            </a:r>
          </a:p>
          <a:p>
            <a:r>
              <a:rPr lang="th-TH"/>
              <a:t>ลายมือชื่อตามมาตรา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A9EB1C-D094-204F-1595-A1F768C0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E6CE7-3E6D-F4C8-A99E-DB1525ED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หมวด 2 ลายมือชื่ออิเล็กทรอนิกส์ กับ "ลายมือชื่อที่เชื่อถือได้"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CB5088-18D2-0D1A-042F-CF4A36E0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ทั้งนี้ พ.ร.บ.ว่าด้วยธุรกรรมทางอิเล็กทรอนิกส์ฯ ยังได้กำหนด หมวด 2 ลายมือชื่ออิเล็กทรอนิกส์ ตั้งแต่มาตรา 26-31 เพื่อขยายความคุณสมบัติที่เพิ่มขึ้น ซึ่งกฎหมายให้ถือเป็นลายมือชื่อที่เชื่อถือได้ เช่น การตรวจสอบการเปลี่ยนแปลงของลายมือชื่อและข้อความที่ลงลายมือชื่อได้ เช่น </a:t>
            </a:r>
            <a:r>
              <a:rPr lang="en-US"/>
              <a:t>PKI </a:t>
            </a:r>
            <a:r>
              <a:rPr lang="th-TH"/>
              <a:t>ที่ให้บริการโดย </a:t>
            </a:r>
            <a:r>
              <a:rPr lang="en-US"/>
              <a:t>Certificate Authority (CA)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ED16EB-74F7-1BE1-C46B-3C1D6980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2AD4B8A2-E120-FFDC-4C76-E78FC7900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0"/>
          <a:stretch/>
        </p:blipFill>
        <p:spPr bwMode="auto">
          <a:xfrm>
            <a:off x="1921569" y="247650"/>
            <a:ext cx="8348862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36BFED1-9D2B-72F9-1B5C-3B1C4FEC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BFDD6A-DAC4-FACF-079E-516349CE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หมวด 2 ลายมือชื่ออิเล็กทรอนิกส์ กับ "ลายมือชื่อที่เชื่อถือได้"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D7B31-8B9E-2C74-E229-161894BE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ภายใต้ พ.ร.บ.ฯ นี้ ได้มี ประกาศคณะกรรมการธุรกรรมทางอิเล็กทรอนิกส์ เรื่อง แนวทางการจัดทำแนวนโยบาย(</a:t>
            </a:r>
            <a:r>
              <a:rPr lang="en-US"/>
              <a:t>Certificate Policy) </a:t>
            </a:r>
            <a:r>
              <a:rPr lang="th-TH"/>
              <a:t>และแนวปฏิบัติ (</a:t>
            </a:r>
            <a:r>
              <a:rPr lang="en-US"/>
              <a:t>Certification Practice Statement) </a:t>
            </a:r>
            <a:r>
              <a:rPr lang="th-TH"/>
              <a:t>ของผู้ให้บริการออกใบรับรองอิเล็กทรอนิกส์ (</a:t>
            </a:r>
            <a:r>
              <a:rPr lang="en-US"/>
              <a:t>Certification Authority) </a:t>
            </a:r>
            <a:r>
              <a:rPr lang="th-TH"/>
              <a:t>พ.ศ. 2552 ซึ่งกำหนดมาตรฐาน</a:t>
            </a:r>
            <a:r>
              <a:rPr lang="th-TH" err="1"/>
              <a:t>การทำ</a:t>
            </a:r>
            <a:r>
              <a:rPr lang="th-TH"/>
              <a:t> </a:t>
            </a:r>
            <a:r>
              <a:rPr lang="en-US"/>
              <a:t>CP &amp; CPS </a:t>
            </a:r>
            <a:r>
              <a:rPr lang="th-TH"/>
              <a:t>ของผู้ให้บริการ </a:t>
            </a:r>
            <a:r>
              <a:rPr lang="en-US"/>
              <a:t>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69272E-C76E-6A34-2BC2-C5396CD8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BF68B-6C66-1A77-7083-53C883ED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ข้อเสนอแนะมาตรฐานฯ ว่าด้วยแนวทางการลงลายมือชื่ออิเล็กทรอนิกส์ (</a:t>
            </a:r>
            <a:r>
              <a:rPr lang="en-US"/>
              <a:t>Electronic Signature Guideline)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1D4A3-0DDC-D7AF-A257-ED9D9F92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/>
              <a:t>ตัวอย่างของรูปแบบของลายมือชื่ออิเล็กทรอนิกส์ที่นำเสนอในข้อเสนอแนะ</a:t>
            </a:r>
          </a:p>
          <a:p>
            <a:r>
              <a:rPr lang="th-TH"/>
              <a:t>ลายมือชื่อตามมาตรา 9</a:t>
            </a:r>
          </a:p>
          <a:p>
            <a:pPr lvl="1"/>
            <a:r>
              <a:rPr lang="th-TH"/>
              <a:t>การพิมพ์ชื่อไว้ท้ายเนื้อหาของอีเมล</a:t>
            </a:r>
          </a:p>
          <a:p>
            <a:pPr lvl="1"/>
            <a:r>
              <a:rPr lang="th-TH"/>
              <a:t>การสแกนภาพของลายมือชื่อที่เขียนด้วยมือและแนบไปกับเอกสารอิเล็กทรอนิกส์</a:t>
            </a:r>
          </a:p>
          <a:p>
            <a:pPr lvl="1"/>
            <a:r>
              <a:rPr lang="th-TH"/>
              <a:t>การใช้สไต</a:t>
            </a:r>
            <a:r>
              <a:rPr lang="th-TH" err="1"/>
              <a:t>ลัส</a:t>
            </a:r>
            <a:r>
              <a:rPr lang="th-TH"/>
              <a:t> (</a:t>
            </a:r>
            <a:r>
              <a:rPr lang="en-US"/>
              <a:t>stylus) </a:t>
            </a:r>
            <a:r>
              <a:rPr lang="th-TH"/>
              <a:t>เขียนลายมือชื่อด้วยมือลงบนหน้าจอและบันทึกไว้ในรูปแบบอิเล็กทรอนิกส์</a:t>
            </a:r>
          </a:p>
          <a:p>
            <a:pPr lvl="1"/>
            <a:r>
              <a:rPr lang="th-TH"/>
              <a:t>การใช้ระบบงานอัตโนมัติ ที่มีการยืนยันตัวผู้ใช้งาน มาประกอบกับรูปแบบของลายมือชื่อ อิเล็กทรอนิกส์</a:t>
            </a:r>
          </a:p>
          <a:p>
            <a:r>
              <a:rPr lang="th-TH"/>
              <a:t>ลายมือชื่อตามมาตรา 26</a:t>
            </a:r>
          </a:p>
          <a:p>
            <a:pPr lvl="1"/>
            <a:r>
              <a:rPr lang="th-TH"/>
              <a:t>การใช้ลายมือชื่อดิจิทัล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D7AC7C-F51A-5236-E685-829B99CC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496A3-487D-6075-627D-B69B3008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522EF-B32F-2FCE-1F44-231375BF9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2C4A8C-4820-3475-0B32-A1AFF62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31937A-244B-A0BA-8832-E0B9975C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0" y="333442"/>
            <a:ext cx="12341879" cy="52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E36D6-FC54-9BD5-16DF-B957A7EA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98" y="455362"/>
            <a:ext cx="7846501" cy="1550419"/>
          </a:xfrm>
        </p:spPr>
        <p:txBody>
          <a:bodyPr>
            <a:normAutofit/>
          </a:bodyPr>
          <a:lstStyle/>
          <a:p>
            <a:r>
              <a:rPr lang="th-TH"/>
              <a:t>มาตรา 9 วิธีเทียบเท่าการลงลายมือชื่อตามปกติ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1FCC70-8CFA-38C2-0026-5D831009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898" y="2160016"/>
            <a:ext cx="7846501" cy="3926152"/>
          </a:xfrm>
        </p:spPr>
        <p:txBody>
          <a:bodyPr>
            <a:normAutofit fontScale="77500" lnSpcReduction="20000"/>
          </a:bodyPr>
          <a:lstStyle/>
          <a:p>
            <a:r>
              <a:rPr lang="th-TH"/>
              <a:t>(๑) ใช้วิธีการที่สามารถระบตัวเจ้าของลายมือชื่อ และสามารถแสดงเจตนาของเจ้าของ</a:t>
            </a:r>
          </a:p>
          <a:p>
            <a:r>
              <a:rPr lang="th-TH"/>
              <a:t>ลายมือชื่อเกี่ยวกับข้อความในข้อมูลอิเล็กทรอนิกส์ และ</a:t>
            </a:r>
          </a:p>
          <a:p>
            <a:r>
              <a:rPr lang="th-TH"/>
              <a:t>(๒) ใช้วิธีการในลักษณะอย่างใดอย่างหนึ่ง ดังต่อไปนี้</a:t>
            </a:r>
          </a:p>
          <a:p>
            <a:pPr lvl="1"/>
            <a:r>
              <a:rPr lang="th-TH"/>
              <a:t>(ก) วิธีการที่เชื่อถือได้โดยเหมาะสมกับวัตถุประสงค์ของการสร้างหรือส่งข้อมูลอิเล็กทรอนิกส์ โดยคำนึงถึงพฤติการณ์แวดล้อมทั้งปวง รวมถึงข้อตกลงใด ๆ ที่เกี่ยวข้อง หรือ</a:t>
            </a:r>
          </a:p>
          <a:p>
            <a:pPr lvl="1"/>
            <a:r>
              <a:rPr lang="th-TH"/>
              <a:t>(ข) วิธีการอื่นใดที่สามารถยืนยันตัวเจ้าของลายมือชื่อและสามารถแสดงเจตนาของเจ้าของลายมือชื่อ ตาม (๑) ได้ด้วยวิธีการนั้นเองหรือประกอบกับพยานหลักฐานอื่น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64A6F2-CD5C-75BC-EFEC-920E9B6F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28A50-8A38-8BA3-94D9-2B689111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มาตรา 26 ลายมือชื่ออิเล็กทรอนิกส์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FA427-47EF-080D-6ED9-91F16B3A7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/>
              <a:t>มาตรา ๒๖ ลายมือชื่ออิเล็กทรอนิกส์ที่มีลักษณะดังต่อไปนี้ให้ถือว่าเป็นลายมือชื่อ</a:t>
            </a:r>
          </a:p>
          <a:p>
            <a:r>
              <a:rPr lang="th-TH"/>
              <a:t>อิเล็กทรอนิกส์ที่เชื่อถือได้</a:t>
            </a:r>
          </a:p>
          <a:p>
            <a:r>
              <a:rPr lang="th-TH"/>
              <a:t>(๑) ข้อมูลสำหรับใช้สร้างลายมือชื่ออิเล็กทรอนิกส์นั้นได้เชื่อมโยงไปยังเจ้าของลายมือชื่อ</a:t>
            </a:r>
          </a:p>
          <a:p>
            <a:r>
              <a:rPr lang="th-TH"/>
              <a:t>โดยไม่เชื่อมโยงไปยังบุคคลอื่นภายใต้สภาพที่นำมาใช้</a:t>
            </a:r>
          </a:p>
          <a:p>
            <a:r>
              <a:rPr lang="th-TH"/>
              <a:t>(๒) ในขณะสร้างลายมือชื่ออิเล็กทรอนิกส์นั้น ข้อมูลสำหรับใช้สร้างลายมือชื่อ</a:t>
            </a:r>
          </a:p>
          <a:p>
            <a:r>
              <a:rPr lang="th-TH"/>
              <a:t>อิเล็กทรอนิกส์อยู่ภายใต้การควบคุมของเจ้าของลายมือชื่อโดยไม่มีการควบคุมของบุคคลอื่น</a:t>
            </a:r>
          </a:p>
          <a:p>
            <a:r>
              <a:rPr lang="th-TH"/>
              <a:t>(๓) การเปลี่ยนแปลงใด ๆ ที่เกิดแก่ลายมือชื่ออิเล็กทรอนิกส์ นับแต่เวลาที่ได้สร้างขึ้น</a:t>
            </a:r>
          </a:p>
          <a:p>
            <a:r>
              <a:rPr lang="th-TH"/>
              <a:t>สามารถจะตรวจพบได้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6C4738-3522-2CFE-1887-1378CE9C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6DD4660-334C-9FBB-27F1-2FAF0CE1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7C2277-2074-DA4C-A311-851073AB6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0"/>
            <a:ext cx="1154083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D4630E5-DD9B-0DE5-F681-877988C30670}"/>
              </a:ext>
            </a:extLst>
          </p:cNvPr>
          <p:cNvSpPr/>
          <p:nvPr/>
        </p:nvSpPr>
        <p:spPr>
          <a:xfrm>
            <a:off x="3505200" y="2525486"/>
            <a:ext cx="7260771" cy="20029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3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87394-6459-76C4-12A6-3D3DD30B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มาตรา 26 ลายมือชื่ออิเล็กทรอนิกส์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8F2926-3EF3-0798-EF84-0376941F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(๔) ในกรณีที่กฎหมายกำหนดให้การลงลายมือชื่อเป็นไปเพื่อรับรองความครบถ้วน</a:t>
            </a:r>
          </a:p>
          <a:p>
            <a:r>
              <a:rPr lang="th-TH"/>
              <a:t>และไม่มีการเปลี่ยนแปลงของข้อความ การเปลี่ยนแปลงใดแก่ข้อความนั้นสามารถตรวจพบได้นับ</a:t>
            </a:r>
          </a:p>
          <a:p>
            <a:r>
              <a:rPr lang="th-TH"/>
              <a:t>แต่เวลาที่ลงลายมือชื่ออิเล็กทรอนิกส์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B68E2F-E5CD-4CC3-46EB-A2FADEF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68835D2-F1A3-E3E4-C7A6-507D6781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0653D4-2F92-D32D-AA40-5A309D0B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31" y="0"/>
            <a:ext cx="559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E89A900-3A6E-372F-BF12-1C1FDA84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A1DCB-2F9E-B603-6D59-EA53408A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53571"/>
            <a:ext cx="9245600" cy="60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03A0B2-4A2F-D846-A5E6-FB7CB9A03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F573F1D-73A7-FB41-BCAD-FC9AA7DEF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A88F843D-1C1B-C740-AC27-E3238D0F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21C8291-E3D5-4240-8FF4-E5213CBCC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5953" y="1375495"/>
            <a:ext cx="1133856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B44AFE-C181-7047-8CC9-CA00BD385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1146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F78D6C-356A-A71E-D1C9-1BFF6322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408" y="1116583"/>
            <a:ext cx="3609982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err="1">
                <a:latin typeface="+mj-lt"/>
                <a:cs typeface="+mj-cs"/>
              </a:rPr>
              <a:t>ตรวจสอบการแก้ไขหรือดัดแปลงเอกสาร</a:t>
            </a:r>
            <a:r>
              <a:rPr lang="th-TH" sz="4800">
                <a:latin typeface="+mj-lt"/>
                <a:cs typeface="+mj-cs"/>
              </a:rPr>
              <a:t>หลังการลงนาม</a:t>
            </a:r>
            <a:endParaRPr lang="en-US" sz="4800"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867335-879B-8525-1003-6C3AAE23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80A085F-3DC2-0E73-FE29-19C0508A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4EB13D-9DF7-2172-25B4-F6E4913C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"/>
            <a:ext cx="803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4075D2-4CD1-7F0A-E810-DA8646AC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0CB7F3-558B-2C5E-6E2D-7278F2D01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521"/>
            <a:ext cx="8383170" cy="47726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B1A4A66-B2E3-9D7C-6C95-9FF61EEBA893}"/>
              </a:ext>
            </a:extLst>
          </p:cNvPr>
          <p:cNvSpPr txBox="1">
            <a:spLocks/>
          </p:cNvSpPr>
          <p:nvPr/>
        </p:nvSpPr>
        <p:spPr>
          <a:xfrm>
            <a:off x="8582018" y="1071427"/>
            <a:ext cx="3609982" cy="3450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en-US" sz="4800" err="1">
                <a:latin typeface="+mj-lt"/>
                <a:cs typeface="+mj-cs"/>
              </a:rPr>
              <a:t>ตรวจสอบการแก้ไขหรือดัดแปลงเอกสาร</a:t>
            </a:r>
            <a:r>
              <a:rPr lang="th-TH" sz="4800">
                <a:latin typeface="+mj-lt"/>
                <a:cs typeface="+mj-cs"/>
              </a:rPr>
              <a:t>หลังการลงนาม</a:t>
            </a:r>
            <a:endParaRPr lang="en-US" sz="480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74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50BBDF-3039-F22B-AE77-D2E085D7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158E86-189C-BD67-45E5-2B70E74A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877"/>
            <a:ext cx="8440328" cy="61635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630996E-4582-6819-FEE0-4006925A95B0}"/>
              </a:ext>
            </a:extLst>
          </p:cNvPr>
          <p:cNvSpPr txBox="1">
            <a:spLocks/>
          </p:cNvSpPr>
          <p:nvPr/>
        </p:nvSpPr>
        <p:spPr>
          <a:xfrm>
            <a:off x="8582018" y="1094005"/>
            <a:ext cx="3609982" cy="3450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en-US" sz="4800" err="1">
                <a:latin typeface="+mj-lt"/>
                <a:cs typeface="+mj-cs"/>
              </a:rPr>
              <a:t>ตรวจสอบ</a:t>
            </a:r>
            <a:r>
              <a:rPr lang="th-TH" sz="4800">
                <a:latin typeface="+mj-lt"/>
                <a:cs typeface="+mj-cs"/>
              </a:rPr>
              <a:t/>
            </a:r>
            <a:br>
              <a:rPr lang="th-TH" sz="4800">
                <a:latin typeface="+mj-lt"/>
                <a:cs typeface="+mj-cs"/>
              </a:rPr>
            </a:br>
            <a:r>
              <a:rPr lang="en-US" sz="4800" err="1">
                <a:latin typeface="+mj-lt"/>
                <a:cs typeface="+mj-cs"/>
              </a:rPr>
              <a:t>การ</a:t>
            </a:r>
            <a:r>
              <a:rPr lang="th-TH" sz="4800">
                <a:latin typeface="+mj-lt"/>
                <a:cs typeface="+mj-cs"/>
              </a:rPr>
              <a:t>ลงนามแทนผู้อื่น</a:t>
            </a:r>
            <a:endParaRPr lang="en-US" sz="480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99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7D361A8-803E-DEC7-2DB5-BA3F7BEC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Graphical user interface, text, application">
            <a:extLst>
              <a:ext uri="{FF2B5EF4-FFF2-40B4-BE49-F238E27FC236}">
                <a16:creationId xmlns="" xmlns:a16="http://schemas.microsoft.com/office/drawing/2014/main" id="{C4888730-2BDC-2B1D-6FFC-DB9A1666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795" b="68007"/>
          <a:stretch/>
        </p:blipFill>
        <p:spPr>
          <a:xfrm>
            <a:off x="-1" y="1001485"/>
            <a:ext cx="7380835" cy="4049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FEE71A9-9F0A-27C5-1B26-DE260262AAE2}"/>
              </a:ext>
            </a:extLst>
          </p:cNvPr>
          <p:cNvSpPr txBox="1">
            <a:spLocks/>
          </p:cNvSpPr>
          <p:nvPr/>
        </p:nvSpPr>
        <p:spPr>
          <a:xfrm>
            <a:off x="8582018" y="1094005"/>
            <a:ext cx="3609982" cy="3450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en-US" sz="4800" err="1">
                <a:latin typeface="+mj-lt"/>
                <a:cs typeface="+mj-cs"/>
              </a:rPr>
              <a:t>ตรวจสอบ</a:t>
            </a:r>
            <a:r>
              <a:rPr lang="th-TH" sz="4800">
                <a:latin typeface="+mj-lt"/>
                <a:cs typeface="+mj-cs"/>
              </a:rPr>
              <a:t>การปลอมแปลงใบรับรอง</a:t>
            </a:r>
            <a:br>
              <a:rPr lang="th-TH" sz="4800">
                <a:latin typeface="+mj-lt"/>
                <a:cs typeface="+mj-cs"/>
              </a:rPr>
            </a:br>
            <a:endParaRPr lang="en-US" sz="480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894033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1089</Words>
  <Application>Microsoft Office PowerPoint</Application>
  <PresentationFormat>แบบจอกว้าง</PresentationFormat>
  <Paragraphs>101</Paragraphs>
  <Slides>30</Slides>
  <Notes>6</Notes>
  <HiddenSlides>14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Cordia New</vt:lpstr>
      <vt:lpstr>dbheavent_cond</vt:lpstr>
      <vt:lpstr>Neue Haas Grotesk Text Pro</vt:lpstr>
      <vt:lpstr>TH Sarabun New</vt:lpstr>
      <vt:lpstr>InterweaveVTI</vt:lpstr>
      <vt:lpstr>การจัดทำลายมือชื่อดิจิทัล  ตาม พระราชบัญญัติ ว่าด้วยธุรกรรมอิเล็กทรอนิกส์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ตรวจสอบการแก้ไขหรือดัดแปลงเอกสารหลังการลงนาม</vt:lpstr>
      <vt:lpstr>งานนำเสนอ PowerPoint</vt:lpstr>
      <vt:lpstr>งานนำเสนอ PowerPoint</vt:lpstr>
      <vt:lpstr>งานนำเสนอ PowerPoint</vt:lpstr>
      <vt:lpstr>Document Management System Ecosystem</vt:lpstr>
      <vt:lpstr>Document Management System</vt:lpstr>
      <vt:lpstr>งานนำเสนอ PowerPoint</vt:lpstr>
      <vt:lpstr>งานนำเสนอ PowerPoint</vt:lpstr>
      <vt:lpstr>ตัวอย่าง หน้าจอ My.BRU</vt:lpstr>
      <vt:lpstr>Question</vt:lpstr>
      <vt:lpstr>งานนำเสนอ PowerPoint</vt:lpstr>
      <vt:lpstr>Digital Signature</vt:lpstr>
      <vt:lpstr>Digital Signature</vt:lpstr>
      <vt:lpstr>งานนำเสนอ PowerPoint</vt:lpstr>
      <vt:lpstr>e-Signature กับนิยามตามกฎหมาย</vt:lpstr>
      <vt:lpstr>e-Signature กับนิยามตามกฎหมาย</vt:lpstr>
      <vt:lpstr>e-Signature แบ่งได้เป็น 2 ประเภท</vt:lpstr>
      <vt:lpstr>หมวด 2 ลายมือชื่ออิเล็กทรอนิกส์ กับ "ลายมือชื่อที่เชื่อถือได้"</vt:lpstr>
      <vt:lpstr>งานนำเสนอ PowerPoint</vt:lpstr>
      <vt:lpstr>หมวด 2 ลายมือชื่ออิเล็กทรอนิกส์ กับ "ลายมือชื่อที่เชื่อถือได้"</vt:lpstr>
      <vt:lpstr>ข้อเสนอแนะมาตรฐานฯ ว่าด้วยแนวทางการลงลายมือชื่ออิเล็กทรอนิกส์ (Electronic Signature Guideline)</vt:lpstr>
      <vt:lpstr>งานนำเสนอ PowerPoint</vt:lpstr>
      <vt:lpstr>มาตรา 9 วิธีเทียบเท่าการลงลายมือชื่อตามปกติ</vt:lpstr>
      <vt:lpstr>มาตรา 26 ลายมือชื่ออิเล็กทรอนิกส์</vt:lpstr>
      <vt:lpstr>มาตรา 26 ลายมือชื่ออิเล็กทรอนิกส์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Signature</dc:title>
  <dc:creator>chartwut tj</dc:creator>
  <cp:lastModifiedBy>Administrator</cp:lastModifiedBy>
  <cp:revision>4</cp:revision>
  <dcterms:created xsi:type="dcterms:W3CDTF">2023-04-01T06:47:36Z</dcterms:created>
  <dcterms:modified xsi:type="dcterms:W3CDTF">2023-09-13T07:33:44Z</dcterms:modified>
</cp:coreProperties>
</file>